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853" r:id="rId2"/>
    <p:sldMasterId id="2147483871" r:id="rId3"/>
  </p:sldMasterIdLst>
  <p:notesMasterIdLst>
    <p:notesMasterId r:id="rId11"/>
  </p:notesMasterIdLst>
  <p:sldIdLst>
    <p:sldId id="1125" r:id="rId4"/>
    <p:sldId id="1129" r:id="rId5"/>
    <p:sldId id="1137" r:id="rId6"/>
    <p:sldId id="1131" r:id="rId7"/>
    <p:sldId id="1133" r:id="rId8"/>
    <p:sldId id="1138" r:id="rId9"/>
    <p:sldId id="1139" r:id="rId10"/>
  </p:sldIdLst>
  <p:sldSz cx="24384000" cy="13716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linea-basic-10" panose="020B0604020202020204" charset="0"/>
      <p:regular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pen Sans Light" panose="020B0306030504020204" pitchFamily="34" charset="0"/>
      <p:regular r:id="rId24"/>
      <p:italic r:id="rId25"/>
    </p:embeddedFont>
  </p:embeddedFontLst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urnendu Biswas" initials="PB" lastIdx="1" clrIdx="0">
    <p:extLst>
      <p:ext uri="{19B8F6BF-5375-455C-9EA6-DF929625EA0E}">
        <p15:presenceInfo xmlns:p15="http://schemas.microsoft.com/office/powerpoint/2012/main" userId="bfdbf960b5fc32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7651"/>
    <a:srgbClr val="867551"/>
    <a:srgbClr val="989696"/>
    <a:srgbClr val="3A3A3A"/>
    <a:srgbClr val="000000"/>
    <a:srgbClr val="424242"/>
    <a:srgbClr val="D9D9D9"/>
    <a:srgbClr val="E82A08"/>
    <a:srgbClr val="F2F2F2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D2E201-CF34-4FF9-8028-77054CB17D79}" v="1" dt="2020-06-02T05:29:32.4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8" autoAdjust="0"/>
    <p:restoredTop sz="91950" autoAdjust="0"/>
  </p:normalViewPr>
  <p:slideViewPr>
    <p:cSldViewPr snapToGrid="0">
      <p:cViewPr>
        <p:scale>
          <a:sx n="50" d="100"/>
          <a:sy n="50" d="100"/>
        </p:scale>
        <p:origin x="1122" y="31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za kabir" userId="af3c95a13102d509" providerId="LiveId" clId="{2ED2E201-CF34-4FF9-8028-77054CB17D79}"/>
    <pc:docChg chg="delSld delMainMaster delSection modSection">
      <pc:chgData name="reza kabir" userId="af3c95a13102d509" providerId="LiveId" clId="{2ED2E201-CF34-4FF9-8028-77054CB17D79}" dt="2020-06-02T05:29:59.624" v="1" actId="17853"/>
      <pc:docMkLst>
        <pc:docMk/>
      </pc:docMkLst>
      <pc:sldChg chg="del">
        <pc:chgData name="reza kabir" userId="af3c95a13102d509" providerId="LiveId" clId="{2ED2E201-CF34-4FF9-8028-77054CB17D79}" dt="2020-06-02T05:29:45.715" v="0" actId="47"/>
        <pc:sldMkLst>
          <pc:docMk/>
          <pc:sldMk cId="61839206" sldId="27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287842935" sldId="27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177052232" sldId="28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675050775" sldId="28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79897638" sldId="31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314951159" sldId="31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068348815" sldId="32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964181212" sldId="32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611315954" sldId="32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310879592" sldId="32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401625880" sldId="33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513374651" sldId="33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686461633" sldId="33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021695582" sldId="33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073519313" sldId="33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484819862" sldId="33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217899201" sldId="33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896562586" sldId="33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546995965" sldId="34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726337041" sldId="34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541798053" sldId="34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362351981" sldId="34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115489456" sldId="34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020848560" sldId="34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847069944" sldId="35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421109504" sldId="35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058648106" sldId="35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372320988" sldId="35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614550439" sldId="35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305215516" sldId="35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489177108" sldId="35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298851114" sldId="36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647727896" sldId="36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134908969" sldId="36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689892117" sldId="36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937619400" sldId="36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971058006" sldId="36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254457088" sldId="36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268026588" sldId="37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09795691" sldId="37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152977559" sldId="38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297502327" sldId="38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743701014" sldId="39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61028881" sldId="41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428720164" sldId="42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935397684" sldId="42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885245660" sldId="42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589960748" sldId="42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286450722" sldId="46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896011024" sldId="46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245369049" sldId="46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775277230" sldId="46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97054810" sldId="46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892860812" sldId="47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613683440" sldId="47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586878312" sldId="106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030127881" sldId="106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651717608" sldId="107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838447951" sldId="108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003452751" sldId="109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17932483" sldId="109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694959347" sldId="109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997079217" sldId="109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530358984" sldId="109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661735078" sldId="110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971778273" sldId="110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153519701" sldId="110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342526343" sldId="111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545863830" sldId="111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154171356" sldId="111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673306092" sldId="111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425170581" sldId="111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482361722" sldId="111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766030250" sldId="111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887450262" sldId="112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780885089" sldId="112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026173491" sldId="112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991383079" sldId="112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464314517" sldId="112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601098156" sldId="1128"/>
        </pc:sldMkLst>
      </pc:sldChg>
      <pc:sldMasterChg chg="delSldLayout">
        <pc:chgData name="reza kabir" userId="af3c95a13102d509" providerId="LiveId" clId="{2ED2E201-CF34-4FF9-8028-77054CB17D79}" dt="2020-06-02T05:29:45.715" v="0" actId="47"/>
        <pc:sldMasterMkLst>
          <pc:docMk/>
          <pc:sldMasterMk cId="1156986219" sldId="2147483660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1156986219" sldId="2147483660"/>
            <pc:sldLayoutMk cId="2489481857" sldId="2147483870"/>
          </pc:sldLayoutMkLst>
        </pc:sldLayoutChg>
      </pc:sldMasterChg>
      <pc:sldMasterChg chg="del delSldLayout">
        <pc:chgData name="reza kabir" userId="af3c95a13102d509" providerId="LiveId" clId="{2ED2E201-CF34-4FF9-8028-77054CB17D79}" dt="2020-06-02T05:29:45.715" v="0" actId="47"/>
        <pc:sldMasterMkLst>
          <pc:docMk/>
          <pc:sldMasterMk cId="83909030" sldId="2147483881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1767785447" sldId="214748388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1803267205" sldId="214748388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701884786" sldId="214748388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597931717" sldId="214748388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236912406" sldId="2147483886"/>
          </pc:sldLayoutMkLst>
        </pc:sldLayoutChg>
      </pc:sldMasterChg>
      <pc:sldMasterChg chg="del delSldLayout">
        <pc:chgData name="reza kabir" userId="af3c95a13102d509" providerId="LiveId" clId="{2ED2E201-CF34-4FF9-8028-77054CB17D79}" dt="2020-06-02T05:29:45.715" v="0" actId="47"/>
        <pc:sldMasterMkLst>
          <pc:docMk/>
          <pc:sldMasterMk cId="3937484672" sldId="2147483887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7484672" sldId="2147483887"/>
            <pc:sldLayoutMk cId="2038155628" sldId="2147483888"/>
          </pc:sldLayoutMkLst>
        </pc:sldLayoutChg>
      </pc:sldMasterChg>
      <pc:sldMasterChg chg="del delSldLayout">
        <pc:chgData name="reza kabir" userId="af3c95a13102d509" providerId="LiveId" clId="{2ED2E201-CF34-4FF9-8028-77054CB17D79}" dt="2020-06-02T05:29:45.715" v="0" actId="47"/>
        <pc:sldMasterMkLst>
          <pc:docMk/>
          <pc:sldMasterMk cId="514445617" sldId="2147483889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574402183" sldId="214748389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350359265" sldId="214748389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870566612" sldId="214748389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94234768" sldId="214748389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929247605" sldId="214748389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226989906" sldId="214748389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25946171" sldId="214748389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985002451" sldId="214748389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978115479" sldId="214748389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5341838" sldId="214748389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593122390" sldId="214748390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738512421" sldId="214748390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18040880" sldId="214748390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194694326" sldId="214748390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8805719" sldId="214748390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578553002" sldId="214748390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801552486" sldId="214748390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90610831" sldId="214748390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065590318" sldId="214748390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550058555" sldId="214748390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84029234" sldId="214748391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277794427" sldId="214748391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530618227" sldId="214748391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550552248" sldId="214748391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188805726" sldId="214748391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418784402" sldId="214748391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896147937" sldId="214748391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31795082" sldId="214748391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012739959" sldId="214748391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02087786" sldId="214748391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869755159" sldId="214748392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43861433" sldId="214748392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184202141" sldId="214748392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866578319" sldId="214748392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7840180" sldId="214748392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995946779" sldId="214748392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429031259" sldId="214748392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751990829" sldId="214748392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76343598" sldId="214748392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247360890" sldId="214748392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825522247" sldId="214748393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857190042" sldId="214748393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039749019" sldId="214748393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580336123" sldId="214748393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909183088" sldId="214748393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940017604" sldId="214748393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098225323" sldId="214748393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031941282" sldId="214748393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302430481" sldId="214748393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304224871" sldId="214748393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020126889" sldId="214748394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904263286" sldId="214748394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096839910" sldId="214748394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738576292" sldId="214748394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359689217" sldId="214748394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494874798" sldId="214748394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762817162" sldId="214748394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42894276" sldId="214748394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314543326" sldId="214748394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88606654" sldId="214748394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228413184" sldId="214748395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735093498" sldId="214748395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09237322" sldId="214748395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61059709" sldId="214748395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879098885" sldId="214748395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738468957" sldId="214748395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85692780" sldId="214748395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635604269" sldId="214748395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992914732" sldId="214748395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153332844" sldId="214748395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1614047" sldId="214748396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88181986" sldId="214748396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55102770" sldId="214748396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422374708" sldId="214748396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44141858" sldId="214748396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664074857" sldId="214748396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264574940" sldId="214748396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510191373" sldId="214748396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287433402" sldId="214748396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508424390" sldId="214748396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9882995" sldId="214748397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200799549" sldId="214748397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196741048" sldId="214748397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083835963" sldId="2147484072"/>
          </pc:sldLayoutMkLst>
        </pc:sldLayoutChg>
      </pc:sldMasterChg>
      <pc:sldMasterChg chg="del delSldLayout">
        <pc:chgData name="reza kabir" userId="af3c95a13102d509" providerId="LiveId" clId="{2ED2E201-CF34-4FF9-8028-77054CB17D79}" dt="2020-06-02T05:29:45.715" v="0" actId="47"/>
        <pc:sldMasterMkLst>
          <pc:docMk/>
          <pc:sldMasterMk cId="3935862794" sldId="2147483973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07417744" sldId="214748397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298850399" sldId="214748397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38757455" sldId="214748397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430418052" sldId="214748397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23636418" sldId="214748397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744936011" sldId="214748397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699098885" sldId="214748398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105972154" sldId="214748398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451179465" sldId="214748398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637481760" sldId="214748398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09178781" sldId="214748398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891379922" sldId="214748398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45184144" sldId="214748398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42324203" sldId="214748398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407498004" sldId="214748398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56266077" sldId="214748398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545715339" sldId="214748399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207614741" sldId="214748399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806290941" sldId="214748399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167927400" sldId="214748399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03082607" sldId="214748399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135460468" sldId="214748399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94944963" sldId="214748399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273680230" sldId="214748399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286698608" sldId="214748399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78926826" sldId="214748399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88985651" sldId="214748400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415870101" sldId="214748400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730073025" sldId="214748400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892385821" sldId="214748400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189361376" sldId="214748400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571734146" sldId="214748400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371808181" sldId="214748400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545703123" sldId="214748400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924942250" sldId="214748400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768494749" sldId="214748400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337000250" sldId="214748401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913628295" sldId="214748401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031254504" sldId="214748401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070249963" sldId="214748401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047336640" sldId="214748401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921196720" sldId="214748401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165148725" sldId="214748401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434927054" sldId="214748401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773034140" sldId="214748401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552323720" sldId="214748401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447217737" sldId="214748402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08429105" sldId="214748402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717661757" sldId="214748402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011446647" sldId="214748402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685612044" sldId="214748402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31728549" sldId="214748402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589765306" sldId="214748402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231207083" sldId="214748402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567968926" sldId="214748402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567217517" sldId="214748402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721250376" sldId="214748403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53900489" sldId="214748403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254212502" sldId="214748403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5891023" sldId="214748403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8081231" sldId="214748403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80030713" sldId="214748403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250175051" sldId="214748403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384851094" sldId="214748403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485028317" sldId="214748403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674688739" sldId="214748403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149610103" sldId="214748404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135909972" sldId="214748404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77446587" sldId="214748404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938863498" sldId="214748404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786919690" sldId="214748404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029461635" sldId="214748404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754038271" sldId="214748404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9626261" sldId="214748404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35370467" sldId="214748404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686740426" sldId="214748404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65275204" sldId="214748405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65488275" sldId="214748405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600111298" sldId="214748405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414954754" sldId="214748405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639468697" sldId="214748405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627448899" sldId="214748405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793423132" sldId="214748405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272792350" sldId="214748405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658075895" sldId="214748405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894804113" sldId="214748405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53324791" sldId="214748406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844124397" sldId="214748406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707999635" sldId="214748406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625531082" sldId="214748406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927123451" sldId="214748406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256876716" sldId="214748406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6094722" sldId="214748406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49811147" sldId="214748406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068948758" sldId="214748406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57694998" sldId="214748406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267139166" sldId="214748407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803135745" sldId="2147484071"/>
          </pc:sldLayoutMkLst>
        </pc:sldLayoutChg>
      </pc:sldMasterChg>
    </pc:docChg>
  </pc:docChgLst>
  <pc:docChgLst>
    <pc:chgData name="reza kabir" userId="af3c95a13102d509" providerId="LiveId" clId="{1906E3CA-1A60-463A-904E-777013200149}"/>
    <pc:docChg chg="addSld delSld modSld">
      <pc:chgData name="reza kabir" userId="af3c95a13102d509" providerId="LiveId" clId="{1906E3CA-1A60-463A-904E-777013200149}" dt="2020-06-02T15:39:28.641" v="1"/>
      <pc:docMkLst>
        <pc:docMk/>
      </pc:docMkLst>
      <pc:sldChg chg="add del">
        <pc:chgData name="reza kabir" userId="af3c95a13102d509" providerId="LiveId" clId="{1906E3CA-1A60-463A-904E-777013200149}" dt="2020-06-02T15:39:28.641" v="1"/>
        <pc:sldMkLst>
          <pc:docMk/>
          <pc:sldMk cId="2842734647" sldId="1125"/>
        </pc:sldMkLst>
      </pc:sldChg>
      <pc:sldChg chg="add del">
        <pc:chgData name="reza kabir" userId="af3c95a13102d509" providerId="LiveId" clId="{1906E3CA-1A60-463A-904E-777013200149}" dt="2020-06-02T15:39:28.641" v="1"/>
        <pc:sldMkLst>
          <pc:docMk/>
          <pc:sldMk cId="2954033212" sldId="1127"/>
        </pc:sldMkLst>
      </pc:sldChg>
      <pc:sldChg chg="add">
        <pc:chgData name="reza kabir" userId="af3c95a13102d509" providerId="LiveId" clId="{1906E3CA-1A60-463A-904E-777013200149}" dt="2020-06-02T15:39:28.641" v="1"/>
        <pc:sldMkLst>
          <pc:docMk/>
          <pc:sldMk cId="3291477456" sldId="1129"/>
        </pc:sldMkLst>
      </pc:sldChg>
      <pc:sldChg chg="add">
        <pc:chgData name="reza kabir" userId="af3c95a13102d509" providerId="LiveId" clId="{1906E3CA-1A60-463A-904E-777013200149}" dt="2020-06-02T15:39:28.641" v="1"/>
        <pc:sldMkLst>
          <pc:docMk/>
          <pc:sldMk cId="1502857345" sldId="1131"/>
        </pc:sldMkLst>
      </pc:sldChg>
      <pc:sldChg chg="add">
        <pc:chgData name="reza kabir" userId="af3c95a13102d509" providerId="LiveId" clId="{1906E3CA-1A60-463A-904E-777013200149}" dt="2020-06-02T15:39:28.641" v="1"/>
        <pc:sldMkLst>
          <pc:docMk/>
          <pc:sldMk cId="3959294865" sldId="1133"/>
        </pc:sldMkLst>
      </pc:sldChg>
      <pc:sldChg chg="add">
        <pc:chgData name="reza kabir" userId="af3c95a13102d509" providerId="LiveId" clId="{1906E3CA-1A60-463A-904E-777013200149}" dt="2020-06-02T15:39:28.641" v="1"/>
        <pc:sldMkLst>
          <pc:docMk/>
          <pc:sldMk cId="1547549874" sldId="11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C783E5-2820-164B-9A41-C8C8933B459A}" type="doc">
      <dgm:prSet loTypeId="urn:microsoft.com/office/officeart/2009/layout/CircleArrowProcess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3894DCD-DE94-2840-B8BC-3DA2145480B8}">
      <dgm:prSet phldrT="[Text]"/>
      <dgm:spPr/>
      <dgm:t>
        <a:bodyPr/>
        <a:lstStyle/>
        <a:p>
          <a:r>
            <a:rPr lang="en-US" dirty="0"/>
            <a:t>Systems</a:t>
          </a:r>
        </a:p>
      </dgm:t>
    </dgm:pt>
    <dgm:pt modelId="{8ADD3FE9-98DE-754E-B42C-F2E79F637D22}" type="parTrans" cxnId="{59B71430-4F9C-954D-8183-7941ED8D0B44}">
      <dgm:prSet/>
      <dgm:spPr/>
      <dgm:t>
        <a:bodyPr/>
        <a:lstStyle/>
        <a:p>
          <a:endParaRPr lang="en-US"/>
        </a:p>
      </dgm:t>
    </dgm:pt>
    <dgm:pt modelId="{1FA8FC16-D3D6-8544-9BA2-4F11006E015E}" type="sibTrans" cxnId="{59B71430-4F9C-954D-8183-7941ED8D0B44}">
      <dgm:prSet/>
      <dgm:spPr/>
      <dgm:t>
        <a:bodyPr/>
        <a:lstStyle/>
        <a:p>
          <a:endParaRPr lang="en-US"/>
        </a:p>
      </dgm:t>
    </dgm:pt>
    <dgm:pt modelId="{F4295832-BDCC-DD41-9748-21A7D5EDDB4F}">
      <dgm:prSet phldrT="[Text]"/>
      <dgm:spPr/>
      <dgm:t>
        <a:bodyPr/>
        <a:lstStyle/>
        <a:p>
          <a:r>
            <a:rPr lang="en-US" dirty="0"/>
            <a:t>Design</a:t>
          </a:r>
        </a:p>
      </dgm:t>
    </dgm:pt>
    <dgm:pt modelId="{25A04164-5374-EB46-9EFA-F2D89758ED72}" type="parTrans" cxnId="{5FD2A577-B4D5-6D41-A2DD-3A913CC042F5}">
      <dgm:prSet/>
      <dgm:spPr/>
      <dgm:t>
        <a:bodyPr/>
        <a:lstStyle/>
        <a:p>
          <a:endParaRPr lang="en-US"/>
        </a:p>
      </dgm:t>
    </dgm:pt>
    <dgm:pt modelId="{3AEB6E6A-46D2-9E49-86C2-27BA07B1E270}" type="sibTrans" cxnId="{5FD2A577-B4D5-6D41-A2DD-3A913CC042F5}">
      <dgm:prSet/>
      <dgm:spPr/>
      <dgm:t>
        <a:bodyPr/>
        <a:lstStyle/>
        <a:p>
          <a:endParaRPr lang="en-US"/>
        </a:p>
      </dgm:t>
    </dgm:pt>
    <dgm:pt modelId="{A2759F43-18C7-6A4B-87FC-AFC2E7CFF49C}">
      <dgm:prSet phldrT="[Text]"/>
      <dgm:spPr/>
      <dgm:t>
        <a:bodyPr/>
        <a:lstStyle/>
        <a:p>
          <a:r>
            <a:rPr lang="en-US"/>
            <a:t>Agile</a:t>
          </a:r>
          <a:endParaRPr lang="en-US" dirty="0"/>
        </a:p>
      </dgm:t>
    </dgm:pt>
    <dgm:pt modelId="{2742ECD2-E192-2F48-9053-7ED54E273443}" type="parTrans" cxnId="{4396AA96-0082-D64A-84B3-AD6A158EEB11}">
      <dgm:prSet/>
      <dgm:spPr/>
      <dgm:t>
        <a:bodyPr/>
        <a:lstStyle/>
        <a:p>
          <a:endParaRPr lang="en-US"/>
        </a:p>
      </dgm:t>
    </dgm:pt>
    <dgm:pt modelId="{B2789AD5-AC34-B143-A61E-69D721701175}" type="sibTrans" cxnId="{4396AA96-0082-D64A-84B3-AD6A158EEB11}">
      <dgm:prSet/>
      <dgm:spPr/>
      <dgm:t>
        <a:bodyPr/>
        <a:lstStyle/>
        <a:p>
          <a:endParaRPr lang="en-US"/>
        </a:p>
      </dgm:t>
    </dgm:pt>
    <dgm:pt modelId="{ED7FA829-CC2D-3D46-BBC9-32855B8CC3DF}" type="pres">
      <dgm:prSet presAssocID="{F8C783E5-2820-164B-9A41-C8C8933B459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8DC4710-734E-614C-BD78-597D3D5555DF}" type="pres">
      <dgm:prSet presAssocID="{43894DCD-DE94-2840-B8BC-3DA2145480B8}" presName="Accent1" presStyleCnt="0"/>
      <dgm:spPr/>
    </dgm:pt>
    <dgm:pt modelId="{13769B93-EA6A-6447-A576-3B4A1FD7E95C}" type="pres">
      <dgm:prSet presAssocID="{43894DCD-DE94-2840-B8BC-3DA2145480B8}" presName="Accent" presStyleLbl="node1" presStyleIdx="0" presStyleCnt="3"/>
      <dgm:spPr>
        <a:solidFill>
          <a:srgbClr val="867551"/>
        </a:solidFill>
      </dgm:spPr>
    </dgm:pt>
    <dgm:pt modelId="{9878841B-DF0D-6D4D-9AFD-CD4E77A1BDD0}" type="pres">
      <dgm:prSet presAssocID="{43894DCD-DE94-2840-B8BC-3DA2145480B8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7A34469A-715A-5F4C-81A3-A06DB56218E3}" type="pres">
      <dgm:prSet presAssocID="{F4295832-BDCC-DD41-9748-21A7D5EDDB4F}" presName="Accent2" presStyleCnt="0"/>
      <dgm:spPr/>
    </dgm:pt>
    <dgm:pt modelId="{203C5B47-C3C8-5F4A-A18C-F652B993379C}" type="pres">
      <dgm:prSet presAssocID="{F4295832-BDCC-DD41-9748-21A7D5EDDB4F}" presName="Accent" presStyleLbl="node1" presStyleIdx="1" presStyleCnt="3"/>
      <dgm:spPr>
        <a:solidFill>
          <a:srgbClr val="9E8B60"/>
        </a:solidFill>
      </dgm:spPr>
    </dgm:pt>
    <dgm:pt modelId="{A7D46FDB-5717-AC4E-96B6-88E100019436}" type="pres">
      <dgm:prSet presAssocID="{F4295832-BDCC-DD41-9748-21A7D5EDDB4F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57902D84-E51C-6447-B691-07F5A71229BB}" type="pres">
      <dgm:prSet presAssocID="{A2759F43-18C7-6A4B-87FC-AFC2E7CFF49C}" presName="Accent3" presStyleCnt="0"/>
      <dgm:spPr/>
    </dgm:pt>
    <dgm:pt modelId="{BC578707-F409-304F-9C4E-719DA2F257A0}" type="pres">
      <dgm:prSet presAssocID="{A2759F43-18C7-6A4B-87FC-AFC2E7CFF49C}" presName="Accent" presStyleLbl="node1" presStyleIdx="2" presStyleCnt="3"/>
      <dgm:spPr>
        <a:solidFill>
          <a:srgbClr val="B5A685"/>
        </a:solidFill>
      </dgm:spPr>
    </dgm:pt>
    <dgm:pt modelId="{03E94949-47D0-1046-ABD7-81A14FDF4FD7}" type="pres">
      <dgm:prSet presAssocID="{A2759F43-18C7-6A4B-87FC-AFC2E7CFF49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59B71430-4F9C-954D-8183-7941ED8D0B44}" srcId="{F8C783E5-2820-164B-9A41-C8C8933B459A}" destId="{43894DCD-DE94-2840-B8BC-3DA2145480B8}" srcOrd="0" destOrd="0" parTransId="{8ADD3FE9-98DE-754E-B42C-F2E79F637D22}" sibTransId="{1FA8FC16-D3D6-8544-9BA2-4F11006E015E}"/>
    <dgm:cxn modelId="{52CB3765-1BE5-354C-957F-78C75BE2A3F1}" type="presOf" srcId="{A2759F43-18C7-6A4B-87FC-AFC2E7CFF49C}" destId="{03E94949-47D0-1046-ABD7-81A14FDF4FD7}" srcOrd="0" destOrd="0" presId="urn:microsoft.com/office/officeart/2009/layout/CircleArrowProcess"/>
    <dgm:cxn modelId="{5FD2A577-B4D5-6D41-A2DD-3A913CC042F5}" srcId="{F8C783E5-2820-164B-9A41-C8C8933B459A}" destId="{F4295832-BDCC-DD41-9748-21A7D5EDDB4F}" srcOrd="1" destOrd="0" parTransId="{25A04164-5374-EB46-9EFA-F2D89758ED72}" sibTransId="{3AEB6E6A-46D2-9E49-86C2-27BA07B1E270}"/>
    <dgm:cxn modelId="{4396AA96-0082-D64A-84B3-AD6A158EEB11}" srcId="{F8C783E5-2820-164B-9A41-C8C8933B459A}" destId="{A2759F43-18C7-6A4B-87FC-AFC2E7CFF49C}" srcOrd="2" destOrd="0" parTransId="{2742ECD2-E192-2F48-9053-7ED54E273443}" sibTransId="{B2789AD5-AC34-B143-A61E-69D721701175}"/>
    <dgm:cxn modelId="{FE7281A2-4E89-1641-AE73-9D90FAD7C2C5}" type="presOf" srcId="{F4295832-BDCC-DD41-9748-21A7D5EDDB4F}" destId="{A7D46FDB-5717-AC4E-96B6-88E100019436}" srcOrd="0" destOrd="0" presId="urn:microsoft.com/office/officeart/2009/layout/CircleArrowProcess"/>
    <dgm:cxn modelId="{B45909B6-B85E-9646-8F1D-0AC8C1C9F841}" type="presOf" srcId="{43894DCD-DE94-2840-B8BC-3DA2145480B8}" destId="{9878841B-DF0D-6D4D-9AFD-CD4E77A1BDD0}" srcOrd="0" destOrd="0" presId="urn:microsoft.com/office/officeart/2009/layout/CircleArrowProcess"/>
    <dgm:cxn modelId="{6C31B0BA-2A8A-F44E-A2C2-93A041FA6AA5}" type="presOf" srcId="{F8C783E5-2820-164B-9A41-C8C8933B459A}" destId="{ED7FA829-CC2D-3D46-BBC9-32855B8CC3DF}" srcOrd="0" destOrd="0" presId="urn:microsoft.com/office/officeart/2009/layout/CircleArrowProcess"/>
    <dgm:cxn modelId="{50FA8F1F-2C1B-5342-89B2-85332E37B3FB}" type="presParOf" srcId="{ED7FA829-CC2D-3D46-BBC9-32855B8CC3DF}" destId="{B8DC4710-734E-614C-BD78-597D3D5555DF}" srcOrd="0" destOrd="0" presId="urn:microsoft.com/office/officeart/2009/layout/CircleArrowProcess"/>
    <dgm:cxn modelId="{7A285FDC-0FC1-754A-9200-F1350D0BE93E}" type="presParOf" srcId="{B8DC4710-734E-614C-BD78-597D3D5555DF}" destId="{13769B93-EA6A-6447-A576-3B4A1FD7E95C}" srcOrd="0" destOrd="0" presId="urn:microsoft.com/office/officeart/2009/layout/CircleArrowProcess"/>
    <dgm:cxn modelId="{CB34BB0E-1199-5042-AEC7-94A23EADC1EC}" type="presParOf" srcId="{ED7FA829-CC2D-3D46-BBC9-32855B8CC3DF}" destId="{9878841B-DF0D-6D4D-9AFD-CD4E77A1BDD0}" srcOrd="1" destOrd="0" presId="urn:microsoft.com/office/officeart/2009/layout/CircleArrowProcess"/>
    <dgm:cxn modelId="{B56CE33B-7B08-7A40-B17D-6E9078FD23FD}" type="presParOf" srcId="{ED7FA829-CC2D-3D46-BBC9-32855B8CC3DF}" destId="{7A34469A-715A-5F4C-81A3-A06DB56218E3}" srcOrd="2" destOrd="0" presId="urn:microsoft.com/office/officeart/2009/layout/CircleArrowProcess"/>
    <dgm:cxn modelId="{1AF166E6-AEAE-4B44-A88E-55CB52F413D8}" type="presParOf" srcId="{7A34469A-715A-5F4C-81A3-A06DB56218E3}" destId="{203C5B47-C3C8-5F4A-A18C-F652B993379C}" srcOrd="0" destOrd="0" presId="urn:microsoft.com/office/officeart/2009/layout/CircleArrowProcess"/>
    <dgm:cxn modelId="{0610C089-FA28-7B4C-89B4-D582DF94697A}" type="presParOf" srcId="{ED7FA829-CC2D-3D46-BBC9-32855B8CC3DF}" destId="{A7D46FDB-5717-AC4E-96B6-88E100019436}" srcOrd="3" destOrd="0" presId="urn:microsoft.com/office/officeart/2009/layout/CircleArrowProcess"/>
    <dgm:cxn modelId="{30BD5E22-C0EA-5B40-9044-D28156D10E84}" type="presParOf" srcId="{ED7FA829-CC2D-3D46-BBC9-32855B8CC3DF}" destId="{57902D84-E51C-6447-B691-07F5A71229BB}" srcOrd="4" destOrd="0" presId="urn:microsoft.com/office/officeart/2009/layout/CircleArrowProcess"/>
    <dgm:cxn modelId="{B59D4B13-F0E8-0041-A4B1-D4C87D1B217C}" type="presParOf" srcId="{57902D84-E51C-6447-B691-07F5A71229BB}" destId="{BC578707-F409-304F-9C4E-719DA2F257A0}" srcOrd="0" destOrd="0" presId="urn:microsoft.com/office/officeart/2009/layout/CircleArrowProcess"/>
    <dgm:cxn modelId="{7ECCC79A-7C22-294E-91A1-E7F25EB0A16A}" type="presParOf" srcId="{ED7FA829-CC2D-3D46-BBC9-32855B8CC3DF}" destId="{03E94949-47D0-1046-ABD7-81A14FDF4FD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28CD1D-EF01-3346-87B3-4B27F4A5CA43}" type="doc">
      <dgm:prSet loTypeId="urn:microsoft.com/office/officeart/2005/8/layout/radial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D85E47-F1B1-B549-9097-FB14C11CC37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Shaping the Future</a:t>
          </a:r>
        </a:p>
      </dgm:t>
    </dgm:pt>
    <dgm:pt modelId="{8973F4BB-07F5-DE49-9F31-2CAD0BEB5D37}" type="parTrans" cxnId="{CFEA1368-CD9E-5447-BF2C-F8780B9C3BFA}">
      <dgm:prSet/>
      <dgm:spPr/>
      <dgm:t>
        <a:bodyPr/>
        <a:lstStyle/>
        <a:p>
          <a:endParaRPr lang="en-US"/>
        </a:p>
      </dgm:t>
    </dgm:pt>
    <dgm:pt modelId="{489F866A-5969-014D-B41B-8E70D81B8494}" type="sibTrans" cxnId="{CFEA1368-CD9E-5447-BF2C-F8780B9C3BFA}">
      <dgm:prSet/>
      <dgm:spPr/>
      <dgm:t>
        <a:bodyPr/>
        <a:lstStyle/>
        <a:p>
          <a:endParaRPr lang="en-US"/>
        </a:p>
      </dgm:t>
    </dgm:pt>
    <dgm:pt modelId="{2D3464CD-5D58-BE47-AF6B-9A1FB45E6213}">
      <dgm:prSet phldrT="[Text]"/>
      <dgm:spPr>
        <a:solidFill>
          <a:srgbClr val="867551"/>
        </a:solidFill>
      </dgm:spPr>
      <dgm:t>
        <a:bodyPr/>
        <a:lstStyle/>
        <a:p>
          <a:r>
            <a:rPr lang="en-US" dirty="0"/>
            <a:t>SEE</a:t>
          </a:r>
        </a:p>
      </dgm:t>
    </dgm:pt>
    <dgm:pt modelId="{A1477164-861C-8E4C-B013-6255C27DF6BD}" type="parTrans" cxnId="{0869AAAA-95CA-8B4B-A771-4C60E09CCB56}">
      <dgm:prSet/>
      <dgm:spPr/>
      <dgm:t>
        <a:bodyPr/>
        <a:lstStyle/>
        <a:p>
          <a:endParaRPr lang="en-US"/>
        </a:p>
      </dgm:t>
    </dgm:pt>
    <dgm:pt modelId="{A77385E1-45BB-4F4E-BA6E-F29E65DB8781}" type="sibTrans" cxnId="{0869AAAA-95CA-8B4B-A771-4C60E09CCB56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/>
        </a:p>
      </dgm:t>
    </dgm:pt>
    <dgm:pt modelId="{D5C3588A-829B-9F44-A30C-1B6675A78882}">
      <dgm:prSet phldrT="[Text]"/>
      <dgm:spPr>
        <a:solidFill>
          <a:srgbClr val="9E8B60"/>
        </a:solidFill>
      </dgm:spPr>
      <dgm:t>
        <a:bodyPr/>
        <a:lstStyle/>
        <a:p>
          <a:r>
            <a:rPr lang="en-US" dirty="0"/>
            <a:t>DO</a:t>
          </a:r>
        </a:p>
      </dgm:t>
    </dgm:pt>
    <dgm:pt modelId="{3B17AA11-470D-0345-80D0-8B379BB88221}" type="parTrans" cxnId="{065AF6B5-0C60-2C43-8B2D-597F71F454C2}">
      <dgm:prSet/>
      <dgm:spPr/>
      <dgm:t>
        <a:bodyPr/>
        <a:lstStyle/>
        <a:p>
          <a:endParaRPr lang="en-US"/>
        </a:p>
      </dgm:t>
    </dgm:pt>
    <dgm:pt modelId="{EE294951-4AA4-FD46-BF0B-088C2CC81B60}" type="sibTrans" cxnId="{065AF6B5-0C60-2C43-8B2D-597F71F454C2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/>
        </a:p>
      </dgm:t>
    </dgm:pt>
    <dgm:pt modelId="{6324F0D2-4B0B-464E-95BB-7D476BC3FDE6}">
      <dgm:prSet phldrT="[Text]"/>
      <dgm:spPr>
        <a:solidFill>
          <a:srgbClr val="B5A685"/>
        </a:solidFill>
      </dgm:spPr>
      <dgm:t>
        <a:bodyPr/>
        <a:lstStyle/>
        <a:p>
          <a:r>
            <a:rPr lang="en-US" dirty="0"/>
            <a:t>Get</a:t>
          </a:r>
        </a:p>
      </dgm:t>
    </dgm:pt>
    <dgm:pt modelId="{03F181FE-0D06-CC49-A119-61224B4BBFD4}" type="parTrans" cxnId="{41B78934-CFC9-D846-975A-C8AAC6F50FDD}">
      <dgm:prSet/>
      <dgm:spPr/>
      <dgm:t>
        <a:bodyPr/>
        <a:lstStyle/>
        <a:p>
          <a:endParaRPr lang="en-US"/>
        </a:p>
      </dgm:t>
    </dgm:pt>
    <dgm:pt modelId="{C3F41F89-1436-D94E-9264-1EB696C5D3F8}" type="sibTrans" cxnId="{41B78934-CFC9-D846-975A-C8AAC6F50FDD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/>
        </a:p>
      </dgm:t>
    </dgm:pt>
    <dgm:pt modelId="{0D244C5C-590A-EE4D-B970-F5A859C5B669}" type="pres">
      <dgm:prSet presAssocID="{5928CD1D-EF01-3346-87B3-4B27F4A5CA4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F9871B-0497-6A41-AE96-9998B94DA79C}" type="pres">
      <dgm:prSet presAssocID="{54D85E47-F1B1-B549-9097-FB14C11CC37E}" presName="centerShape" presStyleLbl="node0" presStyleIdx="0" presStyleCnt="1"/>
      <dgm:spPr/>
    </dgm:pt>
    <dgm:pt modelId="{2AA8CE5C-5AB5-FC4F-AFE6-1F868335269D}" type="pres">
      <dgm:prSet presAssocID="{2D3464CD-5D58-BE47-AF6B-9A1FB45E6213}" presName="node" presStyleLbl="node1" presStyleIdx="0" presStyleCnt="3">
        <dgm:presLayoutVars>
          <dgm:bulletEnabled val="1"/>
        </dgm:presLayoutVars>
      </dgm:prSet>
      <dgm:spPr/>
    </dgm:pt>
    <dgm:pt modelId="{AB3130C2-FA41-9640-9592-0E78BABFA7FB}" type="pres">
      <dgm:prSet presAssocID="{2D3464CD-5D58-BE47-AF6B-9A1FB45E6213}" presName="dummy" presStyleCnt="0"/>
      <dgm:spPr/>
    </dgm:pt>
    <dgm:pt modelId="{51D7F518-796D-B043-BF30-5A39E6D311C1}" type="pres">
      <dgm:prSet presAssocID="{A77385E1-45BB-4F4E-BA6E-F29E65DB8781}" presName="sibTrans" presStyleLbl="sibTrans2D1" presStyleIdx="0" presStyleCnt="3"/>
      <dgm:spPr/>
    </dgm:pt>
    <dgm:pt modelId="{D71A89F0-A079-DB41-B2D0-BB69CBD8399C}" type="pres">
      <dgm:prSet presAssocID="{D5C3588A-829B-9F44-A30C-1B6675A78882}" presName="node" presStyleLbl="node1" presStyleIdx="1" presStyleCnt="3">
        <dgm:presLayoutVars>
          <dgm:bulletEnabled val="1"/>
        </dgm:presLayoutVars>
      </dgm:prSet>
      <dgm:spPr/>
    </dgm:pt>
    <dgm:pt modelId="{7BA6F68D-A71B-8646-9747-39CF4E950C3F}" type="pres">
      <dgm:prSet presAssocID="{D5C3588A-829B-9F44-A30C-1B6675A78882}" presName="dummy" presStyleCnt="0"/>
      <dgm:spPr/>
    </dgm:pt>
    <dgm:pt modelId="{11F26537-605A-2B4B-A510-9B59C5FDFB00}" type="pres">
      <dgm:prSet presAssocID="{EE294951-4AA4-FD46-BF0B-088C2CC81B60}" presName="sibTrans" presStyleLbl="sibTrans2D1" presStyleIdx="1" presStyleCnt="3"/>
      <dgm:spPr/>
    </dgm:pt>
    <dgm:pt modelId="{4A75B10D-DE46-2E44-8FCB-2F0E01ED4E91}" type="pres">
      <dgm:prSet presAssocID="{6324F0D2-4B0B-464E-95BB-7D476BC3FDE6}" presName="node" presStyleLbl="node1" presStyleIdx="2" presStyleCnt="3">
        <dgm:presLayoutVars>
          <dgm:bulletEnabled val="1"/>
        </dgm:presLayoutVars>
      </dgm:prSet>
      <dgm:spPr/>
    </dgm:pt>
    <dgm:pt modelId="{60C37BC0-8618-1C46-B97D-DABD950D1C09}" type="pres">
      <dgm:prSet presAssocID="{6324F0D2-4B0B-464E-95BB-7D476BC3FDE6}" presName="dummy" presStyleCnt="0"/>
      <dgm:spPr/>
    </dgm:pt>
    <dgm:pt modelId="{DC10EED1-79C3-9C4B-91A3-40AE29CAE79D}" type="pres">
      <dgm:prSet presAssocID="{C3F41F89-1436-D94E-9264-1EB696C5D3F8}" presName="sibTrans" presStyleLbl="sibTrans2D1" presStyleIdx="2" presStyleCnt="3" custLinFactNeighborX="2154" custLinFactNeighborY="-456"/>
      <dgm:spPr/>
    </dgm:pt>
  </dgm:ptLst>
  <dgm:cxnLst>
    <dgm:cxn modelId="{D0911104-7F88-A248-A9F6-245CC1F5F725}" type="presOf" srcId="{D5C3588A-829B-9F44-A30C-1B6675A78882}" destId="{D71A89F0-A079-DB41-B2D0-BB69CBD8399C}" srcOrd="0" destOrd="0" presId="urn:microsoft.com/office/officeart/2005/8/layout/radial6"/>
    <dgm:cxn modelId="{9853422B-F623-B840-B532-1F61B048D947}" type="presOf" srcId="{EE294951-4AA4-FD46-BF0B-088C2CC81B60}" destId="{11F26537-605A-2B4B-A510-9B59C5FDFB00}" srcOrd="0" destOrd="0" presId="urn:microsoft.com/office/officeart/2005/8/layout/radial6"/>
    <dgm:cxn modelId="{6255FB2C-677B-8442-8E58-EAABB5C0305C}" type="presOf" srcId="{6324F0D2-4B0B-464E-95BB-7D476BC3FDE6}" destId="{4A75B10D-DE46-2E44-8FCB-2F0E01ED4E91}" srcOrd="0" destOrd="0" presId="urn:microsoft.com/office/officeart/2005/8/layout/radial6"/>
    <dgm:cxn modelId="{77985D31-D14D-1045-A509-1867B8D74510}" type="presOf" srcId="{C3F41F89-1436-D94E-9264-1EB696C5D3F8}" destId="{DC10EED1-79C3-9C4B-91A3-40AE29CAE79D}" srcOrd="0" destOrd="0" presId="urn:microsoft.com/office/officeart/2005/8/layout/radial6"/>
    <dgm:cxn modelId="{41B78934-CFC9-D846-975A-C8AAC6F50FDD}" srcId="{54D85E47-F1B1-B549-9097-FB14C11CC37E}" destId="{6324F0D2-4B0B-464E-95BB-7D476BC3FDE6}" srcOrd="2" destOrd="0" parTransId="{03F181FE-0D06-CC49-A119-61224B4BBFD4}" sibTransId="{C3F41F89-1436-D94E-9264-1EB696C5D3F8}"/>
    <dgm:cxn modelId="{CFEA1368-CD9E-5447-BF2C-F8780B9C3BFA}" srcId="{5928CD1D-EF01-3346-87B3-4B27F4A5CA43}" destId="{54D85E47-F1B1-B549-9097-FB14C11CC37E}" srcOrd="0" destOrd="0" parTransId="{8973F4BB-07F5-DE49-9F31-2CAD0BEB5D37}" sibTransId="{489F866A-5969-014D-B41B-8E70D81B8494}"/>
    <dgm:cxn modelId="{024BF751-09AB-8443-BE21-82A14EA3FAE6}" type="presOf" srcId="{2D3464CD-5D58-BE47-AF6B-9A1FB45E6213}" destId="{2AA8CE5C-5AB5-FC4F-AFE6-1F868335269D}" srcOrd="0" destOrd="0" presId="urn:microsoft.com/office/officeart/2005/8/layout/radial6"/>
    <dgm:cxn modelId="{C24B9357-0F51-5C4E-9D75-5A03C9B5DE5C}" type="presOf" srcId="{A77385E1-45BB-4F4E-BA6E-F29E65DB8781}" destId="{51D7F518-796D-B043-BF30-5A39E6D311C1}" srcOrd="0" destOrd="0" presId="urn:microsoft.com/office/officeart/2005/8/layout/radial6"/>
    <dgm:cxn modelId="{69150FAA-0E76-A64E-8FF4-8F0B60E712B7}" type="presOf" srcId="{54D85E47-F1B1-B549-9097-FB14C11CC37E}" destId="{3CF9871B-0497-6A41-AE96-9998B94DA79C}" srcOrd="0" destOrd="0" presId="urn:microsoft.com/office/officeart/2005/8/layout/radial6"/>
    <dgm:cxn modelId="{0869AAAA-95CA-8B4B-A771-4C60E09CCB56}" srcId="{54D85E47-F1B1-B549-9097-FB14C11CC37E}" destId="{2D3464CD-5D58-BE47-AF6B-9A1FB45E6213}" srcOrd="0" destOrd="0" parTransId="{A1477164-861C-8E4C-B013-6255C27DF6BD}" sibTransId="{A77385E1-45BB-4F4E-BA6E-F29E65DB8781}"/>
    <dgm:cxn modelId="{065AF6B5-0C60-2C43-8B2D-597F71F454C2}" srcId="{54D85E47-F1B1-B549-9097-FB14C11CC37E}" destId="{D5C3588A-829B-9F44-A30C-1B6675A78882}" srcOrd="1" destOrd="0" parTransId="{3B17AA11-470D-0345-80D0-8B379BB88221}" sibTransId="{EE294951-4AA4-FD46-BF0B-088C2CC81B60}"/>
    <dgm:cxn modelId="{FF1A85CC-E280-914D-9836-C590BE0E6E1F}" type="presOf" srcId="{5928CD1D-EF01-3346-87B3-4B27F4A5CA43}" destId="{0D244C5C-590A-EE4D-B970-F5A859C5B669}" srcOrd="0" destOrd="0" presId="urn:microsoft.com/office/officeart/2005/8/layout/radial6"/>
    <dgm:cxn modelId="{722D6803-A733-D249-9588-48E3DA5E7E51}" type="presParOf" srcId="{0D244C5C-590A-EE4D-B970-F5A859C5B669}" destId="{3CF9871B-0497-6A41-AE96-9998B94DA79C}" srcOrd="0" destOrd="0" presId="urn:microsoft.com/office/officeart/2005/8/layout/radial6"/>
    <dgm:cxn modelId="{B0F583A6-5B1F-564F-902A-DBE00FF8BF4B}" type="presParOf" srcId="{0D244C5C-590A-EE4D-B970-F5A859C5B669}" destId="{2AA8CE5C-5AB5-FC4F-AFE6-1F868335269D}" srcOrd="1" destOrd="0" presId="urn:microsoft.com/office/officeart/2005/8/layout/radial6"/>
    <dgm:cxn modelId="{E70225F3-AEED-8D4E-8E9A-B444E9CFC821}" type="presParOf" srcId="{0D244C5C-590A-EE4D-B970-F5A859C5B669}" destId="{AB3130C2-FA41-9640-9592-0E78BABFA7FB}" srcOrd="2" destOrd="0" presId="urn:microsoft.com/office/officeart/2005/8/layout/radial6"/>
    <dgm:cxn modelId="{9770EDDB-9685-2848-BFA5-A36CC420F55C}" type="presParOf" srcId="{0D244C5C-590A-EE4D-B970-F5A859C5B669}" destId="{51D7F518-796D-B043-BF30-5A39E6D311C1}" srcOrd="3" destOrd="0" presId="urn:microsoft.com/office/officeart/2005/8/layout/radial6"/>
    <dgm:cxn modelId="{065450D7-13A7-B746-8F63-1D540DB45E0B}" type="presParOf" srcId="{0D244C5C-590A-EE4D-B970-F5A859C5B669}" destId="{D71A89F0-A079-DB41-B2D0-BB69CBD8399C}" srcOrd="4" destOrd="0" presId="urn:microsoft.com/office/officeart/2005/8/layout/radial6"/>
    <dgm:cxn modelId="{BF27C733-C2D5-0F46-B012-D6D5CA8510C5}" type="presParOf" srcId="{0D244C5C-590A-EE4D-B970-F5A859C5B669}" destId="{7BA6F68D-A71B-8646-9747-39CF4E950C3F}" srcOrd="5" destOrd="0" presId="urn:microsoft.com/office/officeart/2005/8/layout/radial6"/>
    <dgm:cxn modelId="{34793BFA-3AD2-AE41-891E-8EE839EC7E9E}" type="presParOf" srcId="{0D244C5C-590A-EE4D-B970-F5A859C5B669}" destId="{11F26537-605A-2B4B-A510-9B59C5FDFB00}" srcOrd="6" destOrd="0" presId="urn:microsoft.com/office/officeart/2005/8/layout/radial6"/>
    <dgm:cxn modelId="{970FE18C-ED89-4D45-8327-99E79D33708C}" type="presParOf" srcId="{0D244C5C-590A-EE4D-B970-F5A859C5B669}" destId="{4A75B10D-DE46-2E44-8FCB-2F0E01ED4E91}" srcOrd="7" destOrd="0" presId="urn:microsoft.com/office/officeart/2005/8/layout/radial6"/>
    <dgm:cxn modelId="{F51A5069-E199-BA41-972E-D2C8B7FCC2E9}" type="presParOf" srcId="{0D244C5C-590A-EE4D-B970-F5A859C5B669}" destId="{60C37BC0-8618-1C46-B97D-DABD950D1C09}" srcOrd="8" destOrd="0" presId="urn:microsoft.com/office/officeart/2005/8/layout/radial6"/>
    <dgm:cxn modelId="{64D912B8-7517-BA46-88FE-3CB5E629FFE4}" type="presParOf" srcId="{0D244C5C-590A-EE4D-B970-F5A859C5B669}" destId="{DC10EED1-79C3-9C4B-91A3-40AE29CAE79D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26F409-20AD-DA4F-A850-AB34C6C72D70}" type="doc">
      <dgm:prSet loTypeId="urn:microsoft.com/office/officeart/2005/8/layout/cycle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114395E-ACC7-D847-A9CF-FF5B93F4D04C}">
      <dgm:prSet phldrT="[Text]"/>
      <dgm:spPr>
        <a:solidFill>
          <a:srgbClr val="877651"/>
        </a:solidFill>
      </dgm:spPr>
      <dgm:t>
        <a:bodyPr/>
        <a:lstStyle/>
        <a:p>
          <a:r>
            <a:rPr lang="en-US" dirty="0"/>
            <a:t>IMPLEMENT</a:t>
          </a:r>
        </a:p>
      </dgm:t>
    </dgm:pt>
    <dgm:pt modelId="{2614F45A-9B67-1F4B-9232-3F89BBACEB07}" type="parTrans" cxnId="{23A5A925-E737-CA4E-B8A5-1655CD7A17B9}">
      <dgm:prSet/>
      <dgm:spPr/>
      <dgm:t>
        <a:bodyPr/>
        <a:lstStyle/>
        <a:p>
          <a:endParaRPr lang="en-US"/>
        </a:p>
      </dgm:t>
    </dgm:pt>
    <dgm:pt modelId="{4C701BEB-7C1C-2C4F-B04F-06F4308A4FBA}" type="sibTrans" cxnId="{23A5A925-E737-CA4E-B8A5-1655CD7A17B9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C2607C46-4A4D-9042-AC8D-CC8E8B78CE8F}">
      <dgm:prSet phldrT="[Text]"/>
      <dgm:spPr>
        <a:solidFill>
          <a:srgbClr val="9E8B6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DESIGN</a:t>
          </a:r>
        </a:p>
      </dgm:t>
    </dgm:pt>
    <dgm:pt modelId="{7B5DC063-C0D9-F140-B6B9-133A93CD4A93}" type="parTrans" cxnId="{3F8E52E8-3C34-9341-B54A-759DD128BD98}">
      <dgm:prSet/>
      <dgm:spPr/>
      <dgm:t>
        <a:bodyPr/>
        <a:lstStyle/>
        <a:p>
          <a:endParaRPr lang="en-US"/>
        </a:p>
      </dgm:t>
    </dgm:pt>
    <dgm:pt modelId="{B483255A-5C5F-784A-84A1-ED2B3A328AA8}" type="sibTrans" cxnId="{3F8E52E8-3C34-9341-B54A-759DD128BD9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1063E69E-BF47-A640-8BDE-FD9063B481D9}">
      <dgm:prSet phldrT="[Text]"/>
      <dgm:spPr>
        <a:solidFill>
          <a:srgbClr val="9E8B60"/>
        </a:solidFill>
        <a:ln>
          <a:solidFill>
            <a:srgbClr val="B5A685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TEST</a:t>
          </a:r>
        </a:p>
      </dgm:t>
    </dgm:pt>
    <dgm:pt modelId="{268A2828-60A7-794C-8E5D-AFDB97B7AE8E}" type="parTrans" cxnId="{019491E1-F954-AF4F-8C3C-C491C57CE968}">
      <dgm:prSet/>
      <dgm:spPr/>
      <dgm:t>
        <a:bodyPr/>
        <a:lstStyle/>
        <a:p>
          <a:endParaRPr lang="en-US"/>
        </a:p>
      </dgm:t>
    </dgm:pt>
    <dgm:pt modelId="{E35FB487-0F20-1D48-9C3A-35AE735C6061}" type="sibTrans" cxnId="{019491E1-F954-AF4F-8C3C-C491C57CE96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885FD723-FA20-5D48-A0DC-222DFCCFC45C}" type="pres">
      <dgm:prSet presAssocID="{2426F409-20AD-DA4F-A850-AB34C6C72D70}" presName="cycle" presStyleCnt="0">
        <dgm:presLayoutVars>
          <dgm:dir/>
          <dgm:resizeHandles val="exact"/>
        </dgm:presLayoutVars>
      </dgm:prSet>
      <dgm:spPr/>
    </dgm:pt>
    <dgm:pt modelId="{9C073E31-7B0F-9A44-A0C0-C77EBBBC33C7}" type="pres">
      <dgm:prSet presAssocID="{4114395E-ACC7-D847-A9CF-FF5B93F4D04C}" presName="node" presStyleLbl="node1" presStyleIdx="0" presStyleCnt="3">
        <dgm:presLayoutVars>
          <dgm:bulletEnabled val="1"/>
        </dgm:presLayoutVars>
      </dgm:prSet>
      <dgm:spPr/>
    </dgm:pt>
    <dgm:pt modelId="{AA11D318-A365-E44D-A9B5-CF5D84E4CF21}" type="pres">
      <dgm:prSet presAssocID="{4C701BEB-7C1C-2C4F-B04F-06F4308A4FBA}" presName="sibTrans" presStyleLbl="sibTrans2D1" presStyleIdx="0" presStyleCnt="3"/>
      <dgm:spPr/>
    </dgm:pt>
    <dgm:pt modelId="{00447C57-4225-F74D-90D9-2AEDAA566C4B}" type="pres">
      <dgm:prSet presAssocID="{4C701BEB-7C1C-2C4F-B04F-06F4308A4FBA}" presName="connectorText" presStyleLbl="sibTrans2D1" presStyleIdx="0" presStyleCnt="3"/>
      <dgm:spPr/>
    </dgm:pt>
    <dgm:pt modelId="{C1F52460-EC99-CE43-852F-2B2F1B7F2424}" type="pres">
      <dgm:prSet presAssocID="{C2607C46-4A4D-9042-AC8D-CC8E8B78CE8F}" presName="node" presStyleLbl="node1" presStyleIdx="1" presStyleCnt="3">
        <dgm:presLayoutVars>
          <dgm:bulletEnabled val="1"/>
        </dgm:presLayoutVars>
      </dgm:prSet>
      <dgm:spPr/>
    </dgm:pt>
    <dgm:pt modelId="{A8E6B110-2F2B-FF41-B975-936CD31E78BA}" type="pres">
      <dgm:prSet presAssocID="{B483255A-5C5F-784A-84A1-ED2B3A328AA8}" presName="sibTrans" presStyleLbl="sibTrans2D1" presStyleIdx="1" presStyleCnt="3"/>
      <dgm:spPr/>
    </dgm:pt>
    <dgm:pt modelId="{3E148805-ED75-DC44-A757-C47167F697AB}" type="pres">
      <dgm:prSet presAssocID="{B483255A-5C5F-784A-84A1-ED2B3A328AA8}" presName="connectorText" presStyleLbl="sibTrans2D1" presStyleIdx="1" presStyleCnt="3"/>
      <dgm:spPr/>
    </dgm:pt>
    <dgm:pt modelId="{254AEC6C-AB23-AE48-AC37-0E94E4D0FC88}" type="pres">
      <dgm:prSet presAssocID="{1063E69E-BF47-A640-8BDE-FD9063B481D9}" presName="node" presStyleLbl="node1" presStyleIdx="2" presStyleCnt="3">
        <dgm:presLayoutVars>
          <dgm:bulletEnabled val="1"/>
        </dgm:presLayoutVars>
      </dgm:prSet>
      <dgm:spPr/>
    </dgm:pt>
    <dgm:pt modelId="{67C7328F-C820-8246-A966-B1B15E7B6AA5}" type="pres">
      <dgm:prSet presAssocID="{E35FB487-0F20-1D48-9C3A-35AE735C6061}" presName="sibTrans" presStyleLbl="sibTrans2D1" presStyleIdx="2" presStyleCnt="3"/>
      <dgm:spPr/>
    </dgm:pt>
    <dgm:pt modelId="{EFA903A3-796B-7748-806B-ECD722B944E0}" type="pres">
      <dgm:prSet presAssocID="{E35FB487-0F20-1D48-9C3A-35AE735C6061}" presName="connectorText" presStyleLbl="sibTrans2D1" presStyleIdx="2" presStyleCnt="3"/>
      <dgm:spPr/>
    </dgm:pt>
  </dgm:ptLst>
  <dgm:cxnLst>
    <dgm:cxn modelId="{23A5A925-E737-CA4E-B8A5-1655CD7A17B9}" srcId="{2426F409-20AD-DA4F-A850-AB34C6C72D70}" destId="{4114395E-ACC7-D847-A9CF-FF5B93F4D04C}" srcOrd="0" destOrd="0" parTransId="{2614F45A-9B67-1F4B-9232-3F89BBACEB07}" sibTransId="{4C701BEB-7C1C-2C4F-B04F-06F4308A4FBA}"/>
    <dgm:cxn modelId="{1A832B2D-F871-C04B-A230-8E21B9249A87}" type="presOf" srcId="{E35FB487-0F20-1D48-9C3A-35AE735C6061}" destId="{EFA903A3-796B-7748-806B-ECD722B944E0}" srcOrd="1" destOrd="0" presId="urn:microsoft.com/office/officeart/2005/8/layout/cycle2"/>
    <dgm:cxn modelId="{A32D103C-6316-3945-86B4-826332958616}" type="presOf" srcId="{4C701BEB-7C1C-2C4F-B04F-06F4308A4FBA}" destId="{00447C57-4225-F74D-90D9-2AEDAA566C4B}" srcOrd="1" destOrd="0" presId="urn:microsoft.com/office/officeart/2005/8/layout/cycle2"/>
    <dgm:cxn modelId="{1D48D072-DFFE-3643-AF36-19A4466DAF83}" type="presOf" srcId="{E35FB487-0F20-1D48-9C3A-35AE735C6061}" destId="{67C7328F-C820-8246-A966-B1B15E7B6AA5}" srcOrd="0" destOrd="0" presId="urn:microsoft.com/office/officeart/2005/8/layout/cycle2"/>
    <dgm:cxn modelId="{34DED359-F060-BE47-982A-E7D1D51CB9D6}" type="presOf" srcId="{B483255A-5C5F-784A-84A1-ED2B3A328AA8}" destId="{3E148805-ED75-DC44-A757-C47167F697AB}" srcOrd="1" destOrd="0" presId="urn:microsoft.com/office/officeart/2005/8/layout/cycle2"/>
    <dgm:cxn modelId="{8AA5C69F-A5D2-414E-8CB1-E0E40824A0ED}" type="presOf" srcId="{4114395E-ACC7-D847-A9CF-FF5B93F4D04C}" destId="{9C073E31-7B0F-9A44-A0C0-C77EBBBC33C7}" srcOrd="0" destOrd="0" presId="urn:microsoft.com/office/officeart/2005/8/layout/cycle2"/>
    <dgm:cxn modelId="{099F94AA-8F51-934A-B3C4-CFB562D73346}" type="presOf" srcId="{1063E69E-BF47-A640-8BDE-FD9063B481D9}" destId="{254AEC6C-AB23-AE48-AC37-0E94E4D0FC88}" srcOrd="0" destOrd="0" presId="urn:microsoft.com/office/officeart/2005/8/layout/cycle2"/>
    <dgm:cxn modelId="{74FC13B4-CD03-104B-84D6-22CD4833CC92}" type="presOf" srcId="{C2607C46-4A4D-9042-AC8D-CC8E8B78CE8F}" destId="{C1F52460-EC99-CE43-852F-2B2F1B7F2424}" srcOrd="0" destOrd="0" presId="urn:microsoft.com/office/officeart/2005/8/layout/cycle2"/>
    <dgm:cxn modelId="{25734FC8-A9F0-8640-B38C-8D5A707E3A5B}" type="presOf" srcId="{B483255A-5C5F-784A-84A1-ED2B3A328AA8}" destId="{A8E6B110-2F2B-FF41-B975-936CD31E78BA}" srcOrd="0" destOrd="0" presId="urn:microsoft.com/office/officeart/2005/8/layout/cycle2"/>
    <dgm:cxn modelId="{F54607D2-216A-CB4F-82DE-2A7E37A9C891}" type="presOf" srcId="{4C701BEB-7C1C-2C4F-B04F-06F4308A4FBA}" destId="{AA11D318-A365-E44D-A9B5-CF5D84E4CF21}" srcOrd="0" destOrd="0" presId="urn:microsoft.com/office/officeart/2005/8/layout/cycle2"/>
    <dgm:cxn modelId="{019491E1-F954-AF4F-8C3C-C491C57CE968}" srcId="{2426F409-20AD-DA4F-A850-AB34C6C72D70}" destId="{1063E69E-BF47-A640-8BDE-FD9063B481D9}" srcOrd="2" destOrd="0" parTransId="{268A2828-60A7-794C-8E5D-AFDB97B7AE8E}" sibTransId="{E35FB487-0F20-1D48-9C3A-35AE735C6061}"/>
    <dgm:cxn modelId="{3F8E52E8-3C34-9341-B54A-759DD128BD98}" srcId="{2426F409-20AD-DA4F-A850-AB34C6C72D70}" destId="{C2607C46-4A4D-9042-AC8D-CC8E8B78CE8F}" srcOrd="1" destOrd="0" parTransId="{7B5DC063-C0D9-F140-B6B9-133A93CD4A93}" sibTransId="{B483255A-5C5F-784A-84A1-ED2B3A328AA8}"/>
    <dgm:cxn modelId="{E2067FF8-AA3A-284D-AEA6-9069415C44E8}" type="presOf" srcId="{2426F409-20AD-DA4F-A850-AB34C6C72D70}" destId="{885FD723-FA20-5D48-A0DC-222DFCCFC45C}" srcOrd="0" destOrd="0" presId="urn:microsoft.com/office/officeart/2005/8/layout/cycle2"/>
    <dgm:cxn modelId="{69705C45-E591-BA45-8DC0-E21DF13D48A1}" type="presParOf" srcId="{885FD723-FA20-5D48-A0DC-222DFCCFC45C}" destId="{9C073E31-7B0F-9A44-A0C0-C77EBBBC33C7}" srcOrd="0" destOrd="0" presId="urn:microsoft.com/office/officeart/2005/8/layout/cycle2"/>
    <dgm:cxn modelId="{41AA85A4-3711-3347-B99F-939A4B50548B}" type="presParOf" srcId="{885FD723-FA20-5D48-A0DC-222DFCCFC45C}" destId="{AA11D318-A365-E44D-A9B5-CF5D84E4CF21}" srcOrd="1" destOrd="0" presId="urn:microsoft.com/office/officeart/2005/8/layout/cycle2"/>
    <dgm:cxn modelId="{E7A4002B-E9D6-5D49-B9F1-3BA5C643D3A5}" type="presParOf" srcId="{AA11D318-A365-E44D-A9B5-CF5D84E4CF21}" destId="{00447C57-4225-F74D-90D9-2AEDAA566C4B}" srcOrd="0" destOrd="0" presId="urn:microsoft.com/office/officeart/2005/8/layout/cycle2"/>
    <dgm:cxn modelId="{10235232-554F-F644-80EB-99E8A05452B7}" type="presParOf" srcId="{885FD723-FA20-5D48-A0DC-222DFCCFC45C}" destId="{C1F52460-EC99-CE43-852F-2B2F1B7F2424}" srcOrd="2" destOrd="0" presId="urn:microsoft.com/office/officeart/2005/8/layout/cycle2"/>
    <dgm:cxn modelId="{BBB67DBE-146F-B844-8773-B4F77ED2D4D5}" type="presParOf" srcId="{885FD723-FA20-5D48-A0DC-222DFCCFC45C}" destId="{A8E6B110-2F2B-FF41-B975-936CD31E78BA}" srcOrd="3" destOrd="0" presId="urn:microsoft.com/office/officeart/2005/8/layout/cycle2"/>
    <dgm:cxn modelId="{5E6B0EC5-4EAB-3742-8BB0-2F1EDD7BC891}" type="presParOf" srcId="{A8E6B110-2F2B-FF41-B975-936CD31E78BA}" destId="{3E148805-ED75-DC44-A757-C47167F697AB}" srcOrd="0" destOrd="0" presId="urn:microsoft.com/office/officeart/2005/8/layout/cycle2"/>
    <dgm:cxn modelId="{AB321B44-B25E-FF4F-B922-441E13586B2B}" type="presParOf" srcId="{885FD723-FA20-5D48-A0DC-222DFCCFC45C}" destId="{254AEC6C-AB23-AE48-AC37-0E94E4D0FC88}" srcOrd="4" destOrd="0" presId="urn:microsoft.com/office/officeart/2005/8/layout/cycle2"/>
    <dgm:cxn modelId="{A0D8F86E-89E5-2F46-9741-3027CCDD35FA}" type="presParOf" srcId="{885FD723-FA20-5D48-A0DC-222DFCCFC45C}" destId="{67C7328F-C820-8246-A966-B1B15E7B6AA5}" srcOrd="5" destOrd="0" presId="urn:microsoft.com/office/officeart/2005/8/layout/cycle2"/>
    <dgm:cxn modelId="{B3DF533A-757F-8A4F-85CA-C353C3D192BA}" type="presParOf" srcId="{67C7328F-C820-8246-A966-B1B15E7B6AA5}" destId="{EFA903A3-796B-7748-806B-ECD722B944E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26F409-20AD-DA4F-A850-AB34C6C72D70}" type="doc">
      <dgm:prSet loTypeId="urn:microsoft.com/office/officeart/2005/8/layout/cycle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114395E-ACC7-D847-A9CF-FF5B93F4D04C}">
      <dgm:prSet phldrT="[Text]"/>
      <dgm:spPr>
        <a:solidFill>
          <a:srgbClr val="877651"/>
        </a:solidFill>
      </dgm:spPr>
      <dgm:t>
        <a:bodyPr/>
        <a:lstStyle/>
        <a:p>
          <a:r>
            <a:rPr lang="en-US" dirty="0"/>
            <a:t>LEARN</a:t>
          </a:r>
        </a:p>
      </dgm:t>
    </dgm:pt>
    <dgm:pt modelId="{2614F45A-9B67-1F4B-9232-3F89BBACEB07}" type="parTrans" cxnId="{23A5A925-E737-CA4E-B8A5-1655CD7A17B9}">
      <dgm:prSet/>
      <dgm:spPr/>
      <dgm:t>
        <a:bodyPr/>
        <a:lstStyle/>
        <a:p>
          <a:endParaRPr lang="en-US"/>
        </a:p>
      </dgm:t>
    </dgm:pt>
    <dgm:pt modelId="{4C701BEB-7C1C-2C4F-B04F-06F4308A4FBA}" type="sibTrans" cxnId="{23A5A925-E737-CA4E-B8A5-1655CD7A17B9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C2607C46-4A4D-9042-AC8D-CC8E8B78CE8F}">
      <dgm:prSet phldrT="[Text]"/>
      <dgm:spPr>
        <a:solidFill>
          <a:srgbClr val="9E8B60"/>
        </a:solidFill>
      </dgm:spPr>
      <dgm:t>
        <a:bodyPr/>
        <a:lstStyle/>
        <a:p>
          <a:r>
            <a:rPr lang="en-US" dirty="0"/>
            <a:t>RELATE</a:t>
          </a:r>
        </a:p>
      </dgm:t>
    </dgm:pt>
    <dgm:pt modelId="{7B5DC063-C0D9-F140-B6B9-133A93CD4A93}" type="parTrans" cxnId="{3F8E52E8-3C34-9341-B54A-759DD128BD98}">
      <dgm:prSet/>
      <dgm:spPr/>
      <dgm:t>
        <a:bodyPr/>
        <a:lstStyle/>
        <a:p>
          <a:endParaRPr lang="en-US"/>
        </a:p>
      </dgm:t>
    </dgm:pt>
    <dgm:pt modelId="{B483255A-5C5F-784A-84A1-ED2B3A328AA8}" type="sibTrans" cxnId="{3F8E52E8-3C34-9341-B54A-759DD128BD9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1063E69E-BF47-A640-8BDE-FD9063B481D9}">
      <dgm:prSet phldrT="[Text]"/>
      <dgm:spPr>
        <a:solidFill>
          <a:srgbClr val="9E8B60"/>
        </a:solidFill>
      </dgm:spPr>
      <dgm:t>
        <a:bodyPr/>
        <a:lstStyle/>
        <a:p>
          <a:r>
            <a:rPr lang="en-US" dirty="0"/>
            <a:t>REFRAME</a:t>
          </a:r>
        </a:p>
      </dgm:t>
    </dgm:pt>
    <dgm:pt modelId="{268A2828-60A7-794C-8E5D-AFDB97B7AE8E}" type="parTrans" cxnId="{019491E1-F954-AF4F-8C3C-C491C57CE968}">
      <dgm:prSet/>
      <dgm:spPr/>
      <dgm:t>
        <a:bodyPr/>
        <a:lstStyle/>
        <a:p>
          <a:endParaRPr lang="en-US"/>
        </a:p>
      </dgm:t>
    </dgm:pt>
    <dgm:pt modelId="{E35FB487-0F20-1D48-9C3A-35AE735C6061}" type="sibTrans" cxnId="{019491E1-F954-AF4F-8C3C-C491C57CE96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885FD723-FA20-5D48-A0DC-222DFCCFC45C}" type="pres">
      <dgm:prSet presAssocID="{2426F409-20AD-DA4F-A850-AB34C6C72D70}" presName="cycle" presStyleCnt="0">
        <dgm:presLayoutVars>
          <dgm:dir/>
          <dgm:resizeHandles val="exact"/>
        </dgm:presLayoutVars>
      </dgm:prSet>
      <dgm:spPr/>
    </dgm:pt>
    <dgm:pt modelId="{9C073E31-7B0F-9A44-A0C0-C77EBBBC33C7}" type="pres">
      <dgm:prSet presAssocID="{4114395E-ACC7-D847-A9CF-FF5B93F4D04C}" presName="node" presStyleLbl="node1" presStyleIdx="0" presStyleCnt="3">
        <dgm:presLayoutVars>
          <dgm:bulletEnabled val="1"/>
        </dgm:presLayoutVars>
      </dgm:prSet>
      <dgm:spPr/>
    </dgm:pt>
    <dgm:pt modelId="{AA11D318-A365-E44D-A9B5-CF5D84E4CF21}" type="pres">
      <dgm:prSet presAssocID="{4C701BEB-7C1C-2C4F-B04F-06F4308A4FBA}" presName="sibTrans" presStyleLbl="sibTrans2D1" presStyleIdx="0" presStyleCnt="3"/>
      <dgm:spPr/>
    </dgm:pt>
    <dgm:pt modelId="{00447C57-4225-F74D-90D9-2AEDAA566C4B}" type="pres">
      <dgm:prSet presAssocID="{4C701BEB-7C1C-2C4F-B04F-06F4308A4FBA}" presName="connectorText" presStyleLbl="sibTrans2D1" presStyleIdx="0" presStyleCnt="3"/>
      <dgm:spPr/>
    </dgm:pt>
    <dgm:pt modelId="{C1F52460-EC99-CE43-852F-2B2F1B7F2424}" type="pres">
      <dgm:prSet presAssocID="{C2607C46-4A4D-9042-AC8D-CC8E8B78CE8F}" presName="node" presStyleLbl="node1" presStyleIdx="1" presStyleCnt="3">
        <dgm:presLayoutVars>
          <dgm:bulletEnabled val="1"/>
        </dgm:presLayoutVars>
      </dgm:prSet>
      <dgm:spPr/>
    </dgm:pt>
    <dgm:pt modelId="{A8E6B110-2F2B-FF41-B975-936CD31E78BA}" type="pres">
      <dgm:prSet presAssocID="{B483255A-5C5F-784A-84A1-ED2B3A328AA8}" presName="sibTrans" presStyleLbl="sibTrans2D1" presStyleIdx="1" presStyleCnt="3"/>
      <dgm:spPr/>
    </dgm:pt>
    <dgm:pt modelId="{3E148805-ED75-DC44-A757-C47167F697AB}" type="pres">
      <dgm:prSet presAssocID="{B483255A-5C5F-784A-84A1-ED2B3A328AA8}" presName="connectorText" presStyleLbl="sibTrans2D1" presStyleIdx="1" presStyleCnt="3"/>
      <dgm:spPr/>
    </dgm:pt>
    <dgm:pt modelId="{254AEC6C-AB23-AE48-AC37-0E94E4D0FC88}" type="pres">
      <dgm:prSet presAssocID="{1063E69E-BF47-A640-8BDE-FD9063B481D9}" presName="node" presStyleLbl="node1" presStyleIdx="2" presStyleCnt="3">
        <dgm:presLayoutVars>
          <dgm:bulletEnabled val="1"/>
        </dgm:presLayoutVars>
      </dgm:prSet>
      <dgm:spPr/>
    </dgm:pt>
    <dgm:pt modelId="{67C7328F-C820-8246-A966-B1B15E7B6AA5}" type="pres">
      <dgm:prSet presAssocID="{E35FB487-0F20-1D48-9C3A-35AE735C6061}" presName="sibTrans" presStyleLbl="sibTrans2D1" presStyleIdx="2" presStyleCnt="3"/>
      <dgm:spPr/>
    </dgm:pt>
    <dgm:pt modelId="{EFA903A3-796B-7748-806B-ECD722B944E0}" type="pres">
      <dgm:prSet presAssocID="{E35FB487-0F20-1D48-9C3A-35AE735C6061}" presName="connectorText" presStyleLbl="sibTrans2D1" presStyleIdx="2" presStyleCnt="3"/>
      <dgm:spPr/>
    </dgm:pt>
  </dgm:ptLst>
  <dgm:cxnLst>
    <dgm:cxn modelId="{23A5A925-E737-CA4E-B8A5-1655CD7A17B9}" srcId="{2426F409-20AD-DA4F-A850-AB34C6C72D70}" destId="{4114395E-ACC7-D847-A9CF-FF5B93F4D04C}" srcOrd="0" destOrd="0" parTransId="{2614F45A-9B67-1F4B-9232-3F89BBACEB07}" sibTransId="{4C701BEB-7C1C-2C4F-B04F-06F4308A4FBA}"/>
    <dgm:cxn modelId="{1A832B2D-F871-C04B-A230-8E21B9249A87}" type="presOf" srcId="{E35FB487-0F20-1D48-9C3A-35AE735C6061}" destId="{EFA903A3-796B-7748-806B-ECD722B944E0}" srcOrd="1" destOrd="0" presId="urn:microsoft.com/office/officeart/2005/8/layout/cycle2"/>
    <dgm:cxn modelId="{A32D103C-6316-3945-86B4-826332958616}" type="presOf" srcId="{4C701BEB-7C1C-2C4F-B04F-06F4308A4FBA}" destId="{00447C57-4225-F74D-90D9-2AEDAA566C4B}" srcOrd="1" destOrd="0" presId="urn:microsoft.com/office/officeart/2005/8/layout/cycle2"/>
    <dgm:cxn modelId="{1D48D072-DFFE-3643-AF36-19A4466DAF83}" type="presOf" srcId="{E35FB487-0F20-1D48-9C3A-35AE735C6061}" destId="{67C7328F-C820-8246-A966-B1B15E7B6AA5}" srcOrd="0" destOrd="0" presId="urn:microsoft.com/office/officeart/2005/8/layout/cycle2"/>
    <dgm:cxn modelId="{34DED359-F060-BE47-982A-E7D1D51CB9D6}" type="presOf" srcId="{B483255A-5C5F-784A-84A1-ED2B3A328AA8}" destId="{3E148805-ED75-DC44-A757-C47167F697AB}" srcOrd="1" destOrd="0" presId="urn:microsoft.com/office/officeart/2005/8/layout/cycle2"/>
    <dgm:cxn modelId="{8AA5C69F-A5D2-414E-8CB1-E0E40824A0ED}" type="presOf" srcId="{4114395E-ACC7-D847-A9CF-FF5B93F4D04C}" destId="{9C073E31-7B0F-9A44-A0C0-C77EBBBC33C7}" srcOrd="0" destOrd="0" presId="urn:microsoft.com/office/officeart/2005/8/layout/cycle2"/>
    <dgm:cxn modelId="{099F94AA-8F51-934A-B3C4-CFB562D73346}" type="presOf" srcId="{1063E69E-BF47-A640-8BDE-FD9063B481D9}" destId="{254AEC6C-AB23-AE48-AC37-0E94E4D0FC88}" srcOrd="0" destOrd="0" presId="urn:microsoft.com/office/officeart/2005/8/layout/cycle2"/>
    <dgm:cxn modelId="{74FC13B4-CD03-104B-84D6-22CD4833CC92}" type="presOf" srcId="{C2607C46-4A4D-9042-AC8D-CC8E8B78CE8F}" destId="{C1F52460-EC99-CE43-852F-2B2F1B7F2424}" srcOrd="0" destOrd="0" presId="urn:microsoft.com/office/officeart/2005/8/layout/cycle2"/>
    <dgm:cxn modelId="{25734FC8-A9F0-8640-B38C-8D5A707E3A5B}" type="presOf" srcId="{B483255A-5C5F-784A-84A1-ED2B3A328AA8}" destId="{A8E6B110-2F2B-FF41-B975-936CD31E78BA}" srcOrd="0" destOrd="0" presId="urn:microsoft.com/office/officeart/2005/8/layout/cycle2"/>
    <dgm:cxn modelId="{F54607D2-216A-CB4F-82DE-2A7E37A9C891}" type="presOf" srcId="{4C701BEB-7C1C-2C4F-B04F-06F4308A4FBA}" destId="{AA11D318-A365-E44D-A9B5-CF5D84E4CF21}" srcOrd="0" destOrd="0" presId="urn:microsoft.com/office/officeart/2005/8/layout/cycle2"/>
    <dgm:cxn modelId="{019491E1-F954-AF4F-8C3C-C491C57CE968}" srcId="{2426F409-20AD-DA4F-A850-AB34C6C72D70}" destId="{1063E69E-BF47-A640-8BDE-FD9063B481D9}" srcOrd="2" destOrd="0" parTransId="{268A2828-60A7-794C-8E5D-AFDB97B7AE8E}" sibTransId="{E35FB487-0F20-1D48-9C3A-35AE735C6061}"/>
    <dgm:cxn modelId="{3F8E52E8-3C34-9341-B54A-759DD128BD98}" srcId="{2426F409-20AD-DA4F-A850-AB34C6C72D70}" destId="{C2607C46-4A4D-9042-AC8D-CC8E8B78CE8F}" srcOrd="1" destOrd="0" parTransId="{7B5DC063-C0D9-F140-B6B9-133A93CD4A93}" sibTransId="{B483255A-5C5F-784A-84A1-ED2B3A328AA8}"/>
    <dgm:cxn modelId="{E2067FF8-AA3A-284D-AEA6-9069415C44E8}" type="presOf" srcId="{2426F409-20AD-DA4F-A850-AB34C6C72D70}" destId="{885FD723-FA20-5D48-A0DC-222DFCCFC45C}" srcOrd="0" destOrd="0" presId="urn:microsoft.com/office/officeart/2005/8/layout/cycle2"/>
    <dgm:cxn modelId="{69705C45-E591-BA45-8DC0-E21DF13D48A1}" type="presParOf" srcId="{885FD723-FA20-5D48-A0DC-222DFCCFC45C}" destId="{9C073E31-7B0F-9A44-A0C0-C77EBBBC33C7}" srcOrd="0" destOrd="0" presId="urn:microsoft.com/office/officeart/2005/8/layout/cycle2"/>
    <dgm:cxn modelId="{41AA85A4-3711-3347-B99F-939A4B50548B}" type="presParOf" srcId="{885FD723-FA20-5D48-A0DC-222DFCCFC45C}" destId="{AA11D318-A365-E44D-A9B5-CF5D84E4CF21}" srcOrd="1" destOrd="0" presId="urn:microsoft.com/office/officeart/2005/8/layout/cycle2"/>
    <dgm:cxn modelId="{E7A4002B-E9D6-5D49-B9F1-3BA5C643D3A5}" type="presParOf" srcId="{AA11D318-A365-E44D-A9B5-CF5D84E4CF21}" destId="{00447C57-4225-F74D-90D9-2AEDAA566C4B}" srcOrd="0" destOrd="0" presId="urn:microsoft.com/office/officeart/2005/8/layout/cycle2"/>
    <dgm:cxn modelId="{10235232-554F-F644-80EB-99E8A05452B7}" type="presParOf" srcId="{885FD723-FA20-5D48-A0DC-222DFCCFC45C}" destId="{C1F52460-EC99-CE43-852F-2B2F1B7F2424}" srcOrd="2" destOrd="0" presId="urn:microsoft.com/office/officeart/2005/8/layout/cycle2"/>
    <dgm:cxn modelId="{BBB67DBE-146F-B844-8773-B4F77ED2D4D5}" type="presParOf" srcId="{885FD723-FA20-5D48-A0DC-222DFCCFC45C}" destId="{A8E6B110-2F2B-FF41-B975-936CD31E78BA}" srcOrd="3" destOrd="0" presId="urn:microsoft.com/office/officeart/2005/8/layout/cycle2"/>
    <dgm:cxn modelId="{5E6B0EC5-4EAB-3742-8BB0-2F1EDD7BC891}" type="presParOf" srcId="{A8E6B110-2F2B-FF41-B975-936CD31E78BA}" destId="{3E148805-ED75-DC44-A757-C47167F697AB}" srcOrd="0" destOrd="0" presId="urn:microsoft.com/office/officeart/2005/8/layout/cycle2"/>
    <dgm:cxn modelId="{AB321B44-B25E-FF4F-B922-441E13586B2B}" type="presParOf" srcId="{885FD723-FA20-5D48-A0DC-222DFCCFC45C}" destId="{254AEC6C-AB23-AE48-AC37-0E94E4D0FC88}" srcOrd="4" destOrd="0" presId="urn:microsoft.com/office/officeart/2005/8/layout/cycle2"/>
    <dgm:cxn modelId="{A0D8F86E-89E5-2F46-9741-3027CCDD35FA}" type="presParOf" srcId="{885FD723-FA20-5D48-A0DC-222DFCCFC45C}" destId="{67C7328F-C820-8246-A966-B1B15E7B6AA5}" srcOrd="5" destOrd="0" presId="urn:microsoft.com/office/officeart/2005/8/layout/cycle2"/>
    <dgm:cxn modelId="{B3DF533A-757F-8A4F-85CA-C353C3D192BA}" type="presParOf" srcId="{67C7328F-C820-8246-A966-B1B15E7B6AA5}" destId="{EFA903A3-796B-7748-806B-ECD722B944E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26F409-20AD-DA4F-A850-AB34C6C72D70}" type="doc">
      <dgm:prSet loTypeId="urn:microsoft.com/office/officeart/2005/8/layout/cycle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114395E-ACC7-D847-A9CF-FF5B93F4D04C}">
      <dgm:prSet phldrT="[Text]"/>
      <dgm:spPr>
        <a:solidFill>
          <a:srgbClr val="877651"/>
        </a:solidFill>
      </dgm:spPr>
      <dgm:t>
        <a:bodyPr/>
        <a:lstStyle/>
        <a:p>
          <a:r>
            <a:rPr lang="en-US" dirty="0"/>
            <a:t>AWARENESS</a:t>
          </a:r>
        </a:p>
      </dgm:t>
    </dgm:pt>
    <dgm:pt modelId="{2614F45A-9B67-1F4B-9232-3F89BBACEB07}" type="parTrans" cxnId="{23A5A925-E737-CA4E-B8A5-1655CD7A17B9}">
      <dgm:prSet/>
      <dgm:spPr/>
      <dgm:t>
        <a:bodyPr/>
        <a:lstStyle/>
        <a:p>
          <a:endParaRPr lang="en-US"/>
        </a:p>
      </dgm:t>
    </dgm:pt>
    <dgm:pt modelId="{4C701BEB-7C1C-2C4F-B04F-06F4308A4FBA}" type="sibTrans" cxnId="{23A5A925-E737-CA4E-B8A5-1655CD7A17B9}">
      <dgm:prSet/>
      <dgm:spPr>
        <a:solidFill>
          <a:srgbClr val="D9D9D9"/>
        </a:solidFill>
      </dgm:spPr>
      <dgm:t>
        <a:bodyPr/>
        <a:lstStyle/>
        <a:p>
          <a:endParaRPr lang="en-US"/>
        </a:p>
      </dgm:t>
    </dgm:pt>
    <dgm:pt modelId="{C2607C46-4A4D-9042-AC8D-CC8E8B78CE8F}">
      <dgm:prSet phldrT="[Text]"/>
      <dgm:spPr>
        <a:solidFill>
          <a:srgbClr val="9E8B60"/>
        </a:solidFill>
      </dgm:spPr>
      <dgm:t>
        <a:bodyPr/>
        <a:lstStyle/>
        <a:p>
          <a:r>
            <a:rPr lang="en-US" dirty="0"/>
            <a:t>CONFRONT</a:t>
          </a:r>
        </a:p>
      </dgm:t>
    </dgm:pt>
    <dgm:pt modelId="{7B5DC063-C0D9-F140-B6B9-133A93CD4A93}" type="parTrans" cxnId="{3F8E52E8-3C34-9341-B54A-759DD128BD98}">
      <dgm:prSet/>
      <dgm:spPr/>
      <dgm:t>
        <a:bodyPr/>
        <a:lstStyle/>
        <a:p>
          <a:endParaRPr lang="en-US"/>
        </a:p>
      </dgm:t>
    </dgm:pt>
    <dgm:pt modelId="{B483255A-5C5F-784A-84A1-ED2B3A328AA8}" type="sibTrans" cxnId="{3F8E52E8-3C34-9341-B54A-759DD128BD98}">
      <dgm:prSet/>
      <dgm:spPr>
        <a:solidFill>
          <a:srgbClr val="D9D9D9"/>
        </a:solidFill>
      </dgm:spPr>
      <dgm:t>
        <a:bodyPr/>
        <a:lstStyle/>
        <a:p>
          <a:endParaRPr lang="en-US"/>
        </a:p>
      </dgm:t>
    </dgm:pt>
    <dgm:pt modelId="{1063E69E-BF47-A640-8BDE-FD9063B481D9}">
      <dgm:prSet phldrT="[Text]"/>
      <dgm:spPr>
        <a:solidFill>
          <a:srgbClr val="9E8B6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INTENT</a:t>
          </a:r>
        </a:p>
      </dgm:t>
    </dgm:pt>
    <dgm:pt modelId="{268A2828-60A7-794C-8E5D-AFDB97B7AE8E}" type="parTrans" cxnId="{019491E1-F954-AF4F-8C3C-C491C57CE968}">
      <dgm:prSet/>
      <dgm:spPr/>
      <dgm:t>
        <a:bodyPr/>
        <a:lstStyle/>
        <a:p>
          <a:endParaRPr lang="en-US"/>
        </a:p>
      </dgm:t>
    </dgm:pt>
    <dgm:pt modelId="{E35FB487-0F20-1D48-9C3A-35AE735C6061}" type="sibTrans" cxnId="{019491E1-F954-AF4F-8C3C-C491C57CE968}">
      <dgm:prSet/>
      <dgm:spPr>
        <a:solidFill>
          <a:srgbClr val="D9D9D9"/>
        </a:solidFill>
      </dgm:spPr>
      <dgm:t>
        <a:bodyPr/>
        <a:lstStyle/>
        <a:p>
          <a:endParaRPr lang="en-US"/>
        </a:p>
      </dgm:t>
    </dgm:pt>
    <dgm:pt modelId="{885FD723-FA20-5D48-A0DC-222DFCCFC45C}" type="pres">
      <dgm:prSet presAssocID="{2426F409-20AD-DA4F-A850-AB34C6C72D70}" presName="cycle" presStyleCnt="0">
        <dgm:presLayoutVars>
          <dgm:dir/>
          <dgm:resizeHandles val="exact"/>
        </dgm:presLayoutVars>
      </dgm:prSet>
      <dgm:spPr/>
    </dgm:pt>
    <dgm:pt modelId="{9C073E31-7B0F-9A44-A0C0-C77EBBBC33C7}" type="pres">
      <dgm:prSet presAssocID="{4114395E-ACC7-D847-A9CF-FF5B93F4D04C}" presName="node" presStyleLbl="node1" presStyleIdx="0" presStyleCnt="3" custRadScaleRad="99094" custRadScaleInc="2795">
        <dgm:presLayoutVars>
          <dgm:bulletEnabled val="1"/>
        </dgm:presLayoutVars>
      </dgm:prSet>
      <dgm:spPr/>
    </dgm:pt>
    <dgm:pt modelId="{AA11D318-A365-E44D-A9B5-CF5D84E4CF21}" type="pres">
      <dgm:prSet presAssocID="{4C701BEB-7C1C-2C4F-B04F-06F4308A4FBA}" presName="sibTrans" presStyleLbl="sibTrans2D1" presStyleIdx="0" presStyleCnt="3"/>
      <dgm:spPr/>
    </dgm:pt>
    <dgm:pt modelId="{00447C57-4225-F74D-90D9-2AEDAA566C4B}" type="pres">
      <dgm:prSet presAssocID="{4C701BEB-7C1C-2C4F-B04F-06F4308A4FBA}" presName="connectorText" presStyleLbl="sibTrans2D1" presStyleIdx="0" presStyleCnt="3"/>
      <dgm:spPr/>
    </dgm:pt>
    <dgm:pt modelId="{C1F52460-EC99-CE43-852F-2B2F1B7F2424}" type="pres">
      <dgm:prSet presAssocID="{C2607C46-4A4D-9042-AC8D-CC8E8B78CE8F}" presName="node" presStyleLbl="node1" presStyleIdx="1" presStyleCnt="3">
        <dgm:presLayoutVars>
          <dgm:bulletEnabled val="1"/>
        </dgm:presLayoutVars>
      </dgm:prSet>
      <dgm:spPr/>
    </dgm:pt>
    <dgm:pt modelId="{A8E6B110-2F2B-FF41-B975-936CD31E78BA}" type="pres">
      <dgm:prSet presAssocID="{B483255A-5C5F-784A-84A1-ED2B3A328AA8}" presName="sibTrans" presStyleLbl="sibTrans2D1" presStyleIdx="1" presStyleCnt="3" custLinFactNeighborY="-23622"/>
      <dgm:spPr/>
    </dgm:pt>
    <dgm:pt modelId="{3E148805-ED75-DC44-A757-C47167F697AB}" type="pres">
      <dgm:prSet presAssocID="{B483255A-5C5F-784A-84A1-ED2B3A328AA8}" presName="connectorText" presStyleLbl="sibTrans2D1" presStyleIdx="1" presStyleCnt="3"/>
      <dgm:spPr/>
    </dgm:pt>
    <dgm:pt modelId="{254AEC6C-AB23-AE48-AC37-0E94E4D0FC88}" type="pres">
      <dgm:prSet presAssocID="{1063E69E-BF47-A640-8BDE-FD9063B481D9}" presName="node" presStyleLbl="node1" presStyleIdx="2" presStyleCnt="3">
        <dgm:presLayoutVars>
          <dgm:bulletEnabled val="1"/>
        </dgm:presLayoutVars>
      </dgm:prSet>
      <dgm:spPr/>
    </dgm:pt>
    <dgm:pt modelId="{67C7328F-C820-8246-A966-B1B15E7B6AA5}" type="pres">
      <dgm:prSet presAssocID="{E35FB487-0F20-1D48-9C3A-35AE735C6061}" presName="sibTrans" presStyleLbl="sibTrans2D1" presStyleIdx="2" presStyleCnt="3"/>
      <dgm:spPr/>
    </dgm:pt>
    <dgm:pt modelId="{EFA903A3-796B-7748-806B-ECD722B944E0}" type="pres">
      <dgm:prSet presAssocID="{E35FB487-0F20-1D48-9C3A-35AE735C6061}" presName="connectorText" presStyleLbl="sibTrans2D1" presStyleIdx="2" presStyleCnt="3"/>
      <dgm:spPr/>
    </dgm:pt>
  </dgm:ptLst>
  <dgm:cxnLst>
    <dgm:cxn modelId="{23A5A925-E737-CA4E-B8A5-1655CD7A17B9}" srcId="{2426F409-20AD-DA4F-A850-AB34C6C72D70}" destId="{4114395E-ACC7-D847-A9CF-FF5B93F4D04C}" srcOrd="0" destOrd="0" parTransId="{2614F45A-9B67-1F4B-9232-3F89BBACEB07}" sibTransId="{4C701BEB-7C1C-2C4F-B04F-06F4308A4FBA}"/>
    <dgm:cxn modelId="{1A832B2D-F871-C04B-A230-8E21B9249A87}" type="presOf" srcId="{E35FB487-0F20-1D48-9C3A-35AE735C6061}" destId="{EFA903A3-796B-7748-806B-ECD722B944E0}" srcOrd="1" destOrd="0" presId="urn:microsoft.com/office/officeart/2005/8/layout/cycle2"/>
    <dgm:cxn modelId="{A32D103C-6316-3945-86B4-826332958616}" type="presOf" srcId="{4C701BEB-7C1C-2C4F-B04F-06F4308A4FBA}" destId="{00447C57-4225-F74D-90D9-2AEDAA566C4B}" srcOrd="1" destOrd="0" presId="urn:microsoft.com/office/officeart/2005/8/layout/cycle2"/>
    <dgm:cxn modelId="{1D48D072-DFFE-3643-AF36-19A4466DAF83}" type="presOf" srcId="{E35FB487-0F20-1D48-9C3A-35AE735C6061}" destId="{67C7328F-C820-8246-A966-B1B15E7B6AA5}" srcOrd="0" destOrd="0" presId="urn:microsoft.com/office/officeart/2005/8/layout/cycle2"/>
    <dgm:cxn modelId="{34DED359-F060-BE47-982A-E7D1D51CB9D6}" type="presOf" srcId="{B483255A-5C5F-784A-84A1-ED2B3A328AA8}" destId="{3E148805-ED75-DC44-A757-C47167F697AB}" srcOrd="1" destOrd="0" presId="urn:microsoft.com/office/officeart/2005/8/layout/cycle2"/>
    <dgm:cxn modelId="{8AA5C69F-A5D2-414E-8CB1-E0E40824A0ED}" type="presOf" srcId="{4114395E-ACC7-D847-A9CF-FF5B93F4D04C}" destId="{9C073E31-7B0F-9A44-A0C0-C77EBBBC33C7}" srcOrd="0" destOrd="0" presId="urn:microsoft.com/office/officeart/2005/8/layout/cycle2"/>
    <dgm:cxn modelId="{099F94AA-8F51-934A-B3C4-CFB562D73346}" type="presOf" srcId="{1063E69E-BF47-A640-8BDE-FD9063B481D9}" destId="{254AEC6C-AB23-AE48-AC37-0E94E4D0FC88}" srcOrd="0" destOrd="0" presId="urn:microsoft.com/office/officeart/2005/8/layout/cycle2"/>
    <dgm:cxn modelId="{74FC13B4-CD03-104B-84D6-22CD4833CC92}" type="presOf" srcId="{C2607C46-4A4D-9042-AC8D-CC8E8B78CE8F}" destId="{C1F52460-EC99-CE43-852F-2B2F1B7F2424}" srcOrd="0" destOrd="0" presId="urn:microsoft.com/office/officeart/2005/8/layout/cycle2"/>
    <dgm:cxn modelId="{25734FC8-A9F0-8640-B38C-8D5A707E3A5B}" type="presOf" srcId="{B483255A-5C5F-784A-84A1-ED2B3A328AA8}" destId="{A8E6B110-2F2B-FF41-B975-936CD31E78BA}" srcOrd="0" destOrd="0" presId="urn:microsoft.com/office/officeart/2005/8/layout/cycle2"/>
    <dgm:cxn modelId="{F54607D2-216A-CB4F-82DE-2A7E37A9C891}" type="presOf" srcId="{4C701BEB-7C1C-2C4F-B04F-06F4308A4FBA}" destId="{AA11D318-A365-E44D-A9B5-CF5D84E4CF21}" srcOrd="0" destOrd="0" presId="urn:microsoft.com/office/officeart/2005/8/layout/cycle2"/>
    <dgm:cxn modelId="{019491E1-F954-AF4F-8C3C-C491C57CE968}" srcId="{2426F409-20AD-DA4F-A850-AB34C6C72D70}" destId="{1063E69E-BF47-A640-8BDE-FD9063B481D9}" srcOrd="2" destOrd="0" parTransId="{268A2828-60A7-794C-8E5D-AFDB97B7AE8E}" sibTransId="{E35FB487-0F20-1D48-9C3A-35AE735C6061}"/>
    <dgm:cxn modelId="{3F8E52E8-3C34-9341-B54A-759DD128BD98}" srcId="{2426F409-20AD-DA4F-A850-AB34C6C72D70}" destId="{C2607C46-4A4D-9042-AC8D-CC8E8B78CE8F}" srcOrd="1" destOrd="0" parTransId="{7B5DC063-C0D9-F140-B6B9-133A93CD4A93}" sibTransId="{B483255A-5C5F-784A-84A1-ED2B3A328AA8}"/>
    <dgm:cxn modelId="{E2067FF8-AA3A-284D-AEA6-9069415C44E8}" type="presOf" srcId="{2426F409-20AD-DA4F-A850-AB34C6C72D70}" destId="{885FD723-FA20-5D48-A0DC-222DFCCFC45C}" srcOrd="0" destOrd="0" presId="urn:microsoft.com/office/officeart/2005/8/layout/cycle2"/>
    <dgm:cxn modelId="{69705C45-E591-BA45-8DC0-E21DF13D48A1}" type="presParOf" srcId="{885FD723-FA20-5D48-A0DC-222DFCCFC45C}" destId="{9C073E31-7B0F-9A44-A0C0-C77EBBBC33C7}" srcOrd="0" destOrd="0" presId="urn:microsoft.com/office/officeart/2005/8/layout/cycle2"/>
    <dgm:cxn modelId="{41AA85A4-3711-3347-B99F-939A4B50548B}" type="presParOf" srcId="{885FD723-FA20-5D48-A0DC-222DFCCFC45C}" destId="{AA11D318-A365-E44D-A9B5-CF5D84E4CF21}" srcOrd="1" destOrd="0" presId="urn:microsoft.com/office/officeart/2005/8/layout/cycle2"/>
    <dgm:cxn modelId="{E7A4002B-E9D6-5D49-B9F1-3BA5C643D3A5}" type="presParOf" srcId="{AA11D318-A365-E44D-A9B5-CF5D84E4CF21}" destId="{00447C57-4225-F74D-90D9-2AEDAA566C4B}" srcOrd="0" destOrd="0" presId="urn:microsoft.com/office/officeart/2005/8/layout/cycle2"/>
    <dgm:cxn modelId="{10235232-554F-F644-80EB-99E8A05452B7}" type="presParOf" srcId="{885FD723-FA20-5D48-A0DC-222DFCCFC45C}" destId="{C1F52460-EC99-CE43-852F-2B2F1B7F2424}" srcOrd="2" destOrd="0" presId="urn:microsoft.com/office/officeart/2005/8/layout/cycle2"/>
    <dgm:cxn modelId="{BBB67DBE-146F-B844-8773-B4F77ED2D4D5}" type="presParOf" srcId="{885FD723-FA20-5D48-A0DC-222DFCCFC45C}" destId="{A8E6B110-2F2B-FF41-B975-936CD31E78BA}" srcOrd="3" destOrd="0" presId="urn:microsoft.com/office/officeart/2005/8/layout/cycle2"/>
    <dgm:cxn modelId="{5E6B0EC5-4EAB-3742-8BB0-2F1EDD7BC891}" type="presParOf" srcId="{A8E6B110-2F2B-FF41-B975-936CD31E78BA}" destId="{3E148805-ED75-DC44-A757-C47167F697AB}" srcOrd="0" destOrd="0" presId="urn:microsoft.com/office/officeart/2005/8/layout/cycle2"/>
    <dgm:cxn modelId="{AB321B44-B25E-FF4F-B922-441E13586B2B}" type="presParOf" srcId="{885FD723-FA20-5D48-A0DC-222DFCCFC45C}" destId="{254AEC6C-AB23-AE48-AC37-0E94E4D0FC88}" srcOrd="4" destOrd="0" presId="urn:microsoft.com/office/officeart/2005/8/layout/cycle2"/>
    <dgm:cxn modelId="{A0D8F86E-89E5-2F46-9741-3027CCDD35FA}" type="presParOf" srcId="{885FD723-FA20-5D48-A0DC-222DFCCFC45C}" destId="{67C7328F-C820-8246-A966-B1B15E7B6AA5}" srcOrd="5" destOrd="0" presId="urn:microsoft.com/office/officeart/2005/8/layout/cycle2"/>
    <dgm:cxn modelId="{B3DF533A-757F-8A4F-85CA-C353C3D192BA}" type="presParOf" srcId="{67C7328F-C820-8246-A966-B1B15E7B6AA5}" destId="{EFA903A3-796B-7748-806B-ECD722B944E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769B93-EA6A-6447-A576-3B4A1FD7E95C}">
      <dsp:nvSpPr>
        <dsp:cNvPr id="0" name=""/>
        <dsp:cNvSpPr/>
      </dsp:nvSpPr>
      <dsp:spPr>
        <a:xfrm>
          <a:off x="1087555" y="842329"/>
          <a:ext cx="1882103" cy="188239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8675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8841B-DF0D-6D4D-9AFD-CD4E77A1BDD0}">
      <dsp:nvSpPr>
        <dsp:cNvPr id="0" name=""/>
        <dsp:cNvSpPr/>
      </dsp:nvSpPr>
      <dsp:spPr>
        <a:xfrm>
          <a:off x="1503562" y="1521929"/>
          <a:ext cx="1045848" cy="52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Systems</a:t>
          </a:r>
        </a:p>
      </dsp:txBody>
      <dsp:txXfrm>
        <a:off x="1503562" y="1521929"/>
        <a:ext cx="1045848" cy="522799"/>
      </dsp:txXfrm>
    </dsp:sp>
    <dsp:sp modelId="{203C5B47-C3C8-5F4A-A18C-F652B993379C}">
      <dsp:nvSpPr>
        <dsp:cNvPr id="0" name=""/>
        <dsp:cNvSpPr/>
      </dsp:nvSpPr>
      <dsp:spPr>
        <a:xfrm>
          <a:off x="564807" y="1923902"/>
          <a:ext cx="1882103" cy="188239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46FDB-5717-AC4E-96B6-88E100019436}">
      <dsp:nvSpPr>
        <dsp:cNvPr id="0" name=""/>
        <dsp:cNvSpPr/>
      </dsp:nvSpPr>
      <dsp:spPr>
        <a:xfrm>
          <a:off x="982935" y="2609758"/>
          <a:ext cx="1045848" cy="52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Design</a:t>
          </a:r>
        </a:p>
      </dsp:txBody>
      <dsp:txXfrm>
        <a:off x="982935" y="2609758"/>
        <a:ext cx="1045848" cy="522799"/>
      </dsp:txXfrm>
    </dsp:sp>
    <dsp:sp modelId="{BC578707-F409-304F-9C4E-719DA2F257A0}">
      <dsp:nvSpPr>
        <dsp:cNvPr id="0" name=""/>
        <dsp:cNvSpPr/>
      </dsp:nvSpPr>
      <dsp:spPr>
        <a:xfrm>
          <a:off x="1221511" y="3134904"/>
          <a:ext cx="1617018" cy="161766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B5A6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94949-47D0-1046-ABD7-81A14FDF4FD7}">
      <dsp:nvSpPr>
        <dsp:cNvPr id="0" name=""/>
        <dsp:cNvSpPr/>
      </dsp:nvSpPr>
      <dsp:spPr>
        <a:xfrm>
          <a:off x="1506036" y="3699152"/>
          <a:ext cx="1045848" cy="52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Agile</a:t>
          </a:r>
          <a:endParaRPr lang="en-US" sz="2100" kern="1200" dirty="0"/>
        </a:p>
      </dsp:txBody>
      <dsp:txXfrm>
        <a:off x="1506036" y="3699152"/>
        <a:ext cx="1045848" cy="5227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0EED1-79C3-9C4B-91A3-40AE29CAE79D}">
      <dsp:nvSpPr>
        <dsp:cNvPr id="0" name=""/>
        <dsp:cNvSpPr/>
      </dsp:nvSpPr>
      <dsp:spPr>
        <a:xfrm>
          <a:off x="656116" y="435301"/>
          <a:ext cx="2995766" cy="2995766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26537-605A-2B4B-A510-9B59C5FDFB00}">
      <dsp:nvSpPr>
        <dsp:cNvPr id="0" name=""/>
        <dsp:cNvSpPr/>
      </dsp:nvSpPr>
      <dsp:spPr>
        <a:xfrm>
          <a:off x="591587" y="448961"/>
          <a:ext cx="2995766" cy="2995766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7F518-796D-B043-BF30-5A39E6D311C1}">
      <dsp:nvSpPr>
        <dsp:cNvPr id="0" name=""/>
        <dsp:cNvSpPr/>
      </dsp:nvSpPr>
      <dsp:spPr>
        <a:xfrm>
          <a:off x="591587" y="448961"/>
          <a:ext cx="2995766" cy="2995766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9871B-0497-6A41-AE96-9998B94DA79C}">
      <dsp:nvSpPr>
        <dsp:cNvPr id="0" name=""/>
        <dsp:cNvSpPr/>
      </dsp:nvSpPr>
      <dsp:spPr>
        <a:xfrm>
          <a:off x="1399782" y="1257156"/>
          <a:ext cx="1379377" cy="1379377"/>
        </a:xfrm>
        <a:prstGeom prst="ellips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Shaping the Future</a:t>
          </a:r>
        </a:p>
      </dsp:txBody>
      <dsp:txXfrm>
        <a:off x="1601787" y="1459161"/>
        <a:ext cx="975367" cy="975367"/>
      </dsp:txXfrm>
    </dsp:sp>
    <dsp:sp modelId="{2AA8CE5C-5AB5-FC4F-AFE6-1F868335269D}">
      <dsp:nvSpPr>
        <dsp:cNvPr id="0" name=""/>
        <dsp:cNvSpPr/>
      </dsp:nvSpPr>
      <dsp:spPr>
        <a:xfrm>
          <a:off x="1606688" y="940"/>
          <a:ext cx="965564" cy="965564"/>
        </a:xfrm>
        <a:prstGeom prst="ellipse">
          <a:avLst/>
        </a:prstGeom>
        <a:solidFill>
          <a:srgbClr val="8675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SEE</a:t>
          </a:r>
        </a:p>
      </dsp:txBody>
      <dsp:txXfrm>
        <a:off x="1748092" y="142344"/>
        <a:ext cx="682756" cy="682756"/>
      </dsp:txXfrm>
    </dsp:sp>
    <dsp:sp modelId="{D71A89F0-A079-DB41-B2D0-BB69CBD8399C}">
      <dsp:nvSpPr>
        <dsp:cNvPr id="0" name=""/>
        <dsp:cNvSpPr/>
      </dsp:nvSpPr>
      <dsp:spPr>
        <a:xfrm>
          <a:off x="2873790" y="2195624"/>
          <a:ext cx="965564" cy="965564"/>
        </a:xfrm>
        <a:prstGeom prst="ellipse">
          <a:avLst/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DO</a:t>
          </a:r>
        </a:p>
      </dsp:txBody>
      <dsp:txXfrm>
        <a:off x="3015194" y="2337028"/>
        <a:ext cx="682756" cy="682756"/>
      </dsp:txXfrm>
    </dsp:sp>
    <dsp:sp modelId="{4A75B10D-DE46-2E44-8FCB-2F0E01ED4E91}">
      <dsp:nvSpPr>
        <dsp:cNvPr id="0" name=""/>
        <dsp:cNvSpPr/>
      </dsp:nvSpPr>
      <dsp:spPr>
        <a:xfrm>
          <a:off x="339587" y="2195624"/>
          <a:ext cx="965564" cy="965564"/>
        </a:xfrm>
        <a:prstGeom prst="ellipse">
          <a:avLst/>
        </a:prstGeom>
        <a:solidFill>
          <a:srgbClr val="B5A6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Get</a:t>
          </a:r>
        </a:p>
      </dsp:txBody>
      <dsp:txXfrm>
        <a:off x="480991" y="2337028"/>
        <a:ext cx="682756" cy="682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73E31-7B0F-9A44-A0C0-C77EBBBC33C7}">
      <dsp:nvSpPr>
        <dsp:cNvPr id="0" name=""/>
        <dsp:cNvSpPr/>
      </dsp:nvSpPr>
      <dsp:spPr>
        <a:xfrm>
          <a:off x="2193874" y="305"/>
          <a:ext cx="1962858" cy="1962858"/>
        </a:xfrm>
        <a:prstGeom prst="ellipse">
          <a:avLst/>
        </a:prstGeom>
        <a:solidFill>
          <a:srgbClr val="8776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IMPLEMENT</a:t>
          </a:r>
        </a:p>
      </dsp:txBody>
      <dsp:txXfrm>
        <a:off x="2481328" y="287759"/>
        <a:ext cx="1387950" cy="1387950"/>
      </dsp:txXfrm>
    </dsp:sp>
    <dsp:sp modelId="{AA11D318-A365-E44D-A9B5-CF5D84E4CF21}">
      <dsp:nvSpPr>
        <dsp:cNvPr id="0" name=""/>
        <dsp:cNvSpPr/>
      </dsp:nvSpPr>
      <dsp:spPr>
        <a:xfrm rot="3600000">
          <a:off x="3643889" y="1913538"/>
          <a:ext cx="521256" cy="66246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682983" y="1978318"/>
        <a:ext cx="364879" cy="397478"/>
      </dsp:txXfrm>
    </dsp:sp>
    <dsp:sp modelId="{C1F52460-EC99-CE43-852F-2B2F1B7F2424}">
      <dsp:nvSpPr>
        <dsp:cNvPr id="0" name=""/>
        <dsp:cNvSpPr/>
      </dsp:nvSpPr>
      <dsp:spPr>
        <a:xfrm>
          <a:off x="3667055" y="2551929"/>
          <a:ext cx="1962858" cy="1962858"/>
        </a:xfrm>
        <a:prstGeom prst="ellipse">
          <a:avLst/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DESIGN</a:t>
          </a:r>
        </a:p>
      </dsp:txBody>
      <dsp:txXfrm>
        <a:off x="3954509" y="2839383"/>
        <a:ext cx="1387950" cy="1387950"/>
      </dsp:txXfrm>
    </dsp:sp>
    <dsp:sp modelId="{A8E6B110-2F2B-FF41-B975-936CD31E78BA}">
      <dsp:nvSpPr>
        <dsp:cNvPr id="0" name=""/>
        <dsp:cNvSpPr/>
      </dsp:nvSpPr>
      <dsp:spPr>
        <a:xfrm rot="10800000">
          <a:off x="2929428" y="3202126"/>
          <a:ext cx="521256" cy="66246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3085805" y="3334619"/>
        <a:ext cx="364879" cy="397478"/>
      </dsp:txXfrm>
    </dsp:sp>
    <dsp:sp modelId="{254AEC6C-AB23-AE48-AC37-0E94E4D0FC88}">
      <dsp:nvSpPr>
        <dsp:cNvPr id="0" name=""/>
        <dsp:cNvSpPr/>
      </dsp:nvSpPr>
      <dsp:spPr>
        <a:xfrm>
          <a:off x="720693" y="2551929"/>
          <a:ext cx="1962858" cy="1962858"/>
        </a:xfrm>
        <a:prstGeom prst="ellipse">
          <a:avLst/>
        </a:prstGeom>
        <a:solidFill>
          <a:srgbClr val="9E8B60"/>
        </a:solidFill>
        <a:ln w="12700" cap="flat" cmpd="sng" algn="ctr">
          <a:solidFill>
            <a:srgbClr val="B5A68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TEST</a:t>
          </a:r>
        </a:p>
      </dsp:txBody>
      <dsp:txXfrm>
        <a:off x="1008147" y="2839383"/>
        <a:ext cx="1387950" cy="1387950"/>
      </dsp:txXfrm>
    </dsp:sp>
    <dsp:sp modelId="{67C7328F-C820-8246-A966-B1B15E7B6AA5}">
      <dsp:nvSpPr>
        <dsp:cNvPr id="0" name=""/>
        <dsp:cNvSpPr/>
      </dsp:nvSpPr>
      <dsp:spPr>
        <a:xfrm rot="18000000">
          <a:off x="2170708" y="1939090"/>
          <a:ext cx="521256" cy="66246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209802" y="2139296"/>
        <a:ext cx="364879" cy="3974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73E31-7B0F-9A44-A0C0-C77EBBBC33C7}">
      <dsp:nvSpPr>
        <dsp:cNvPr id="0" name=""/>
        <dsp:cNvSpPr/>
      </dsp:nvSpPr>
      <dsp:spPr>
        <a:xfrm>
          <a:off x="1531736" y="12"/>
          <a:ext cx="1861167" cy="1861167"/>
        </a:xfrm>
        <a:prstGeom prst="ellipse">
          <a:avLst/>
        </a:prstGeom>
        <a:solidFill>
          <a:srgbClr val="8776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LEARN</a:t>
          </a:r>
        </a:p>
      </dsp:txBody>
      <dsp:txXfrm>
        <a:off x="1804298" y="272574"/>
        <a:ext cx="1316043" cy="1316043"/>
      </dsp:txXfrm>
    </dsp:sp>
    <dsp:sp modelId="{AA11D318-A365-E44D-A9B5-CF5D84E4CF21}">
      <dsp:nvSpPr>
        <dsp:cNvPr id="0" name=""/>
        <dsp:cNvSpPr/>
      </dsp:nvSpPr>
      <dsp:spPr>
        <a:xfrm rot="3600000">
          <a:off x="2906473" y="1817032"/>
          <a:ext cx="497919" cy="62814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943817" y="1877979"/>
        <a:ext cx="348543" cy="376886"/>
      </dsp:txXfrm>
    </dsp:sp>
    <dsp:sp modelId="{C1F52460-EC99-CE43-852F-2B2F1B7F2424}">
      <dsp:nvSpPr>
        <dsp:cNvPr id="0" name=""/>
        <dsp:cNvSpPr/>
      </dsp:nvSpPr>
      <dsp:spPr>
        <a:xfrm>
          <a:off x="2932055" y="2425436"/>
          <a:ext cx="1861167" cy="1861167"/>
        </a:xfrm>
        <a:prstGeom prst="ellipse">
          <a:avLst/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RELATE</a:t>
          </a:r>
        </a:p>
      </dsp:txBody>
      <dsp:txXfrm>
        <a:off x="3204617" y="2697998"/>
        <a:ext cx="1316043" cy="1316043"/>
      </dsp:txXfrm>
    </dsp:sp>
    <dsp:sp modelId="{A8E6B110-2F2B-FF41-B975-936CD31E78BA}">
      <dsp:nvSpPr>
        <dsp:cNvPr id="0" name=""/>
        <dsp:cNvSpPr/>
      </dsp:nvSpPr>
      <dsp:spPr>
        <a:xfrm rot="10800000">
          <a:off x="2227452" y="3041948"/>
          <a:ext cx="497919" cy="62814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2376828" y="3167577"/>
        <a:ext cx="348543" cy="376886"/>
      </dsp:txXfrm>
    </dsp:sp>
    <dsp:sp modelId="{254AEC6C-AB23-AE48-AC37-0E94E4D0FC88}">
      <dsp:nvSpPr>
        <dsp:cNvPr id="0" name=""/>
        <dsp:cNvSpPr/>
      </dsp:nvSpPr>
      <dsp:spPr>
        <a:xfrm>
          <a:off x="131417" y="2425436"/>
          <a:ext cx="1861167" cy="1861167"/>
        </a:xfrm>
        <a:prstGeom prst="ellipse">
          <a:avLst/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REFRAME</a:t>
          </a:r>
        </a:p>
      </dsp:txBody>
      <dsp:txXfrm>
        <a:off x="403979" y="2697998"/>
        <a:ext cx="1316043" cy="1316043"/>
      </dsp:txXfrm>
    </dsp:sp>
    <dsp:sp modelId="{67C7328F-C820-8246-A966-B1B15E7B6AA5}">
      <dsp:nvSpPr>
        <dsp:cNvPr id="0" name=""/>
        <dsp:cNvSpPr/>
      </dsp:nvSpPr>
      <dsp:spPr>
        <a:xfrm rot="18000000">
          <a:off x="1506154" y="1841440"/>
          <a:ext cx="497919" cy="62814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1543498" y="2031751"/>
        <a:ext cx="348543" cy="3768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73E31-7B0F-9A44-A0C0-C77EBBBC33C7}">
      <dsp:nvSpPr>
        <dsp:cNvPr id="0" name=""/>
        <dsp:cNvSpPr/>
      </dsp:nvSpPr>
      <dsp:spPr>
        <a:xfrm>
          <a:off x="2243205" y="16439"/>
          <a:ext cx="1962858" cy="1962858"/>
        </a:xfrm>
        <a:prstGeom prst="ellipse">
          <a:avLst/>
        </a:prstGeom>
        <a:solidFill>
          <a:srgbClr val="8776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AWARENESS</a:t>
          </a:r>
        </a:p>
      </dsp:txBody>
      <dsp:txXfrm>
        <a:off x="2530659" y="303893"/>
        <a:ext cx="1387950" cy="1387950"/>
      </dsp:txXfrm>
    </dsp:sp>
    <dsp:sp modelId="{AA11D318-A365-E44D-A9B5-CF5D84E4CF21}">
      <dsp:nvSpPr>
        <dsp:cNvPr id="0" name=""/>
        <dsp:cNvSpPr/>
      </dsp:nvSpPr>
      <dsp:spPr>
        <a:xfrm rot="3640970">
          <a:off x="3679174" y="1922021"/>
          <a:ext cx="500888" cy="662464"/>
        </a:xfrm>
        <a:prstGeom prst="rightArrow">
          <a:avLst>
            <a:gd name="adj1" fmla="val 60000"/>
            <a:gd name="adj2" fmla="val 50000"/>
          </a:avLst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717519" y="1989004"/>
        <a:ext cx="350622" cy="397478"/>
      </dsp:txXfrm>
    </dsp:sp>
    <dsp:sp modelId="{C1F52460-EC99-CE43-852F-2B2F1B7F2424}">
      <dsp:nvSpPr>
        <dsp:cNvPr id="0" name=""/>
        <dsp:cNvSpPr/>
      </dsp:nvSpPr>
      <dsp:spPr>
        <a:xfrm>
          <a:off x="3667055" y="2551929"/>
          <a:ext cx="1962858" cy="1962858"/>
        </a:xfrm>
        <a:prstGeom prst="ellipse">
          <a:avLst/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CONFRONT</a:t>
          </a:r>
        </a:p>
      </dsp:txBody>
      <dsp:txXfrm>
        <a:off x="3954509" y="2839383"/>
        <a:ext cx="1387950" cy="1387950"/>
      </dsp:txXfrm>
    </dsp:sp>
    <dsp:sp modelId="{A8E6B110-2F2B-FF41-B975-936CD31E78BA}">
      <dsp:nvSpPr>
        <dsp:cNvPr id="0" name=""/>
        <dsp:cNvSpPr/>
      </dsp:nvSpPr>
      <dsp:spPr>
        <a:xfrm rot="10800000">
          <a:off x="2929428" y="3045639"/>
          <a:ext cx="521256" cy="662464"/>
        </a:xfrm>
        <a:prstGeom prst="rightArrow">
          <a:avLst>
            <a:gd name="adj1" fmla="val 60000"/>
            <a:gd name="adj2" fmla="val 50000"/>
          </a:avLst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3085805" y="3178132"/>
        <a:ext cx="364879" cy="397478"/>
      </dsp:txXfrm>
    </dsp:sp>
    <dsp:sp modelId="{254AEC6C-AB23-AE48-AC37-0E94E4D0FC88}">
      <dsp:nvSpPr>
        <dsp:cNvPr id="0" name=""/>
        <dsp:cNvSpPr/>
      </dsp:nvSpPr>
      <dsp:spPr>
        <a:xfrm>
          <a:off x="720693" y="2551929"/>
          <a:ext cx="1962858" cy="1962858"/>
        </a:xfrm>
        <a:prstGeom prst="ellipse">
          <a:avLst/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INTENT</a:t>
          </a:r>
        </a:p>
      </dsp:txBody>
      <dsp:txXfrm>
        <a:off x="1008147" y="2839383"/>
        <a:ext cx="1387950" cy="1387950"/>
      </dsp:txXfrm>
    </dsp:sp>
    <dsp:sp modelId="{67C7328F-C820-8246-A966-B1B15E7B6AA5}">
      <dsp:nvSpPr>
        <dsp:cNvPr id="0" name=""/>
        <dsp:cNvSpPr/>
      </dsp:nvSpPr>
      <dsp:spPr>
        <a:xfrm rot="18059039">
          <a:off x="2192120" y="1947172"/>
          <a:ext cx="527155" cy="662464"/>
        </a:xfrm>
        <a:prstGeom prst="rightArrow">
          <a:avLst>
            <a:gd name="adj1" fmla="val 60000"/>
            <a:gd name="adj2" fmla="val 50000"/>
          </a:avLst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230486" y="2147455"/>
        <a:ext cx="369009" cy="397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4AD58-56F1-49CA-9DE8-79DE230329F0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65ABB-302D-4E68-95F2-90E921CFA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04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6.svg"/><Relationship Id="rId1" Type="http://schemas.openxmlformats.org/officeDocument/2006/relationships/tags" Target="../tags/tag18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5105-49BB-4004-9D03-21D0547D7237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9E7A-235E-4898-9BE3-CD721A92FF3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263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5105-49BB-4004-9D03-21D0547D7237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9E7A-235E-4898-9BE3-CD721A92FF3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98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794271EE-CEF3-47DB-A1A2-C934DA83DE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9973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11B6A5D4-F799-48FA-9FAE-4F55077C3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4535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F771D5F9-CB47-4456-B0CA-56C0BAF883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2970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F771D5F9-CB47-4456-B0CA-56C0BAF883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305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945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3F4363-CA19-4A17-AF73-50127E8E2C6F}"/>
              </a:ext>
            </a:extLst>
          </p:cNvPr>
          <p:cNvSpPr/>
          <p:nvPr userDrawn="1"/>
        </p:nvSpPr>
        <p:spPr>
          <a:xfrm rot="2252062" flipH="1">
            <a:off x="3614737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6A811BB-3503-467E-B211-DC399C60873F}"/>
              </a:ext>
            </a:extLst>
          </p:cNvPr>
          <p:cNvSpPr/>
          <p:nvPr userDrawn="1"/>
        </p:nvSpPr>
        <p:spPr>
          <a:xfrm rot="5400000" flipH="1">
            <a:off x="-2241184" y="4525021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87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3F4363-CA19-4A17-AF73-50127E8E2C6F}"/>
              </a:ext>
            </a:extLst>
          </p:cNvPr>
          <p:cNvSpPr/>
          <p:nvPr userDrawn="1"/>
        </p:nvSpPr>
        <p:spPr>
          <a:xfrm rot="2252062" flipH="1">
            <a:off x="3614737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6A811BB-3503-467E-B211-DC399C60873F}"/>
              </a:ext>
            </a:extLst>
          </p:cNvPr>
          <p:cNvSpPr/>
          <p:nvPr userDrawn="1"/>
        </p:nvSpPr>
        <p:spPr>
          <a:xfrm rot="5400000" flipH="1">
            <a:off x="-2241184" y="4525021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1917408C-9D7E-4853-8D9E-3A77C45A2B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801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3F4363-CA19-4A17-AF73-50127E8E2C6F}"/>
              </a:ext>
            </a:extLst>
          </p:cNvPr>
          <p:cNvSpPr/>
          <p:nvPr userDrawn="1"/>
        </p:nvSpPr>
        <p:spPr>
          <a:xfrm rot="2252062" flipH="1">
            <a:off x="3614737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95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3F4363-CA19-4A17-AF73-50127E8E2C6F}"/>
              </a:ext>
            </a:extLst>
          </p:cNvPr>
          <p:cNvSpPr/>
          <p:nvPr userDrawn="1"/>
        </p:nvSpPr>
        <p:spPr>
          <a:xfrm rot="2252062" flipH="1">
            <a:off x="3614737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146A545-2624-4212-8919-084BE91322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410" y="12714643"/>
            <a:ext cx="1605653" cy="5605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259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AE74345-33DF-40AB-B4AE-39BC5231CCC8}"/>
              </a:ext>
            </a:extLst>
          </p:cNvPr>
          <p:cNvSpPr/>
          <p:nvPr userDrawn="1"/>
        </p:nvSpPr>
        <p:spPr>
          <a:xfrm rot="16200000">
            <a:off x="18009124" y="4506732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8CC81585-3DC1-4A0A-961C-A888148EA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580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AE74345-33DF-40AB-B4AE-39BC5231CCC8}"/>
              </a:ext>
            </a:extLst>
          </p:cNvPr>
          <p:cNvSpPr/>
          <p:nvPr userDrawn="1"/>
        </p:nvSpPr>
        <p:spPr>
          <a:xfrm rot="16200000">
            <a:off x="18009124" y="4506732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63F9ED75-79A5-4E36-80E7-2408984BD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7189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0A73E12B-9F36-4E52-AFC8-8180EB70C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2853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AE74345-33DF-40AB-B4AE-39BC5231CCC8}"/>
              </a:ext>
            </a:extLst>
          </p:cNvPr>
          <p:cNvSpPr/>
          <p:nvPr userDrawn="1"/>
        </p:nvSpPr>
        <p:spPr>
          <a:xfrm rot="16200000">
            <a:off x="18009124" y="4506732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007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1654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Group 1251">
            <a:extLst>
              <a:ext uri="{FF2B5EF4-FFF2-40B4-BE49-F238E27FC236}">
                <a16:creationId xmlns:a16="http://schemas.microsoft.com/office/drawing/2014/main" id="{DB74EE78-AF2A-4A74-AEC8-7177D0B38220}"/>
              </a:ext>
            </a:extLst>
          </p:cNvPr>
          <p:cNvGrpSpPr/>
          <p:nvPr userDrawn="1"/>
        </p:nvGrpSpPr>
        <p:grpSpPr>
          <a:xfrm>
            <a:off x="1194550" y="2859102"/>
            <a:ext cx="22484398" cy="10297062"/>
            <a:chOff x="1194550" y="2859102"/>
            <a:chExt cx="22484398" cy="1029706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B2ADB77-B0AA-41AB-8B82-CF43225A164A}"/>
                </a:ext>
              </a:extLst>
            </p:cNvPr>
            <p:cNvGrpSpPr/>
            <p:nvPr userDrawn="1"/>
          </p:nvGrpSpPr>
          <p:grpSpPr>
            <a:xfrm>
              <a:off x="1240062" y="2907574"/>
              <a:ext cx="21990466" cy="10203070"/>
              <a:chOff x="1240062" y="2907574"/>
              <a:chExt cx="21990466" cy="10203070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05EEA249-EF73-4F22-BFBD-F51E75A33811}"/>
                  </a:ext>
                </a:extLst>
              </p:cNvPr>
              <p:cNvSpPr/>
              <p:nvPr/>
            </p:nvSpPr>
            <p:spPr>
              <a:xfrm>
                <a:off x="10191115" y="10830289"/>
                <a:ext cx="715320" cy="1454484"/>
              </a:xfrm>
              <a:custGeom>
                <a:avLst/>
                <a:gdLst>
                  <a:gd name="connsiteX0" fmla="*/ 0 w 657853"/>
                  <a:gd name="connsiteY0" fmla="*/ 0 h 1337635"/>
                  <a:gd name="connsiteX1" fmla="*/ 0 w 657853"/>
                  <a:gd name="connsiteY1" fmla="*/ 334907 h 1337635"/>
                  <a:gd name="connsiteX2" fmla="*/ 657854 w 657853"/>
                  <a:gd name="connsiteY2" fmla="*/ 769490 h 1337635"/>
                  <a:gd name="connsiteX3" fmla="*/ 657854 w 657853"/>
                  <a:gd name="connsiteY3" fmla="*/ 1337636 h 133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853" h="1337635">
                    <a:moveTo>
                      <a:pt x="0" y="0"/>
                    </a:moveTo>
                    <a:lnTo>
                      <a:pt x="0" y="334907"/>
                    </a:lnTo>
                    <a:lnTo>
                      <a:pt x="657854" y="769490"/>
                    </a:lnTo>
                    <a:lnTo>
                      <a:pt x="657854" y="1337636"/>
                    </a:lnTo>
                  </a:path>
                </a:pathLst>
              </a:custGeom>
              <a:noFill/>
              <a:ln w="39853" cap="flat">
                <a:solidFill>
                  <a:schemeClr val="bg1">
                    <a:lumMod val="9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4BB5456A-70E1-434B-8A25-E6B4A442D245}"/>
                  </a:ext>
                </a:extLst>
              </p:cNvPr>
              <p:cNvSpPr/>
              <p:nvPr/>
            </p:nvSpPr>
            <p:spPr>
              <a:xfrm>
                <a:off x="10132588" y="10830289"/>
                <a:ext cx="713153" cy="1454484"/>
              </a:xfrm>
              <a:custGeom>
                <a:avLst/>
                <a:gdLst>
                  <a:gd name="connsiteX0" fmla="*/ 0 w 655860"/>
                  <a:gd name="connsiteY0" fmla="*/ 0 h 1337635"/>
                  <a:gd name="connsiteX1" fmla="*/ 0 w 655860"/>
                  <a:gd name="connsiteY1" fmla="*/ 366803 h 1337635"/>
                  <a:gd name="connsiteX2" fmla="*/ 655860 w 655860"/>
                  <a:gd name="connsiteY2" fmla="*/ 801386 h 1337635"/>
                  <a:gd name="connsiteX3" fmla="*/ 655860 w 655860"/>
                  <a:gd name="connsiteY3" fmla="*/ 1337636 h 133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5860" h="1337635">
                    <a:moveTo>
                      <a:pt x="0" y="0"/>
                    </a:moveTo>
                    <a:lnTo>
                      <a:pt x="0" y="366803"/>
                    </a:lnTo>
                    <a:lnTo>
                      <a:pt x="655860" y="801386"/>
                    </a:lnTo>
                    <a:lnTo>
                      <a:pt x="655860" y="1337636"/>
                    </a:lnTo>
                  </a:path>
                </a:pathLst>
              </a:custGeom>
              <a:noFill/>
              <a:ln w="39853" cap="flat">
                <a:solidFill>
                  <a:schemeClr val="bg1">
                    <a:lumMod val="9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C6633B93-3827-4B1C-B706-626D1C059552}"/>
                  </a:ext>
                </a:extLst>
              </p:cNvPr>
              <p:cNvSpPr/>
              <p:nvPr/>
            </p:nvSpPr>
            <p:spPr>
              <a:xfrm>
                <a:off x="22942233" y="8194450"/>
                <a:ext cx="253612" cy="654627"/>
              </a:xfrm>
              <a:custGeom>
                <a:avLst/>
                <a:gdLst>
                  <a:gd name="connsiteX0" fmla="*/ 233238 w 233238"/>
                  <a:gd name="connsiteY0" fmla="*/ 602036 h 602036"/>
                  <a:gd name="connsiteX1" fmla="*/ 233238 w 233238"/>
                  <a:gd name="connsiteY1" fmla="*/ 233239 h 602036"/>
                  <a:gd name="connsiteX2" fmla="*/ 0 w 233238"/>
                  <a:gd name="connsiteY2" fmla="*/ 0 h 60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3238" h="602036">
                    <a:moveTo>
                      <a:pt x="233238" y="602036"/>
                    </a:moveTo>
                    <a:lnTo>
                      <a:pt x="233238" y="233239"/>
                    </a:lnTo>
                    <a:lnTo>
                      <a:pt x="0" y="0"/>
                    </a:lnTo>
                  </a:path>
                </a:pathLst>
              </a:custGeom>
              <a:noFill/>
              <a:ln w="39853" cap="flat">
                <a:solidFill>
                  <a:schemeClr val="bg1">
                    <a:lumMod val="9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79208DE-A4A5-4BDC-BF4B-038ECB3917F6}"/>
                  </a:ext>
                </a:extLst>
              </p:cNvPr>
              <p:cNvGrpSpPr/>
              <p:nvPr/>
            </p:nvGrpSpPr>
            <p:grpSpPr>
              <a:xfrm>
                <a:off x="1240062" y="2907574"/>
                <a:ext cx="21990466" cy="10203070"/>
                <a:chOff x="1240062" y="2907574"/>
                <a:chExt cx="21990466" cy="1020307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9F0CE42-C4B9-4EF5-8E54-2DB9E7B62D96}"/>
                    </a:ext>
                  </a:extLst>
                </p:cNvPr>
                <p:cNvGrpSpPr/>
                <p:nvPr/>
              </p:nvGrpSpPr>
              <p:grpSpPr>
                <a:xfrm>
                  <a:off x="1240062" y="2907574"/>
                  <a:ext cx="21936274" cy="10203070"/>
                  <a:chOff x="1240062" y="2907574"/>
                  <a:chExt cx="21936274" cy="1020307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0579FB9-60D0-487E-AB0C-0690BCCAB4E4}"/>
                      </a:ext>
                    </a:extLst>
                  </p:cNvPr>
                  <p:cNvGrpSpPr/>
                  <p:nvPr/>
                </p:nvGrpSpPr>
                <p:grpSpPr>
                  <a:xfrm>
                    <a:off x="7787205" y="8545600"/>
                    <a:ext cx="11564346" cy="4565044"/>
                    <a:chOff x="7787205" y="8545600"/>
                    <a:chExt cx="11564346" cy="4565044"/>
                  </a:xfrm>
                </p:grpSpPr>
                <p:sp>
                  <p:nvSpPr>
                    <p:cNvPr id="531" name="Freeform: Shape 530">
                      <a:extLst>
                        <a:ext uri="{FF2B5EF4-FFF2-40B4-BE49-F238E27FC236}">
                          <a16:creationId xmlns:a16="http://schemas.microsoft.com/office/drawing/2014/main" id="{4F868BFF-8DC6-49F4-B5E3-147C88FF33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23215" y="11961796"/>
                      <a:ext cx="379336" cy="368498"/>
                    </a:xfrm>
                    <a:custGeom>
                      <a:avLst/>
                      <a:gdLst>
                        <a:gd name="connsiteX0" fmla="*/ 169447 w 348861"/>
                        <a:gd name="connsiteY0" fmla="*/ 0 h 338894"/>
                        <a:gd name="connsiteX1" fmla="*/ 179415 w 348861"/>
                        <a:gd name="connsiteY1" fmla="*/ 0 h 338894"/>
                        <a:gd name="connsiteX2" fmla="*/ 348862 w 348861"/>
                        <a:gd name="connsiteY2" fmla="*/ 169447 h 338894"/>
                        <a:gd name="connsiteX3" fmla="*/ 348862 w 348861"/>
                        <a:gd name="connsiteY3" fmla="*/ 169447 h 338894"/>
                        <a:gd name="connsiteX4" fmla="*/ 179415 w 348861"/>
                        <a:gd name="connsiteY4" fmla="*/ 338894 h 338894"/>
                        <a:gd name="connsiteX5" fmla="*/ 169447 w 348861"/>
                        <a:gd name="connsiteY5" fmla="*/ 338894 h 338894"/>
                        <a:gd name="connsiteX6" fmla="*/ 0 w 348861"/>
                        <a:gd name="connsiteY6" fmla="*/ 169447 h 338894"/>
                        <a:gd name="connsiteX7" fmla="*/ 0 w 348861"/>
                        <a:gd name="connsiteY7" fmla="*/ 169447 h 338894"/>
                        <a:gd name="connsiteX8" fmla="*/ 169447 w 348861"/>
                        <a:gd name="connsiteY8" fmla="*/ 0 h 3388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8861" h="338894">
                          <a:moveTo>
                            <a:pt x="169447" y="0"/>
                          </a:moveTo>
                          <a:lnTo>
                            <a:pt x="179415" y="0"/>
                          </a:lnTo>
                          <a:cubicBezTo>
                            <a:pt x="179415" y="0"/>
                            <a:pt x="348862" y="75753"/>
                            <a:pt x="348862" y="169447"/>
                          </a:cubicBezTo>
                          <a:lnTo>
                            <a:pt x="348862" y="169447"/>
                          </a:lnTo>
                          <a:cubicBezTo>
                            <a:pt x="348862" y="263141"/>
                            <a:pt x="179415" y="338894"/>
                            <a:pt x="179415" y="338894"/>
                          </a:cubicBezTo>
                          <a:lnTo>
                            <a:pt x="169447" y="338894"/>
                          </a:lnTo>
                          <a:lnTo>
                            <a:pt x="0" y="169447"/>
                          </a:lnTo>
                          <a:lnTo>
                            <a:pt x="0" y="169447"/>
                          </a:lnTo>
                          <a:lnTo>
                            <a:pt x="169447" y="0"/>
                          </a:ln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2" name="Freeform: Shape 531">
                      <a:extLst>
                        <a:ext uri="{FF2B5EF4-FFF2-40B4-BE49-F238E27FC236}">
                          <a16:creationId xmlns:a16="http://schemas.microsoft.com/office/drawing/2014/main" id="{01C561D3-B53E-40DA-B3FD-27022FCC4B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924516" y="11805727"/>
                      <a:ext cx="624279" cy="62861"/>
                    </a:xfrm>
                    <a:custGeom>
                      <a:avLst/>
                      <a:gdLst>
                        <a:gd name="connsiteX0" fmla="*/ 0 w 574126"/>
                        <a:gd name="connsiteY0" fmla="*/ 57811 h 57811"/>
                        <a:gd name="connsiteX1" fmla="*/ 0 w 574126"/>
                        <a:gd name="connsiteY1" fmla="*/ 0 h 57811"/>
                        <a:gd name="connsiteX2" fmla="*/ 574127 w 574126"/>
                        <a:gd name="connsiteY2" fmla="*/ 0 h 5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74126" h="57811">
                          <a:moveTo>
                            <a:pt x="0" y="57811"/>
                          </a:moveTo>
                          <a:lnTo>
                            <a:pt x="0" y="0"/>
                          </a:lnTo>
                          <a:lnTo>
                            <a:pt x="574127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3" name="Freeform: Shape 532">
                      <a:extLst>
                        <a:ext uri="{FF2B5EF4-FFF2-40B4-BE49-F238E27FC236}">
                          <a16:creationId xmlns:a16="http://schemas.microsoft.com/office/drawing/2014/main" id="{EA19AED5-F2D1-4D89-8C33-011650AD34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16134" y="11684339"/>
                      <a:ext cx="732661" cy="173410"/>
                    </a:xfrm>
                    <a:custGeom>
                      <a:avLst/>
                      <a:gdLst>
                        <a:gd name="connsiteX0" fmla="*/ 0 w 673801"/>
                        <a:gd name="connsiteY0" fmla="*/ 159480 h 159479"/>
                        <a:gd name="connsiteX1" fmla="*/ 0 w 673801"/>
                        <a:gd name="connsiteY1" fmla="*/ 0 h 159479"/>
                        <a:gd name="connsiteX2" fmla="*/ 673801 w 673801"/>
                        <a:gd name="connsiteY2" fmla="*/ 0 h 159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73801" h="159479">
                          <a:moveTo>
                            <a:pt x="0" y="159480"/>
                          </a:moveTo>
                          <a:lnTo>
                            <a:pt x="0" y="0"/>
                          </a:lnTo>
                          <a:lnTo>
                            <a:pt x="673801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4" name="Freeform: Shape 533">
                      <a:extLst>
                        <a:ext uri="{FF2B5EF4-FFF2-40B4-BE49-F238E27FC236}">
                          <a16:creationId xmlns:a16="http://schemas.microsoft.com/office/drawing/2014/main" id="{998E8A5D-D625-411D-9D11-08CD34D396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705584" y="11558616"/>
                      <a:ext cx="843211" cy="303469"/>
                    </a:xfrm>
                    <a:custGeom>
                      <a:avLst/>
                      <a:gdLst>
                        <a:gd name="connsiteX0" fmla="*/ 0 w 775470"/>
                        <a:gd name="connsiteY0" fmla="*/ 279089 h 279089"/>
                        <a:gd name="connsiteX1" fmla="*/ 0 w 775470"/>
                        <a:gd name="connsiteY1" fmla="*/ 0 h 279089"/>
                        <a:gd name="connsiteX2" fmla="*/ 775471 w 775470"/>
                        <a:gd name="connsiteY2" fmla="*/ 0 h 2790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75470" h="279089">
                          <a:moveTo>
                            <a:pt x="0" y="279089"/>
                          </a:moveTo>
                          <a:lnTo>
                            <a:pt x="0" y="0"/>
                          </a:lnTo>
                          <a:lnTo>
                            <a:pt x="775471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5" name="Freeform: Shape 534">
                      <a:extLst>
                        <a:ext uri="{FF2B5EF4-FFF2-40B4-BE49-F238E27FC236}">
                          <a16:creationId xmlns:a16="http://schemas.microsoft.com/office/drawing/2014/main" id="{3D18CC12-9F1E-4583-885A-FB3F67FDF8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45190" y="11797056"/>
                      <a:ext cx="806361" cy="169075"/>
                    </a:xfrm>
                    <a:custGeom>
                      <a:avLst/>
                      <a:gdLst>
                        <a:gd name="connsiteX0" fmla="*/ 741581 w 741580"/>
                        <a:gd name="connsiteY0" fmla="*/ 85720 h 155492"/>
                        <a:gd name="connsiteX1" fmla="*/ 651874 w 741580"/>
                        <a:gd name="connsiteY1" fmla="*/ 155492 h 155492"/>
                        <a:gd name="connsiteX2" fmla="*/ 177422 w 741580"/>
                        <a:gd name="connsiteY2" fmla="*/ 145525 h 155492"/>
                        <a:gd name="connsiteX3" fmla="*/ 0 w 741580"/>
                        <a:gd name="connsiteY3" fmla="*/ 0 h 1554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41580" h="155492">
                          <a:moveTo>
                            <a:pt x="741581" y="85720"/>
                          </a:moveTo>
                          <a:lnTo>
                            <a:pt x="651874" y="155492"/>
                          </a:lnTo>
                          <a:lnTo>
                            <a:pt x="177422" y="14552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6" name="Freeform: Shape 535">
                      <a:extLst>
                        <a:ext uri="{FF2B5EF4-FFF2-40B4-BE49-F238E27FC236}">
                          <a16:creationId xmlns:a16="http://schemas.microsoft.com/office/drawing/2014/main" id="{FA7984AD-1B7E-437B-AC3B-D7A2D4C90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19882" y="10806446"/>
                      <a:ext cx="1764456" cy="1326594"/>
                    </a:xfrm>
                    <a:custGeom>
                      <a:avLst/>
                      <a:gdLst>
                        <a:gd name="connsiteX0" fmla="*/ 1622706 w 1622705"/>
                        <a:gd name="connsiteY0" fmla="*/ 0 h 1220019"/>
                        <a:gd name="connsiteX1" fmla="*/ 787431 w 1622705"/>
                        <a:gd name="connsiteY1" fmla="*/ 0 h 1220019"/>
                        <a:gd name="connsiteX2" fmla="*/ 19935 w 1622705"/>
                        <a:gd name="connsiteY2" fmla="*/ 1220020 h 1220019"/>
                        <a:gd name="connsiteX3" fmla="*/ 0 w 1622705"/>
                        <a:gd name="connsiteY3" fmla="*/ 1220020 h 1220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622705" h="1220019">
                          <a:moveTo>
                            <a:pt x="1622706" y="0"/>
                          </a:moveTo>
                          <a:lnTo>
                            <a:pt x="787431" y="0"/>
                          </a:lnTo>
                          <a:lnTo>
                            <a:pt x="19935" y="1220020"/>
                          </a:lnTo>
                          <a:lnTo>
                            <a:pt x="0" y="122002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7" name="Freeform: Shape 536">
                      <a:extLst>
                        <a:ext uri="{FF2B5EF4-FFF2-40B4-BE49-F238E27FC236}">
                          <a16:creationId xmlns:a16="http://schemas.microsoft.com/office/drawing/2014/main" id="{4951F5C4-9821-4819-B950-451F7918C8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45028" y="10960348"/>
                      <a:ext cx="1439311" cy="2150296"/>
                    </a:xfrm>
                    <a:custGeom>
                      <a:avLst/>
                      <a:gdLst>
                        <a:gd name="connsiteX0" fmla="*/ 1323681 w 1323681"/>
                        <a:gd name="connsiteY0" fmla="*/ 0 h 1977548"/>
                        <a:gd name="connsiteX1" fmla="*/ 621970 w 1323681"/>
                        <a:gd name="connsiteY1" fmla="*/ 0 h 1977548"/>
                        <a:gd name="connsiteX2" fmla="*/ 0 w 1323681"/>
                        <a:gd name="connsiteY2" fmla="*/ 974819 h 1977548"/>
                        <a:gd name="connsiteX3" fmla="*/ 0 w 1323681"/>
                        <a:gd name="connsiteY3" fmla="*/ 1977548 h 1977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23681" h="1977548">
                          <a:moveTo>
                            <a:pt x="1323681" y="0"/>
                          </a:moveTo>
                          <a:lnTo>
                            <a:pt x="621970" y="0"/>
                          </a:lnTo>
                          <a:lnTo>
                            <a:pt x="0" y="974819"/>
                          </a:lnTo>
                          <a:lnTo>
                            <a:pt x="0" y="1977548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8" name="Freeform: Shape 537">
                      <a:extLst>
                        <a:ext uri="{FF2B5EF4-FFF2-40B4-BE49-F238E27FC236}">
                          <a16:creationId xmlns:a16="http://schemas.microsoft.com/office/drawing/2014/main" id="{144829E5-FE92-4195-9FAF-5A9DB7BE15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33182" y="11346187"/>
                      <a:ext cx="240608" cy="242775"/>
                    </a:xfrm>
                    <a:custGeom>
                      <a:avLst/>
                      <a:gdLst>
                        <a:gd name="connsiteX0" fmla="*/ 0 w 221278"/>
                        <a:gd name="connsiteY0" fmla="*/ 0 h 223271"/>
                        <a:gd name="connsiteX1" fmla="*/ 221278 w 221278"/>
                        <a:gd name="connsiteY1" fmla="*/ 223272 h 2232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1278" h="223271">
                          <a:moveTo>
                            <a:pt x="0" y="0"/>
                          </a:moveTo>
                          <a:lnTo>
                            <a:pt x="221278" y="223272"/>
                          </a:lnTo>
                        </a:path>
                      </a:pathLst>
                    </a:custGeom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9" name="Freeform: Shape 538">
                      <a:extLst>
                        <a:ext uri="{FF2B5EF4-FFF2-40B4-BE49-F238E27FC236}">
                          <a16:creationId xmlns:a16="http://schemas.microsoft.com/office/drawing/2014/main" id="{8DAA93A3-B9A7-4EE0-98C9-1492279EF3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33182" y="11604136"/>
                      <a:ext cx="240608" cy="240608"/>
                    </a:xfrm>
                    <a:custGeom>
                      <a:avLst/>
                      <a:gdLst>
                        <a:gd name="connsiteX0" fmla="*/ 0 w 221278"/>
                        <a:gd name="connsiteY0" fmla="*/ 0 h 221278"/>
                        <a:gd name="connsiteX1" fmla="*/ 221278 w 221278"/>
                        <a:gd name="connsiteY1" fmla="*/ 221278 h 2212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1278" h="221278">
                          <a:moveTo>
                            <a:pt x="0" y="0"/>
                          </a:moveTo>
                          <a:lnTo>
                            <a:pt x="221278" y="221278"/>
                          </a:lnTo>
                        </a:path>
                      </a:pathLst>
                    </a:custGeom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0" name="Freeform: Shape 539">
                      <a:extLst>
                        <a:ext uri="{FF2B5EF4-FFF2-40B4-BE49-F238E27FC236}">
                          <a16:creationId xmlns:a16="http://schemas.microsoft.com/office/drawing/2014/main" id="{C6FCD7F6-3EED-4FD7-8B94-3338ADCC4B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973101" y="11839867"/>
                      <a:ext cx="434610" cy="434611"/>
                    </a:xfrm>
                    <a:custGeom>
                      <a:avLst/>
                      <a:gdLst>
                        <a:gd name="connsiteX0" fmla="*/ 58310 w 399695"/>
                        <a:gd name="connsiteY0" fmla="*/ 341386 h 399696"/>
                        <a:gd name="connsiteX1" fmla="*/ 58310 w 399695"/>
                        <a:gd name="connsiteY1" fmla="*/ 341386 h 399696"/>
                        <a:gd name="connsiteX2" fmla="*/ 341386 w 399695"/>
                        <a:gd name="connsiteY2" fmla="*/ 341386 h 399696"/>
                        <a:gd name="connsiteX3" fmla="*/ 341386 w 399695"/>
                        <a:gd name="connsiteY3" fmla="*/ 341386 h 399696"/>
                        <a:gd name="connsiteX4" fmla="*/ 341386 w 399695"/>
                        <a:gd name="connsiteY4" fmla="*/ 58310 h 399696"/>
                        <a:gd name="connsiteX5" fmla="*/ 341386 w 399695"/>
                        <a:gd name="connsiteY5" fmla="*/ 58310 h 399696"/>
                        <a:gd name="connsiteX6" fmla="*/ 58310 w 399695"/>
                        <a:gd name="connsiteY6" fmla="*/ 58310 h 399696"/>
                        <a:gd name="connsiteX7" fmla="*/ 58310 w 399695"/>
                        <a:gd name="connsiteY7" fmla="*/ 58310 h 399696"/>
                        <a:gd name="connsiteX8" fmla="*/ 58310 w 399695"/>
                        <a:gd name="connsiteY8" fmla="*/ 341386 h 399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99695" h="399696">
                          <a:moveTo>
                            <a:pt x="58310" y="341386"/>
                          </a:moveTo>
                          <a:lnTo>
                            <a:pt x="58310" y="341386"/>
                          </a:lnTo>
                          <a:cubicBezTo>
                            <a:pt x="136056" y="419133"/>
                            <a:pt x="261646" y="419133"/>
                            <a:pt x="341386" y="341386"/>
                          </a:cubicBezTo>
                          <a:lnTo>
                            <a:pt x="341386" y="341386"/>
                          </a:lnTo>
                          <a:cubicBezTo>
                            <a:pt x="419133" y="263640"/>
                            <a:pt x="419133" y="138050"/>
                            <a:pt x="341386" y="58310"/>
                          </a:cubicBezTo>
                          <a:lnTo>
                            <a:pt x="341386" y="58310"/>
                          </a:lnTo>
                          <a:cubicBezTo>
                            <a:pt x="263640" y="-19437"/>
                            <a:pt x="138050" y="-19437"/>
                            <a:pt x="58310" y="58310"/>
                          </a:cubicBezTo>
                          <a:lnTo>
                            <a:pt x="58310" y="58310"/>
                          </a:lnTo>
                          <a:cubicBezTo>
                            <a:pt x="-19437" y="138050"/>
                            <a:pt x="-19437" y="263640"/>
                            <a:pt x="58310" y="341386"/>
                          </a:cubicBez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1" name="Freeform: Shape 540">
                      <a:extLst>
                        <a:ext uri="{FF2B5EF4-FFF2-40B4-BE49-F238E27FC236}">
                          <a16:creationId xmlns:a16="http://schemas.microsoft.com/office/drawing/2014/main" id="{76E1B8F9-0DFE-49E9-A7C9-278E7C1F11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337806" y="12375815"/>
                      <a:ext cx="197255" cy="723991"/>
                    </a:xfrm>
                    <a:custGeom>
                      <a:avLst/>
                      <a:gdLst>
                        <a:gd name="connsiteX0" fmla="*/ 0 w 181408"/>
                        <a:gd name="connsiteY0" fmla="*/ 0 h 665828"/>
                        <a:gd name="connsiteX1" fmla="*/ 181408 w 181408"/>
                        <a:gd name="connsiteY1" fmla="*/ 197357 h 665828"/>
                        <a:gd name="connsiteX2" fmla="*/ 181408 w 181408"/>
                        <a:gd name="connsiteY2" fmla="*/ 665828 h 665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81408" h="665828">
                          <a:moveTo>
                            <a:pt x="0" y="0"/>
                          </a:moveTo>
                          <a:lnTo>
                            <a:pt x="181408" y="197357"/>
                          </a:lnTo>
                          <a:lnTo>
                            <a:pt x="181408" y="665828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2" name="Freeform: Shape 541">
                      <a:extLst>
                        <a:ext uri="{FF2B5EF4-FFF2-40B4-BE49-F238E27FC236}">
                          <a16:creationId xmlns:a16="http://schemas.microsoft.com/office/drawing/2014/main" id="{3174F5A8-7DBB-401D-87F4-B90E223734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962804" y="12332462"/>
                      <a:ext cx="91040" cy="767344"/>
                    </a:xfrm>
                    <a:custGeom>
                      <a:avLst/>
                      <a:gdLst>
                        <a:gd name="connsiteX0" fmla="*/ 83726 w 83726"/>
                        <a:gd name="connsiteY0" fmla="*/ 0 h 705698"/>
                        <a:gd name="connsiteX1" fmla="*/ 0 w 83726"/>
                        <a:gd name="connsiteY1" fmla="*/ 131571 h 705698"/>
                        <a:gd name="connsiteX2" fmla="*/ 0 w 83726"/>
                        <a:gd name="connsiteY2" fmla="*/ 705698 h 7056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3726" h="705698">
                          <a:moveTo>
                            <a:pt x="83726" y="0"/>
                          </a:moveTo>
                          <a:lnTo>
                            <a:pt x="0" y="131571"/>
                          </a:lnTo>
                          <a:lnTo>
                            <a:pt x="0" y="705698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3" name="Freeform: Shape 542">
                      <a:extLst>
                        <a:ext uri="{FF2B5EF4-FFF2-40B4-BE49-F238E27FC236}">
                          <a16:creationId xmlns:a16="http://schemas.microsoft.com/office/drawing/2014/main" id="{CB5893D6-7488-4CEB-BB98-44A0435F83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19839" y="8545600"/>
                      <a:ext cx="327361" cy="316475"/>
                    </a:xfrm>
                    <a:custGeom>
                      <a:avLst/>
                      <a:gdLst>
                        <a:gd name="connsiteX0" fmla="*/ 145570 w 301062"/>
                        <a:gd name="connsiteY0" fmla="*/ 291051 h 291050"/>
                        <a:gd name="connsiteX1" fmla="*/ 155537 w 301062"/>
                        <a:gd name="connsiteY1" fmla="*/ 291051 h 291050"/>
                        <a:gd name="connsiteX2" fmla="*/ 301062 w 301062"/>
                        <a:gd name="connsiteY2" fmla="*/ 145525 h 291050"/>
                        <a:gd name="connsiteX3" fmla="*/ 301062 w 301062"/>
                        <a:gd name="connsiteY3" fmla="*/ 145525 h 291050"/>
                        <a:gd name="connsiteX4" fmla="*/ 155537 w 301062"/>
                        <a:gd name="connsiteY4" fmla="*/ 0 h 291050"/>
                        <a:gd name="connsiteX5" fmla="*/ 145570 w 301062"/>
                        <a:gd name="connsiteY5" fmla="*/ 0 h 291050"/>
                        <a:gd name="connsiteX6" fmla="*/ 44 w 301062"/>
                        <a:gd name="connsiteY6" fmla="*/ 145525 h 291050"/>
                        <a:gd name="connsiteX7" fmla="*/ 44 w 301062"/>
                        <a:gd name="connsiteY7" fmla="*/ 145525 h 291050"/>
                        <a:gd name="connsiteX8" fmla="*/ 145570 w 301062"/>
                        <a:gd name="connsiteY8" fmla="*/ 291051 h 291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01062" h="291050">
                          <a:moveTo>
                            <a:pt x="145570" y="291051"/>
                          </a:moveTo>
                          <a:lnTo>
                            <a:pt x="155537" y="291051"/>
                          </a:lnTo>
                          <a:cubicBezTo>
                            <a:pt x="237270" y="291051"/>
                            <a:pt x="301062" y="225265"/>
                            <a:pt x="301062" y="145525"/>
                          </a:cubicBezTo>
                          <a:lnTo>
                            <a:pt x="301062" y="145525"/>
                          </a:lnTo>
                          <a:cubicBezTo>
                            <a:pt x="301062" y="63792"/>
                            <a:pt x="235277" y="0"/>
                            <a:pt x="155537" y="0"/>
                          </a:cubicBezTo>
                          <a:lnTo>
                            <a:pt x="145570" y="0"/>
                          </a:lnTo>
                          <a:cubicBezTo>
                            <a:pt x="63836" y="0"/>
                            <a:pt x="44" y="65785"/>
                            <a:pt x="44" y="145525"/>
                          </a:cubicBezTo>
                          <a:lnTo>
                            <a:pt x="44" y="145525"/>
                          </a:lnTo>
                          <a:cubicBezTo>
                            <a:pt x="-1949" y="225265"/>
                            <a:pt x="63836" y="291051"/>
                            <a:pt x="145570" y="291051"/>
                          </a:cubicBez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4" name="Freeform: Shape 543">
                      <a:extLst>
                        <a:ext uri="{FF2B5EF4-FFF2-40B4-BE49-F238E27FC236}">
                          <a16:creationId xmlns:a16="http://schemas.microsoft.com/office/drawing/2014/main" id="{4FDD2E10-E620-467A-B52A-B47D9D34AF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78838" y="10752254"/>
                      <a:ext cx="652459" cy="318643"/>
                    </a:xfrm>
                    <a:custGeom>
                      <a:avLst/>
                      <a:gdLst>
                        <a:gd name="connsiteX0" fmla="*/ 0 w 600042"/>
                        <a:gd name="connsiteY0" fmla="*/ 293044 h 293044"/>
                        <a:gd name="connsiteX1" fmla="*/ 303012 w 600042"/>
                        <a:gd name="connsiteY1" fmla="*/ 293044 h 293044"/>
                        <a:gd name="connsiteX2" fmla="*/ 600042 w 600042"/>
                        <a:gd name="connsiteY2" fmla="*/ 0 h 293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00042" h="293044">
                          <a:moveTo>
                            <a:pt x="0" y="293044"/>
                          </a:moveTo>
                          <a:lnTo>
                            <a:pt x="303012" y="293044"/>
                          </a:lnTo>
                          <a:lnTo>
                            <a:pt x="600042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5" name="Freeform: Shape 544">
                      <a:extLst>
                        <a:ext uri="{FF2B5EF4-FFF2-40B4-BE49-F238E27FC236}">
                          <a16:creationId xmlns:a16="http://schemas.microsoft.com/office/drawing/2014/main" id="{6F3C6A9E-7B0B-4935-BB41-E4D9273D9C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24501" y="10899654"/>
                      <a:ext cx="314306" cy="2122116"/>
                    </a:xfrm>
                    <a:custGeom>
                      <a:avLst/>
                      <a:gdLst>
                        <a:gd name="connsiteX0" fmla="*/ 289057 w 289056"/>
                        <a:gd name="connsiteY0" fmla="*/ 0 h 1951632"/>
                        <a:gd name="connsiteX1" fmla="*/ 289057 w 289056"/>
                        <a:gd name="connsiteY1" fmla="*/ 281082 h 1951632"/>
                        <a:gd name="connsiteX2" fmla="*/ 0 w 289056"/>
                        <a:gd name="connsiteY2" fmla="*/ 544224 h 1951632"/>
                        <a:gd name="connsiteX3" fmla="*/ 0 w 289056"/>
                        <a:gd name="connsiteY3" fmla="*/ 1951633 h 19516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89056" h="1951632">
                          <a:moveTo>
                            <a:pt x="289057" y="0"/>
                          </a:moveTo>
                          <a:lnTo>
                            <a:pt x="289057" y="281082"/>
                          </a:lnTo>
                          <a:lnTo>
                            <a:pt x="0" y="544224"/>
                          </a:lnTo>
                          <a:lnTo>
                            <a:pt x="0" y="1951633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6" name="Freeform: Shape 545">
                      <a:extLst>
                        <a:ext uri="{FF2B5EF4-FFF2-40B4-BE49-F238E27FC236}">
                          <a16:creationId xmlns:a16="http://schemas.microsoft.com/office/drawing/2014/main" id="{E9922C38-04B4-488C-A67B-E5E4FB92BF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30856" y="12399659"/>
                      <a:ext cx="327361" cy="316475"/>
                    </a:xfrm>
                    <a:custGeom>
                      <a:avLst/>
                      <a:gdLst>
                        <a:gd name="connsiteX0" fmla="*/ 155492 w 301062"/>
                        <a:gd name="connsiteY0" fmla="*/ 0 h 291050"/>
                        <a:gd name="connsiteX1" fmla="*/ 145525 w 301062"/>
                        <a:gd name="connsiteY1" fmla="*/ 0 h 291050"/>
                        <a:gd name="connsiteX2" fmla="*/ 0 w 301062"/>
                        <a:gd name="connsiteY2" fmla="*/ 145526 h 291050"/>
                        <a:gd name="connsiteX3" fmla="*/ 0 w 301062"/>
                        <a:gd name="connsiteY3" fmla="*/ 145526 h 291050"/>
                        <a:gd name="connsiteX4" fmla="*/ 145525 w 301062"/>
                        <a:gd name="connsiteY4" fmla="*/ 291051 h 291050"/>
                        <a:gd name="connsiteX5" fmla="*/ 155492 w 301062"/>
                        <a:gd name="connsiteY5" fmla="*/ 291051 h 291050"/>
                        <a:gd name="connsiteX6" fmla="*/ 301018 w 301062"/>
                        <a:gd name="connsiteY6" fmla="*/ 145526 h 291050"/>
                        <a:gd name="connsiteX7" fmla="*/ 301018 w 301062"/>
                        <a:gd name="connsiteY7" fmla="*/ 145526 h 291050"/>
                        <a:gd name="connsiteX8" fmla="*/ 155492 w 301062"/>
                        <a:gd name="connsiteY8" fmla="*/ 0 h 291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01062" h="291050">
                          <a:moveTo>
                            <a:pt x="155492" y="0"/>
                          </a:moveTo>
                          <a:lnTo>
                            <a:pt x="145525" y="0"/>
                          </a:lnTo>
                          <a:cubicBezTo>
                            <a:pt x="63792" y="0"/>
                            <a:pt x="0" y="65786"/>
                            <a:pt x="0" y="145526"/>
                          </a:cubicBezTo>
                          <a:lnTo>
                            <a:pt x="0" y="145526"/>
                          </a:lnTo>
                          <a:cubicBezTo>
                            <a:pt x="0" y="227258"/>
                            <a:pt x="65785" y="291051"/>
                            <a:pt x="145525" y="291051"/>
                          </a:cubicBezTo>
                          <a:lnTo>
                            <a:pt x="155492" y="291051"/>
                          </a:lnTo>
                          <a:cubicBezTo>
                            <a:pt x="237226" y="291051"/>
                            <a:pt x="301018" y="225265"/>
                            <a:pt x="301018" y="145526"/>
                          </a:cubicBezTo>
                          <a:lnTo>
                            <a:pt x="301018" y="145526"/>
                          </a:lnTo>
                          <a:cubicBezTo>
                            <a:pt x="303011" y="65786"/>
                            <a:pt x="237226" y="0"/>
                            <a:pt x="155492" y="0"/>
                          </a:cubicBez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7" name="Freeform: Shape 546">
                      <a:extLst>
                        <a:ext uri="{FF2B5EF4-FFF2-40B4-BE49-F238E27FC236}">
                          <a16:creationId xmlns:a16="http://schemas.microsoft.com/office/drawing/2014/main" id="{58D70E23-BFF0-4F75-A673-26147B8C5D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33449" y="11961796"/>
                      <a:ext cx="379336" cy="368498"/>
                    </a:xfrm>
                    <a:custGeom>
                      <a:avLst/>
                      <a:gdLst>
                        <a:gd name="connsiteX0" fmla="*/ 179415 w 348861"/>
                        <a:gd name="connsiteY0" fmla="*/ 0 h 338894"/>
                        <a:gd name="connsiteX1" fmla="*/ 169447 w 348861"/>
                        <a:gd name="connsiteY1" fmla="*/ 0 h 338894"/>
                        <a:gd name="connsiteX2" fmla="*/ 0 w 348861"/>
                        <a:gd name="connsiteY2" fmla="*/ 169447 h 338894"/>
                        <a:gd name="connsiteX3" fmla="*/ 0 w 348861"/>
                        <a:gd name="connsiteY3" fmla="*/ 169447 h 338894"/>
                        <a:gd name="connsiteX4" fmla="*/ 169447 w 348861"/>
                        <a:gd name="connsiteY4" fmla="*/ 338894 h 338894"/>
                        <a:gd name="connsiteX5" fmla="*/ 179415 w 348861"/>
                        <a:gd name="connsiteY5" fmla="*/ 338894 h 338894"/>
                        <a:gd name="connsiteX6" fmla="*/ 348862 w 348861"/>
                        <a:gd name="connsiteY6" fmla="*/ 169447 h 338894"/>
                        <a:gd name="connsiteX7" fmla="*/ 348862 w 348861"/>
                        <a:gd name="connsiteY7" fmla="*/ 169447 h 338894"/>
                        <a:gd name="connsiteX8" fmla="*/ 179415 w 348861"/>
                        <a:gd name="connsiteY8" fmla="*/ 0 h 3388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8861" h="338894">
                          <a:moveTo>
                            <a:pt x="179415" y="0"/>
                          </a:moveTo>
                          <a:lnTo>
                            <a:pt x="169447" y="0"/>
                          </a:lnTo>
                          <a:cubicBezTo>
                            <a:pt x="75753" y="0"/>
                            <a:pt x="0" y="75753"/>
                            <a:pt x="0" y="169447"/>
                          </a:cubicBezTo>
                          <a:lnTo>
                            <a:pt x="0" y="169447"/>
                          </a:lnTo>
                          <a:cubicBezTo>
                            <a:pt x="0" y="263141"/>
                            <a:pt x="75753" y="338894"/>
                            <a:pt x="169447" y="338894"/>
                          </a:cubicBezTo>
                          <a:lnTo>
                            <a:pt x="179415" y="338894"/>
                          </a:lnTo>
                          <a:cubicBezTo>
                            <a:pt x="273109" y="338894"/>
                            <a:pt x="348862" y="263141"/>
                            <a:pt x="348862" y="169447"/>
                          </a:cubicBezTo>
                          <a:lnTo>
                            <a:pt x="348862" y="169447"/>
                          </a:lnTo>
                          <a:cubicBezTo>
                            <a:pt x="348862" y="75753"/>
                            <a:pt x="273109" y="0"/>
                            <a:pt x="179415" y="0"/>
                          </a:cubicBez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8" name="Freeform: Shape 547">
                      <a:extLst>
                        <a:ext uri="{FF2B5EF4-FFF2-40B4-BE49-F238E27FC236}">
                          <a16:creationId xmlns:a16="http://schemas.microsoft.com/office/drawing/2014/main" id="{75BF3A81-CA55-433B-B899-257453310D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46171" y="12098358"/>
                      <a:ext cx="535406" cy="99710"/>
                    </a:xfrm>
                    <a:custGeom>
                      <a:avLst/>
                      <a:gdLst>
                        <a:gd name="connsiteX0" fmla="*/ 492394 w 492393"/>
                        <a:gd name="connsiteY0" fmla="*/ 0 h 91700"/>
                        <a:gd name="connsiteX1" fmla="*/ 91701 w 492393"/>
                        <a:gd name="connsiteY1" fmla="*/ 0 h 91700"/>
                        <a:gd name="connsiteX2" fmla="*/ 0 w 492393"/>
                        <a:gd name="connsiteY2" fmla="*/ 91701 h 91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92393" h="91700">
                          <a:moveTo>
                            <a:pt x="492394" y="0"/>
                          </a:moveTo>
                          <a:lnTo>
                            <a:pt x="91701" y="0"/>
                          </a:lnTo>
                          <a:lnTo>
                            <a:pt x="0" y="91701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9" name="Freeform: Shape 548">
                      <a:extLst>
                        <a:ext uri="{FF2B5EF4-FFF2-40B4-BE49-F238E27FC236}">
                          <a16:creationId xmlns:a16="http://schemas.microsoft.com/office/drawing/2014/main" id="{B9A412D8-F210-40BA-9236-CE142B2762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87205" y="11805727"/>
                      <a:ext cx="622112" cy="62861"/>
                    </a:xfrm>
                    <a:custGeom>
                      <a:avLst/>
                      <a:gdLst>
                        <a:gd name="connsiteX0" fmla="*/ 572133 w 572133"/>
                        <a:gd name="connsiteY0" fmla="*/ 57811 h 57811"/>
                        <a:gd name="connsiteX1" fmla="*/ 572133 w 572133"/>
                        <a:gd name="connsiteY1" fmla="*/ 0 h 57811"/>
                        <a:gd name="connsiteX2" fmla="*/ 0 w 572133"/>
                        <a:gd name="connsiteY2" fmla="*/ 0 h 5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72133" h="57811">
                          <a:moveTo>
                            <a:pt x="572133" y="57811"/>
                          </a:moveTo>
                          <a:lnTo>
                            <a:pt x="572133" y="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0" name="Freeform: Shape 549">
                      <a:extLst>
                        <a:ext uri="{FF2B5EF4-FFF2-40B4-BE49-F238E27FC236}">
                          <a16:creationId xmlns:a16="http://schemas.microsoft.com/office/drawing/2014/main" id="{EFE82442-85C1-4CED-8DD0-2F42033C78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64662" y="12774660"/>
                      <a:ext cx="398845" cy="309971"/>
                    </a:xfrm>
                    <a:custGeom>
                      <a:avLst/>
                      <a:gdLst>
                        <a:gd name="connsiteX0" fmla="*/ 1993 w 366803"/>
                        <a:gd name="connsiteY0" fmla="*/ 285070 h 285069"/>
                        <a:gd name="connsiteX1" fmla="*/ 0 w 366803"/>
                        <a:gd name="connsiteY1" fmla="*/ 213304 h 285069"/>
                        <a:gd name="connsiteX2" fmla="*/ 261148 w 366803"/>
                        <a:gd name="connsiteY2" fmla="*/ 0 h 285069"/>
                        <a:gd name="connsiteX3" fmla="*/ 366803 w 366803"/>
                        <a:gd name="connsiteY3" fmla="*/ 0 h 285069"/>
                        <a:gd name="connsiteX4" fmla="*/ 366803 w 366803"/>
                        <a:gd name="connsiteY4" fmla="*/ 285070 h 2850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6803" h="285069">
                          <a:moveTo>
                            <a:pt x="1993" y="285070"/>
                          </a:moveTo>
                          <a:cubicBezTo>
                            <a:pt x="1993" y="251180"/>
                            <a:pt x="0" y="213304"/>
                            <a:pt x="0" y="213304"/>
                          </a:cubicBezTo>
                          <a:lnTo>
                            <a:pt x="261148" y="0"/>
                          </a:lnTo>
                          <a:lnTo>
                            <a:pt x="366803" y="0"/>
                          </a:lnTo>
                          <a:lnTo>
                            <a:pt x="366803" y="28507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1" name="Freeform: Shape 550">
                      <a:extLst>
                        <a:ext uri="{FF2B5EF4-FFF2-40B4-BE49-F238E27FC236}">
                          <a16:creationId xmlns:a16="http://schemas.microsoft.com/office/drawing/2014/main" id="{82F60F0D-6209-4C12-BB7A-B8DE84E29F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95304" y="12471191"/>
                      <a:ext cx="1109829" cy="613441"/>
                    </a:xfrm>
                    <a:custGeom>
                      <a:avLst/>
                      <a:gdLst>
                        <a:gd name="connsiteX0" fmla="*/ 1020670 w 1020669"/>
                        <a:gd name="connsiteY0" fmla="*/ 0 h 564159"/>
                        <a:gd name="connsiteX1" fmla="*/ 372783 w 1020669"/>
                        <a:gd name="connsiteY1" fmla="*/ 0 h 564159"/>
                        <a:gd name="connsiteX2" fmla="*/ 0 w 1020669"/>
                        <a:gd name="connsiteY2" fmla="*/ 374777 h 564159"/>
                        <a:gd name="connsiteX3" fmla="*/ 0 w 1020669"/>
                        <a:gd name="connsiteY3" fmla="*/ 564159 h 5641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20669" h="564159">
                          <a:moveTo>
                            <a:pt x="1020670" y="0"/>
                          </a:moveTo>
                          <a:lnTo>
                            <a:pt x="372783" y="0"/>
                          </a:lnTo>
                          <a:lnTo>
                            <a:pt x="0" y="374777"/>
                          </a:lnTo>
                          <a:lnTo>
                            <a:pt x="0" y="564159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2" name="Freeform: Shape 551">
                      <a:extLst>
                        <a:ext uri="{FF2B5EF4-FFF2-40B4-BE49-F238E27FC236}">
                          <a16:creationId xmlns:a16="http://schemas.microsoft.com/office/drawing/2014/main" id="{65417415-FBF0-444F-9DCC-88771CB648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3338" y="12555729"/>
                      <a:ext cx="1036131" cy="528902"/>
                    </a:xfrm>
                    <a:custGeom>
                      <a:avLst/>
                      <a:gdLst>
                        <a:gd name="connsiteX0" fmla="*/ 952891 w 952891"/>
                        <a:gd name="connsiteY0" fmla="*/ 0 h 486412"/>
                        <a:gd name="connsiteX1" fmla="*/ 374777 w 952891"/>
                        <a:gd name="connsiteY1" fmla="*/ 0 h 486412"/>
                        <a:gd name="connsiteX2" fmla="*/ 0 w 952891"/>
                        <a:gd name="connsiteY2" fmla="*/ 350855 h 486412"/>
                        <a:gd name="connsiteX3" fmla="*/ 0 w 952891"/>
                        <a:gd name="connsiteY3" fmla="*/ 486413 h 4864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2891" h="486412">
                          <a:moveTo>
                            <a:pt x="952891" y="0"/>
                          </a:moveTo>
                          <a:lnTo>
                            <a:pt x="374777" y="0"/>
                          </a:lnTo>
                          <a:lnTo>
                            <a:pt x="0" y="350855"/>
                          </a:lnTo>
                          <a:lnTo>
                            <a:pt x="0" y="486413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3" name="Freeform: Shape 552">
                      <a:extLst>
                        <a:ext uri="{FF2B5EF4-FFF2-40B4-BE49-F238E27FC236}">
                          <a16:creationId xmlns:a16="http://schemas.microsoft.com/office/drawing/2014/main" id="{ED602FF0-4B2B-4D2C-BFE5-199A94586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40535" y="12644603"/>
                      <a:ext cx="973268" cy="440030"/>
                    </a:xfrm>
                    <a:custGeom>
                      <a:avLst/>
                      <a:gdLst>
                        <a:gd name="connsiteX0" fmla="*/ 895080 w 895079"/>
                        <a:gd name="connsiteY0" fmla="*/ 0 h 404679"/>
                        <a:gd name="connsiteX1" fmla="*/ 374777 w 895079"/>
                        <a:gd name="connsiteY1" fmla="*/ 0 h 404679"/>
                        <a:gd name="connsiteX2" fmla="*/ 0 w 895079"/>
                        <a:gd name="connsiteY2" fmla="*/ 330920 h 404679"/>
                        <a:gd name="connsiteX3" fmla="*/ 0 w 895079"/>
                        <a:gd name="connsiteY3" fmla="*/ 404679 h 404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95079" h="404679">
                          <a:moveTo>
                            <a:pt x="895080" y="0"/>
                          </a:moveTo>
                          <a:lnTo>
                            <a:pt x="374777" y="0"/>
                          </a:lnTo>
                          <a:lnTo>
                            <a:pt x="0" y="330920"/>
                          </a:lnTo>
                          <a:lnTo>
                            <a:pt x="0" y="404679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4" name="Freeform: Shape 553">
                      <a:extLst>
                        <a:ext uri="{FF2B5EF4-FFF2-40B4-BE49-F238E27FC236}">
                          <a16:creationId xmlns:a16="http://schemas.microsoft.com/office/drawing/2014/main" id="{29FDAC70-AD1B-4A93-B87B-66AB7E481B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11925" y="10769596"/>
                      <a:ext cx="1049136" cy="559249"/>
                    </a:xfrm>
                    <a:custGeom>
                      <a:avLst/>
                      <a:gdLst>
                        <a:gd name="connsiteX0" fmla="*/ 964852 w 964852"/>
                        <a:gd name="connsiteY0" fmla="*/ 0 h 514321"/>
                        <a:gd name="connsiteX1" fmla="*/ 964852 w 964852"/>
                        <a:gd name="connsiteY1" fmla="*/ 161473 h 514321"/>
                        <a:gd name="connsiteX2" fmla="*/ 610010 w 964852"/>
                        <a:gd name="connsiteY2" fmla="*/ 514322 h 514321"/>
                        <a:gd name="connsiteX3" fmla="*/ 376771 w 964852"/>
                        <a:gd name="connsiteY3" fmla="*/ 514322 h 514321"/>
                        <a:gd name="connsiteX4" fmla="*/ 0 w 964852"/>
                        <a:gd name="connsiteY4" fmla="*/ 287063 h 514321"/>
                        <a:gd name="connsiteX5" fmla="*/ 0 w 964852"/>
                        <a:gd name="connsiteY5" fmla="*/ 41863 h 514321"/>
                        <a:gd name="connsiteX6" fmla="*/ 633932 w 964852"/>
                        <a:gd name="connsiteY6" fmla="*/ 41863 h 514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964852" h="514321">
                          <a:moveTo>
                            <a:pt x="964852" y="0"/>
                          </a:moveTo>
                          <a:lnTo>
                            <a:pt x="964852" y="161473"/>
                          </a:lnTo>
                          <a:lnTo>
                            <a:pt x="610010" y="514322"/>
                          </a:lnTo>
                          <a:lnTo>
                            <a:pt x="376771" y="514322"/>
                          </a:lnTo>
                          <a:lnTo>
                            <a:pt x="0" y="287063"/>
                          </a:lnTo>
                          <a:lnTo>
                            <a:pt x="0" y="41863"/>
                          </a:lnTo>
                          <a:lnTo>
                            <a:pt x="633932" y="41863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5" name="Freeform: Shape 554">
                      <a:extLst>
                        <a:ext uri="{FF2B5EF4-FFF2-40B4-BE49-F238E27FC236}">
                          <a16:creationId xmlns:a16="http://schemas.microsoft.com/office/drawing/2014/main" id="{925DFC01-E534-4570-A847-7DF26D1CB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91839" y="10919163"/>
                      <a:ext cx="578759" cy="255781"/>
                    </a:xfrm>
                    <a:custGeom>
                      <a:avLst/>
                      <a:gdLst>
                        <a:gd name="connsiteX0" fmla="*/ 532264 w 532263"/>
                        <a:gd name="connsiteY0" fmla="*/ 93694 h 235232"/>
                        <a:gd name="connsiteX1" fmla="*/ 392719 w 532263"/>
                        <a:gd name="connsiteY1" fmla="*/ 235232 h 235232"/>
                        <a:gd name="connsiteX2" fmla="*/ 251181 w 532263"/>
                        <a:gd name="connsiteY2" fmla="*/ 235232 h 235232"/>
                        <a:gd name="connsiteX3" fmla="*/ 0 w 532263"/>
                        <a:gd name="connsiteY3" fmla="*/ 91701 h 235232"/>
                        <a:gd name="connsiteX4" fmla="*/ 0 w 532263"/>
                        <a:gd name="connsiteY4" fmla="*/ 0 h 235232"/>
                        <a:gd name="connsiteX5" fmla="*/ 348862 w 532263"/>
                        <a:gd name="connsiteY5" fmla="*/ 0 h 2352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2263" h="235232">
                          <a:moveTo>
                            <a:pt x="532264" y="93694"/>
                          </a:moveTo>
                          <a:lnTo>
                            <a:pt x="392719" y="235232"/>
                          </a:lnTo>
                          <a:lnTo>
                            <a:pt x="251181" y="235232"/>
                          </a:lnTo>
                          <a:lnTo>
                            <a:pt x="0" y="91701"/>
                          </a:lnTo>
                          <a:lnTo>
                            <a:pt x="0" y="0"/>
                          </a:lnTo>
                          <a:lnTo>
                            <a:pt x="348862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6" name="Freeform: Shape 555">
                      <a:extLst>
                        <a:ext uri="{FF2B5EF4-FFF2-40B4-BE49-F238E27FC236}">
                          <a16:creationId xmlns:a16="http://schemas.microsoft.com/office/drawing/2014/main" id="{072E2BC1-A298-4464-9C8A-8873C10F3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15537" y="12880875"/>
                      <a:ext cx="1151015" cy="162573"/>
                    </a:xfrm>
                    <a:custGeom>
                      <a:avLst/>
                      <a:gdLst>
                        <a:gd name="connsiteX0" fmla="*/ 1058547 w 1058546"/>
                        <a:gd name="connsiteY0" fmla="*/ 0 h 149512"/>
                        <a:gd name="connsiteX1" fmla="*/ 223271 w 1058546"/>
                        <a:gd name="connsiteY1" fmla="*/ 0 h 149512"/>
                        <a:gd name="connsiteX2" fmla="*/ 0 w 1058546"/>
                        <a:gd name="connsiteY2" fmla="*/ 149512 h 1495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058546" h="149512">
                          <a:moveTo>
                            <a:pt x="1058547" y="0"/>
                          </a:moveTo>
                          <a:lnTo>
                            <a:pt x="223271" y="0"/>
                          </a:lnTo>
                          <a:lnTo>
                            <a:pt x="0" y="149512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7" name="Freeform: Shape 556">
                      <a:extLst>
                        <a:ext uri="{FF2B5EF4-FFF2-40B4-BE49-F238E27FC236}">
                          <a16:creationId xmlns:a16="http://schemas.microsoft.com/office/drawing/2014/main" id="{C539B242-8502-44DD-85EE-DD53228EF3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25796" y="12997927"/>
                      <a:ext cx="804194" cy="78034"/>
                    </a:xfrm>
                    <a:custGeom>
                      <a:avLst/>
                      <a:gdLst>
                        <a:gd name="connsiteX0" fmla="*/ 0 w 739587"/>
                        <a:gd name="connsiteY0" fmla="*/ 71766 h 71765"/>
                        <a:gd name="connsiteX1" fmla="*/ 117617 w 739587"/>
                        <a:gd name="connsiteY1" fmla="*/ 0 h 71765"/>
                        <a:gd name="connsiteX2" fmla="*/ 739587 w 739587"/>
                        <a:gd name="connsiteY2" fmla="*/ 0 h 717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39587" h="71765">
                          <a:moveTo>
                            <a:pt x="0" y="71766"/>
                          </a:moveTo>
                          <a:lnTo>
                            <a:pt x="117617" y="0"/>
                          </a:lnTo>
                          <a:lnTo>
                            <a:pt x="739587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3E4613D-3A50-4292-AB79-D4666FB78415}"/>
                      </a:ext>
                    </a:extLst>
                  </p:cNvPr>
                  <p:cNvGrpSpPr/>
                  <p:nvPr/>
                </p:nvGrpSpPr>
                <p:grpSpPr>
                  <a:xfrm>
                    <a:off x="1240062" y="2907574"/>
                    <a:ext cx="21936274" cy="10203070"/>
                    <a:chOff x="1240062" y="2907574"/>
                    <a:chExt cx="21936274" cy="1020307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5873CAE0-3C2E-44B5-BAB9-34E596608C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40062" y="2907574"/>
                      <a:ext cx="21888587" cy="10203070"/>
                      <a:chOff x="1240062" y="2907574"/>
                      <a:chExt cx="21888587" cy="10203070"/>
                    </a:xfrm>
                  </p:grpSpPr>
                  <p:grpSp>
                    <p:nvGrpSpPr>
                      <p:cNvPr id="101" name="Group 100">
                        <a:extLst>
                          <a:ext uri="{FF2B5EF4-FFF2-40B4-BE49-F238E27FC236}">
                            <a16:creationId xmlns:a16="http://schemas.microsoft.com/office/drawing/2014/main" id="{5EC0CF80-6315-437A-A53C-0E31A873FDB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727240" y="2907574"/>
                        <a:ext cx="10029660" cy="7454504"/>
                        <a:chOff x="9727240" y="2907574"/>
                        <a:chExt cx="10029660" cy="7454504"/>
                      </a:xfrm>
                    </p:grpSpPr>
                    <p:sp>
                      <p:nvSpPr>
                        <p:cNvPr id="488" name="Freeform: Shape 487">
                          <a:extLst>
                            <a:ext uri="{FF2B5EF4-FFF2-40B4-BE49-F238E27FC236}">
                              <a16:creationId xmlns:a16="http://schemas.microsoft.com/office/drawing/2014/main" id="{1D993F74-36BA-4402-8BAA-219547ED4E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637669" y="5692989"/>
                          <a:ext cx="715320" cy="1456652"/>
                        </a:xfrm>
                        <a:custGeom>
                          <a:avLst/>
                          <a:gdLst>
                            <a:gd name="connsiteX0" fmla="*/ 657854 w 657853"/>
                            <a:gd name="connsiteY0" fmla="*/ 0 h 1339629"/>
                            <a:gd name="connsiteX1" fmla="*/ 657854 w 657853"/>
                            <a:gd name="connsiteY1" fmla="*/ 336901 h 1339629"/>
                            <a:gd name="connsiteX2" fmla="*/ 0 w 657853"/>
                            <a:gd name="connsiteY2" fmla="*/ 771483 h 1339629"/>
                            <a:gd name="connsiteX3" fmla="*/ 0 w 657853"/>
                            <a:gd name="connsiteY3" fmla="*/ 1339629 h 133962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57853" h="1339629">
                              <a:moveTo>
                                <a:pt x="657854" y="0"/>
                              </a:moveTo>
                              <a:lnTo>
                                <a:pt x="657854" y="336901"/>
                              </a:lnTo>
                              <a:lnTo>
                                <a:pt x="0" y="771483"/>
                              </a:lnTo>
                              <a:lnTo>
                                <a:pt x="0" y="133962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89" name="Freeform: Shape 488">
                          <a:extLst>
                            <a:ext uri="{FF2B5EF4-FFF2-40B4-BE49-F238E27FC236}">
                              <a16:creationId xmlns:a16="http://schemas.microsoft.com/office/drawing/2014/main" id="{86F3D9C9-8B46-47C6-AFFB-C123F83BF44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570473" y="5692989"/>
                          <a:ext cx="715320" cy="1456652"/>
                        </a:xfrm>
                        <a:custGeom>
                          <a:avLst/>
                          <a:gdLst>
                            <a:gd name="connsiteX0" fmla="*/ 657854 w 657853"/>
                            <a:gd name="connsiteY0" fmla="*/ 0 h 1339629"/>
                            <a:gd name="connsiteX1" fmla="*/ 657854 w 657853"/>
                            <a:gd name="connsiteY1" fmla="*/ 295037 h 1339629"/>
                            <a:gd name="connsiteX2" fmla="*/ 0 w 657853"/>
                            <a:gd name="connsiteY2" fmla="*/ 729620 h 1339629"/>
                            <a:gd name="connsiteX3" fmla="*/ 0 w 657853"/>
                            <a:gd name="connsiteY3" fmla="*/ 1339629 h 133962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57853" h="1339629">
                              <a:moveTo>
                                <a:pt x="657854" y="0"/>
                              </a:moveTo>
                              <a:lnTo>
                                <a:pt x="657854" y="295037"/>
                              </a:lnTo>
                              <a:lnTo>
                                <a:pt x="0" y="729620"/>
                              </a:lnTo>
                              <a:lnTo>
                                <a:pt x="0" y="133962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0" name="Freeform: Shape 489">
                          <a:extLst>
                            <a:ext uri="{FF2B5EF4-FFF2-40B4-BE49-F238E27FC236}">
                              <a16:creationId xmlns:a16="http://schemas.microsoft.com/office/drawing/2014/main" id="{C829CAE8-6536-4599-8395-35944CAFBFF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826253" y="6269581"/>
                          <a:ext cx="533239" cy="695811"/>
                        </a:xfrm>
                        <a:custGeom>
                          <a:avLst/>
                          <a:gdLst>
                            <a:gd name="connsiteX0" fmla="*/ 0 w 490400"/>
                            <a:gd name="connsiteY0" fmla="*/ 639912 h 639912"/>
                            <a:gd name="connsiteX1" fmla="*/ 0 w 490400"/>
                            <a:gd name="connsiteY1" fmla="*/ 316966 h 639912"/>
                            <a:gd name="connsiteX2" fmla="*/ 490401 w 490400"/>
                            <a:gd name="connsiteY2" fmla="*/ 0 h 6399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490400" h="639912">
                              <a:moveTo>
                                <a:pt x="0" y="639912"/>
                              </a:moveTo>
                              <a:lnTo>
                                <a:pt x="0" y="316966"/>
                              </a:lnTo>
                              <a:lnTo>
                                <a:pt x="490401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1" name="Freeform: Shape 490">
                          <a:extLst>
                            <a:ext uri="{FF2B5EF4-FFF2-40B4-BE49-F238E27FC236}">
                              <a16:creationId xmlns:a16="http://schemas.microsoft.com/office/drawing/2014/main" id="{9E94A165-40D1-4D45-B529-8BF71204BB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062527" y="6698773"/>
                          <a:ext cx="832371" cy="199422"/>
                        </a:xfrm>
                        <a:custGeom>
                          <a:avLst/>
                          <a:gdLst>
                            <a:gd name="connsiteX0" fmla="*/ 765502 w 765501"/>
                            <a:gd name="connsiteY0" fmla="*/ 183402 h 183401"/>
                            <a:gd name="connsiteX1" fmla="*/ 568146 w 765501"/>
                            <a:gd name="connsiteY1" fmla="*/ 0 h 183401"/>
                            <a:gd name="connsiteX2" fmla="*/ 0 w 765501"/>
                            <a:gd name="connsiteY2" fmla="*/ 0 h 1834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65501" h="183401">
                              <a:moveTo>
                                <a:pt x="765502" y="183402"/>
                              </a:moveTo>
                              <a:lnTo>
                                <a:pt x="568146" y="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2" name="Freeform: Shape 491">
                          <a:extLst>
                            <a:ext uri="{FF2B5EF4-FFF2-40B4-BE49-F238E27FC236}">
                              <a16:creationId xmlns:a16="http://schemas.microsoft.com/office/drawing/2014/main" id="{3B3C189A-4CE1-47A0-B483-17769690E8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062527" y="6963225"/>
                          <a:ext cx="535406" cy="97543"/>
                        </a:xfrm>
                        <a:custGeom>
                          <a:avLst/>
                          <a:gdLst>
                            <a:gd name="connsiteX0" fmla="*/ 0 w 492393"/>
                            <a:gd name="connsiteY0" fmla="*/ 0 h 89707"/>
                            <a:gd name="connsiteX1" fmla="*/ 400692 w 492393"/>
                            <a:gd name="connsiteY1" fmla="*/ 0 h 89707"/>
                            <a:gd name="connsiteX2" fmla="*/ 492394 w 492393"/>
                            <a:gd name="connsiteY2" fmla="*/ 89707 h 897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492393" h="89707">
                              <a:moveTo>
                                <a:pt x="0" y="0"/>
                              </a:moveTo>
                              <a:lnTo>
                                <a:pt x="400692" y="0"/>
                              </a:lnTo>
                              <a:lnTo>
                                <a:pt x="492394" y="89707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3" name="Freeform: Shape 492">
                          <a:extLst>
                            <a:ext uri="{FF2B5EF4-FFF2-40B4-BE49-F238E27FC236}">
                              <a16:creationId xmlns:a16="http://schemas.microsoft.com/office/drawing/2014/main" id="{C567FBCA-46D5-46B0-B5F8-B76FD1BAFC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681753" y="5968279"/>
                          <a:ext cx="1075147" cy="1981220"/>
                        </a:xfrm>
                        <a:custGeom>
                          <a:avLst/>
                          <a:gdLst>
                            <a:gd name="connsiteX0" fmla="*/ 988774 w 988773"/>
                            <a:gd name="connsiteY0" fmla="*/ 0 h 1822055"/>
                            <a:gd name="connsiteX1" fmla="*/ 217290 w 988773"/>
                            <a:gd name="connsiteY1" fmla="*/ 0 h 1822055"/>
                            <a:gd name="connsiteX2" fmla="*/ 0 w 988773"/>
                            <a:gd name="connsiteY2" fmla="*/ 259154 h 1822055"/>
                            <a:gd name="connsiteX3" fmla="*/ 0 w 988773"/>
                            <a:gd name="connsiteY3" fmla="*/ 1162208 h 1822055"/>
                            <a:gd name="connsiteX4" fmla="*/ 271115 w 988773"/>
                            <a:gd name="connsiteY4" fmla="*/ 1529011 h 1822055"/>
                            <a:gd name="connsiteX5" fmla="*/ 271115 w 988773"/>
                            <a:gd name="connsiteY5" fmla="*/ 1822056 h 18220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988773" h="1822055">
                              <a:moveTo>
                                <a:pt x="988774" y="0"/>
                              </a:moveTo>
                              <a:lnTo>
                                <a:pt x="217290" y="0"/>
                              </a:lnTo>
                              <a:lnTo>
                                <a:pt x="0" y="259154"/>
                              </a:lnTo>
                              <a:lnTo>
                                <a:pt x="0" y="1162208"/>
                              </a:lnTo>
                              <a:lnTo>
                                <a:pt x="271115" y="1529011"/>
                              </a:lnTo>
                              <a:lnTo>
                                <a:pt x="271115" y="1822056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4" name="Freeform: Shape 493">
                          <a:extLst>
                            <a:ext uri="{FF2B5EF4-FFF2-40B4-BE49-F238E27FC236}">
                              <a16:creationId xmlns:a16="http://schemas.microsoft.com/office/drawing/2014/main" id="{8D722192-8BCA-433C-AB81-F4FE54C482F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9024239" y="6549206"/>
                          <a:ext cx="732661" cy="171243"/>
                        </a:xfrm>
                        <a:custGeom>
                          <a:avLst/>
                          <a:gdLst>
                            <a:gd name="connsiteX0" fmla="*/ 0 w 673801"/>
                            <a:gd name="connsiteY0" fmla="*/ 157486 h 157486"/>
                            <a:gd name="connsiteX1" fmla="*/ 0 w 673801"/>
                            <a:gd name="connsiteY1" fmla="*/ 0 h 157486"/>
                            <a:gd name="connsiteX2" fmla="*/ 673801 w 673801"/>
                            <a:gd name="connsiteY2" fmla="*/ 0 h 157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673801" h="157486">
                              <a:moveTo>
                                <a:pt x="0" y="157486"/>
                              </a:moveTo>
                              <a:lnTo>
                                <a:pt x="0" y="0"/>
                              </a:lnTo>
                              <a:lnTo>
                                <a:pt x="673801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5" name="Freeform: Shape 494">
                          <a:extLst>
                            <a:ext uri="{FF2B5EF4-FFF2-40B4-BE49-F238E27FC236}">
                              <a16:creationId xmlns:a16="http://schemas.microsoft.com/office/drawing/2014/main" id="{CAEF9619-27E4-46DE-A7DB-772F517024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938971" y="7336058"/>
                          <a:ext cx="1109830" cy="613441"/>
                        </a:xfrm>
                        <a:custGeom>
                          <a:avLst/>
                          <a:gdLst>
                            <a:gd name="connsiteX0" fmla="*/ 0 w 1020670"/>
                            <a:gd name="connsiteY0" fmla="*/ 0 h 564159"/>
                            <a:gd name="connsiteX1" fmla="*/ 647886 w 1020670"/>
                            <a:gd name="connsiteY1" fmla="*/ 0 h 564159"/>
                            <a:gd name="connsiteX2" fmla="*/ 1020670 w 1020670"/>
                            <a:gd name="connsiteY2" fmla="*/ 374777 h 564159"/>
                            <a:gd name="connsiteX3" fmla="*/ 1020670 w 1020670"/>
                            <a:gd name="connsiteY3" fmla="*/ 564159 h 56415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020670" h="564159">
                              <a:moveTo>
                                <a:pt x="0" y="0"/>
                              </a:moveTo>
                              <a:lnTo>
                                <a:pt x="647886" y="0"/>
                              </a:lnTo>
                              <a:lnTo>
                                <a:pt x="1020670" y="374777"/>
                              </a:lnTo>
                              <a:lnTo>
                                <a:pt x="1020670" y="56415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6" name="Freeform: Shape 495">
                          <a:extLst>
                            <a:ext uri="{FF2B5EF4-FFF2-40B4-BE49-F238E27FC236}">
                              <a16:creationId xmlns:a16="http://schemas.microsoft.com/office/drawing/2014/main" id="{E99B3EB4-8771-40EA-9B9B-E87A1D4484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934635" y="7420596"/>
                          <a:ext cx="1036130" cy="528904"/>
                        </a:xfrm>
                        <a:custGeom>
                          <a:avLst/>
                          <a:gdLst>
                            <a:gd name="connsiteX0" fmla="*/ 0 w 952890"/>
                            <a:gd name="connsiteY0" fmla="*/ 0 h 486413"/>
                            <a:gd name="connsiteX1" fmla="*/ 578114 w 952890"/>
                            <a:gd name="connsiteY1" fmla="*/ 0 h 486413"/>
                            <a:gd name="connsiteX2" fmla="*/ 952891 w 952890"/>
                            <a:gd name="connsiteY2" fmla="*/ 350855 h 486413"/>
                            <a:gd name="connsiteX3" fmla="*/ 952891 w 952890"/>
                            <a:gd name="connsiteY3" fmla="*/ 486413 h 48641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952890" h="486413">
                              <a:moveTo>
                                <a:pt x="0" y="0"/>
                              </a:moveTo>
                              <a:lnTo>
                                <a:pt x="578114" y="0"/>
                              </a:lnTo>
                              <a:lnTo>
                                <a:pt x="952891" y="350855"/>
                              </a:lnTo>
                              <a:lnTo>
                                <a:pt x="952891" y="486413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7" name="Freeform: Shape 496">
                          <a:extLst>
                            <a:ext uri="{FF2B5EF4-FFF2-40B4-BE49-F238E27FC236}">
                              <a16:creationId xmlns:a16="http://schemas.microsoft.com/office/drawing/2014/main" id="{055FFA1D-56BC-4D56-A2DB-322F17D5EC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928133" y="7509470"/>
                          <a:ext cx="973270" cy="440030"/>
                        </a:xfrm>
                        <a:custGeom>
                          <a:avLst/>
                          <a:gdLst>
                            <a:gd name="connsiteX0" fmla="*/ 0 w 895080"/>
                            <a:gd name="connsiteY0" fmla="*/ 0 h 404679"/>
                            <a:gd name="connsiteX1" fmla="*/ 522296 w 895080"/>
                            <a:gd name="connsiteY1" fmla="*/ 0 h 404679"/>
                            <a:gd name="connsiteX2" fmla="*/ 895080 w 895080"/>
                            <a:gd name="connsiteY2" fmla="*/ 330920 h 404679"/>
                            <a:gd name="connsiteX3" fmla="*/ 895080 w 895080"/>
                            <a:gd name="connsiteY3" fmla="*/ 404680 h 4046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895080" h="404679">
                              <a:moveTo>
                                <a:pt x="0" y="0"/>
                              </a:moveTo>
                              <a:lnTo>
                                <a:pt x="522296" y="0"/>
                              </a:lnTo>
                              <a:lnTo>
                                <a:pt x="895080" y="330920"/>
                              </a:lnTo>
                              <a:lnTo>
                                <a:pt x="895080" y="40468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8" name="Freeform: Shape 497">
                          <a:extLst>
                            <a:ext uri="{FF2B5EF4-FFF2-40B4-BE49-F238E27FC236}">
                              <a16:creationId xmlns:a16="http://schemas.microsoft.com/office/drawing/2014/main" id="{1DEA6EE2-7D8C-4E00-A525-67D6046502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342871" y="5677815"/>
                          <a:ext cx="689308" cy="375000"/>
                        </a:xfrm>
                        <a:custGeom>
                          <a:avLst/>
                          <a:gdLst>
                            <a:gd name="connsiteX0" fmla="*/ 470465 w 633931"/>
                            <a:gd name="connsiteY0" fmla="*/ 344875 h 344874"/>
                            <a:gd name="connsiteX1" fmla="*/ 633932 w 633931"/>
                            <a:gd name="connsiteY1" fmla="*/ 245200 h 344874"/>
                            <a:gd name="connsiteX2" fmla="*/ 633932 w 633931"/>
                            <a:gd name="connsiteY2" fmla="*/ 0 h 344874"/>
                            <a:gd name="connsiteX3" fmla="*/ 0 w 633931"/>
                            <a:gd name="connsiteY3" fmla="*/ 0 h 34487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33931" h="344874">
                              <a:moveTo>
                                <a:pt x="470465" y="344875"/>
                              </a:moveTo>
                              <a:lnTo>
                                <a:pt x="633932" y="245200"/>
                              </a:lnTo>
                              <a:lnTo>
                                <a:pt x="633932" y="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9" name="Freeform: Shape 498">
                          <a:extLst>
                            <a:ext uri="{FF2B5EF4-FFF2-40B4-BE49-F238E27FC236}">
                              <a16:creationId xmlns:a16="http://schemas.microsoft.com/office/drawing/2014/main" id="{883E36DF-3CDC-45C8-BA8B-9F9D1D9DA6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377552" y="7745741"/>
                          <a:ext cx="1151016" cy="162573"/>
                        </a:xfrm>
                        <a:custGeom>
                          <a:avLst/>
                          <a:gdLst>
                            <a:gd name="connsiteX0" fmla="*/ 0 w 1058547"/>
                            <a:gd name="connsiteY0" fmla="*/ 0 h 149512"/>
                            <a:gd name="connsiteX1" fmla="*/ 835275 w 1058547"/>
                            <a:gd name="connsiteY1" fmla="*/ 0 h 149512"/>
                            <a:gd name="connsiteX2" fmla="*/ 1058547 w 1058547"/>
                            <a:gd name="connsiteY2" fmla="*/ 149512 h 1495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058547" h="149512">
                              <a:moveTo>
                                <a:pt x="0" y="0"/>
                              </a:moveTo>
                              <a:lnTo>
                                <a:pt x="835275" y="0"/>
                              </a:lnTo>
                              <a:lnTo>
                                <a:pt x="1058547" y="14951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0" name="Freeform: Shape 499">
                          <a:extLst>
                            <a:ext uri="{FF2B5EF4-FFF2-40B4-BE49-F238E27FC236}">
                              <a16:creationId xmlns:a16="http://schemas.microsoft.com/office/drawing/2014/main" id="{7434F184-9B42-4724-8F84-E4404AF8D1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514114" y="7860626"/>
                          <a:ext cx="804192" cy="80202"/>
                        </a:xfrm>
                        <a:custGeom>
                          <a:avLst/>
                          <a:gdLst>
                            <a:gd name="connsiteX0" fmla="*/ 739587 w 739586"/>
                            <a:gd name="connsiteY0" fmla="*/ 73759 h 73759"/>
                            <a:gd name="connsiteX1" fmla="*/ 621970 w 739586"/>
                            <a:gd name="connsiteY1" fmla="*/ 0 h 73759"/>
                            <a:gd name="connsiteX2" fmla="*/ 0 w 739586"/>
                            <a:gd name="connsiteY2" fmla="*/ 0 h 7375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39586" h="73759">
                              <a:moveTo>
                                <a:pt x="739587" y="73759"/>
                              </a:moveTo>
                              <a:lnTo>
                                <a:pt x="621970" y="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1" name="Freeform: Shape 500">
                          <a:extLst>
                            <a:ext uri="{FF2B5EF4-FFF2-40B4-BE49-F238E27FC236}">
                              <a16:creationId xmlns:a16="http://schemas.microsoft.com/office/drawing/2014/main" id="{30A306DF-ECD0-43C3-B757-CE064E3C57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684638" y="5751515"/>
                          <a:ext cx="513728" cy="953760"/>
                        </a:xfrm>
                        <a:custGeom>
                          <a:avLst/>
                          <a:gdLst>
                            <a:gd name="connsiteX0" fmla="*/ 354842 w 472457"/>
                            <a:gd name="connsiteY0" fmla="*/ 877138 h 877138"/>
                            <a:gd name="connsiteX1" fmla="*/ 0 w 472457"/>
                            <a:gd name="connsiteY1" fmla="*/ 540238 h 877138"/>
                            <a:gd name="connsiteX2" fmla="*/ 0 w 472457"/>
                            <a:gd name="connsiteY2" fmla="*/ 45850 h 877138"/>
                            <a:gd name="connsiteX3" fmla="*/ 47843 w 472457"/>
                            <a:gd name="connsiteY3" fmla="*/ 0 h 877138"/>
                            <a:gd name="connsiteX4" fmla="*/ 426607 w 472457"/>
                            <a:gd name="connsiteY4" fmla="*/ 0 h 877138"/>
                            <a:gd name="connsiteX5" fmla="*/ 472458 w 472457"/>
                            <a:gd name="connsiteY5" fmla="*/ 45850 h 877138"/>
                            <a:gd name="connsiteX6" fmla="*/ 472458 w 472457"/>
                            <a:gd name="connsiteY6" fmla="*/ 564159 h 8771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72457" h="877138">
                              <a:moveTo>
                                <a:pt x="354842" y="877138"/>
                              </a:moveTo>
                              <a:lnTo>
                                <a:pt x="0" y="540238"/>
                              </a:lnTo>
                              <a:lnTo>
                                <a:pt x="0" y="45850"/>
                              </a:lnTo>
                              <a:lnTo>
                                <a:pt x="47843" y="0"/>
                              </a:lnTo>
                              <a:lnTo>
                                <a:pt x="426607" y="0"/>
                              </a:lnTo>
                              <a:lnTo>
                                <a:pt x="472458" y="45850"/>
                              </a:lnTo>
                              <a:lnTo>
                                <a:pt x="472458" y="56415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2" name="Freeform: Shape 501">
                          <a:extLst>
                            <a:ext uri="{FF2B5EF4-FFF2-40B4-BE49-F238E27FC236}">
                              <a16:creationId xmlns:a16="http://schemas.microsoft.com/office/drawing/2014/main" id="{5A0CC5F0-E7FA-4D38-9D19-7B1F6B3362B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714256" y="8051379"/>
                          <a:ext cx="832373" cy="1588878"/>
                        </a:xfrm>
                        <a:custGeom>
                          <a:avLst/>
                          <a:gdLst>
                            <a:gd name="connsiteX0" fmla="*/ 765503 w 765503"/>
                            <a:gd name="connsiteY0" fmla="*/ 1461233 h 1461232"/>
                            <a:gd name="connsiteX1" fmla="*/ 623964 w 765503"/>
                            <a:gd name="connsiteY1" fmla="*/ 1461233 h 1461232"/>
                            <a:gd name="connsiteX2" fmla="*/ 0 w 765503"/>
                            <a:gd name="connsiteY2" fmla="*/ 837268 h 1461232"/>
                            <a:gd name="connsiteX3" fmla="*/ 0 w 765503"/>
                            <a:gd name="connsiteY3" fmla="*/ 456511 h 1461232"/>
                            <a:gd name="connsiteX4" fmla="*/ 279089 w 765503"/>
                            <a:gd name="connsiteY4" fmla="*/ 0 h 146123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765503" h="1461232">
                              <a:moveTo>
                                <a:pt x="765503" y="1461233"/>
                              </a:moveTo>
                              <a:lnTo>
                                <a:pt x="623964" y="1461233"/>
                              </a:lnTo>
                              <a:lnTo>
                                <a:pt x="0" y="837268"/>
                              </a:lnTo>
                              <a:lnTo>
                                <a:pt x="0" y="456511"/>
                              </a:lnTo>
                              <a:lnTo>
                                <a:pt x="279089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3" name="Freeform: Shape 502">
                          <a:extLst>
                            <a:ext uri="{FF2B5EF4-FFF2-40B4-BE49-F238E27FC236}">
                              <a16:creationId xmlns:a16="http://schemas.microsoft.com/office/drawing/2014/main" id="{5BA38DB1-4EA2-42E0-84CD-81141476A9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095760" y="8181436"/>
                          <a:ext cx="444365" cy="1036131"/>
                        </a:xfrm>
                        <a:custGeom>
                          <a:avLst/>
                          <a:gdLst>
                            <a:gd name="connsiteX0" fmla="*/ 408667 w 408666"/>
                            <a:gd name="connsiteY0" fmla="*/ 952891 h 952891"/>
                            <a:gd name="connsiteX1" fmla="*/ 408667 w 408666"/>
                            <a:gd name="connsiteY1" fmla="*/ 0 h 952891"/>
                            <a:gd name="connsiteX2" fmla="*/ 207324 w 408666"/>
                            <a:gd name="connsiteY2" fmla="*/ 0 h 952891"/>
                            <a:gd name="connsiteX3" fmla="*/ 0 w 408666"/>
                            <a:gd name="connsiteY3" fmla="*/ 372784 h 952891"/>
                            <a:gd name="connsiteX4" fmla="*/ 0 w 408666"/>
                            <a:gd name="connsiteY4" fmla="*/ 558179 h 95289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08666" h="952891">
                              <a:moveTo>
                                <a:pt x="408667" y="952891"/>
                              </a:moveTo>
                              <a:lnTo>
                                <a:pt x="408667" y="0"/>
                              </a:lnTo>
                              <a:lnTo>
                                <a:pt x="207324" y="0"/>
                              </a:lnTo>
                              <a:lnTo>
                                <a:pt x="0" y="372784"/>
                              </a:lnTo>
                              <a:lnTo>
                                <a:pt x="0" y="55817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4" name="Freeform: Shape 503">
                          <a:extLst>
                            <a:ext uri="{FF2B5EF4-FFF2-40B4-BE49-F238E27FC236}">
                              <a16:creationId xmlns:a16="http://schemas.microsoft.com/office/drawing/2014/main" id="{2C443CDC-65E9-4EF2-BEF2-DDBBC72EB8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896348" y="8120742"/>
                          <a:ext cx="598268" cy="884396"/>
                        </a:xfrm>
                        <a:custGeom>
                          <a:avLst/>
                          <a:gdLst>
                            <a:gd name="connsiteX0" fmla="*/ 0 w 550205"/>
                            <a:gd name="connsiteY0" fmla="*/ 0 h 813346"/>
                            <a:gd name="connsiteX1" fmla="*/ 550206 w 550205"/>
                            <a:gd name="connsiteY1" fmla="*/ 422621 h 813346"/>
                            <a:gd name="connsiteX2" fmla="*/ 550206 w 550205"/>
                            <a:gd name="connsiteY2" fmla="*/ 813346 h 8133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550205" h="813346">
                              <a:moveTo>
                                <a:pt x="0" y="0"/>
                              </a:moveTo>
                              <a:lnTo>
                                <a:pt x="550206" y="422621"/>
                              </a:lnTo>
                              <a:lnTo>
                                <a:pt x="550206" y="813346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5" name="Freeform: Shape 504">
                          <a:extLst>
                            <a:ext uri="{FF2B5EF4-FFF2-40B4-BE49-F238E27FC236}">
                              <a16:creationId xmlns:a16="http://schemas.microsoft.com/office/drawing/2014/main" id="{2599014A-EFBC-4AC5-BD05-88205167F0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720029" y="8237795"/>
                          <a:ext cx="322977" cy="1296247"/>
                        </a:xfrm>
                        <a:custGeom>
                          <a:avLst/>
                          <a:gdLst>
                            <a:gd name="connsiteX0" fmla="*/ 297031 w 297030"/>
                            <a:gd name="connsiteY0" fmla="*/ 1192111 h 1192110"/>
                            <a:gd name="connsiteX1" fmla="*/ 297031 w 297030"/>
                            <a:gd name="connsiteY1" fmla="*/ 867171 h 1192110"/>
                            <a:gd name="connsiteX2" fmla="*/ 0 w 297030"/>
                            <a:gd name="connsiteY2" fmla="*/ 506348 h 1192110"/>
                            <a:gd name="connsiteX3" fmla="*/ 0 w 297030"/>
                            <a:gd name="connsiteY3" fmla="*/ 0 h 11921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7030" h="1192110">
                              <a:moveTo>
                                <a:pt x="297031" y="1192111"/>
                              </a:moveTo>
                              <a:lnTo>
                                <a:pt x="297031" y="867171"/>
                              </a:lnTo>
                              <a:lnTo>
                                <a:pt x="0" y="506348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6" name="Freeform: Shape 505">
                          <a:extLst>
                            <a:ext uri="{FF2B5EF4-FFF2-40B4-BE49-F238E27FC236}">
                              <a16:creationId xmlns:a16="http://schemas.microsoft.com/office/drawing/2014/main" id="{A0C6CCCD-9898-4E76-8537-754CF52BE9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105868" y="9024647"/>
                          <a:ext cx="314306" cy="1337431"/>
                        </a:xfrm>
                        <a:custGeom>
                          <a:avLst/>
                          <a:gdLst>
                            <a:gd name="connsiteX0" fmla="*/ 0 w 289056"/>
                            <a:gd name="connsiteY0" fmla="*/ 1229987 h 1229986"/>
                            <a:gd name="connsiteX1" fmla="*/ 0 w 289056"/>
                            <a:gd name="connsiteY1" fmla="*/ 948904 h 1229986"/>
                            <a:gd name="connsiteX2" fmla="*/ 289057 w 289056"/>
                            <a:gd name="connsiteY2" fmla="*/ 685763 h 1229986"/>
                            <a:gd name="connsiteX3" fmla="*/ 289057 w 289056"/>
                            <a:gd name="connsiteY3" fmla="*/ 0 h 12299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89056" h="1229986">
                              <a:moveTo>
                                <a:pt x="0" y="1229987"/>
                              </a:moveTo>
                              <a:lnTo>
                                <a:pt x="0" y="948904"/>
                              </a:lnTo>
                              <a:lnTo>
                                <a:pt x="289057" y="685763"/>
                              </a:lnTo>
                              <a:lnTo>
                                <a:pt x="289057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7" name="Freeform: Shape 506">
                          <a:extLst>
                            <a:ext uri="{FF2B5EF4-FFF2-40B4-BE49-F238E27FC236}">
                              <a16:creationId xmlns:a16="http://schemas.microsoft.com/office/drawing/2014/main" id="{BD10135B-C0DB-40A3-A0DD-82AFB27267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064683" y="9193723"/>
                          <a:ext cx="201590" cy="663296"/>
                        </a:xfrm>
                        <a:custGeom>
                          <a:avLst/>
                          <a:gdLst>
                            <a:gd name="connsiteX0" fmla="*/ 0 w 185395"/>
                            <a:gd name="connsiteY0" fmla="*/ 610010 h 610009"/>
                            <a:gd name="connsiteX1" fmla="*/ 185396 w 185395"/>
                            <a:gd name="connsiteY1" fmla="*/ 452524 h 610009"/>
                            <a:gd name="connsiteX2" fmla="*/ 185396 w 185395"/>
                            <a:gd name="connsiteY2" fmla="*/ 0 h 6100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5395" h="610009">
                              <a:moveTo>
                                <a:pt x="0" y="610010"/>
                              </a:moveTo>
                              <a:lnTo>
                                <a:pt x="185396" y="452524"/>
                              </a:lnTo>
                              <a:lnTo>
                                <a:pt x="185396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8" name="Freeform: Shape 507">
                          <a:extLst>
                            <a:ext uri="{FF2B5EF4-FFF2-40B4-BE49-F238E27FC236}">
                              <a16:creationId xmlns:a16="http://schemas.microsoft.com/office/drawing/2014/main" id="{9D355F5D-ACDB-4721-937F-859DB6A693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604425" y="8976959"/>
                          <a:ext cx="21675" cy="615608"/>
                        </a:xfrm>
                        <a:custGeom>
                          <a:avLst/>
                          <a:gdLst>
                            <a:gd name="connsiteX0" fmla="*/ 0 w 19934"/>
                            <a:gd name="connsiteY0" fmla="*/ 566153 h 566152"/>
                            <a:gd name="connsiteX1" fmla="*/ 0 w 19934"/>
                            <a:gd name="connsiteY1" fmla="*/ 0 h 56615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934" h="566152">
                              <a:moveTo>
                                <a:pt x="0" y="566153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9" name="Freeform: Shape 508">
                          <a:extLst>
                            <a:ext uri="{FF2B5EF4-FFF2-40B4-BE49-F238E27FC236}">
                              <a16:creationId xmlns:a16="http://schemas.microsoft.com/office/drawing/2014/main" id="{C0B0B2C2-7A61-4FB1-9748-3A3CB492A8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220035" y="7962505"/>
                          <a:ext cx="21675" cy="799858"/>
                        </a:xfrm>
                        <a:custGeom>
                          <a:avLst/>
                          <a:gdLst>
                            <a:gd name="connsiteX0" fmla="*/ 0 w 19934"/>
                            <a:gd name="connsiteY0" fmla="*/ 0 h 735600"/>
                            <a:gd name="connsiteX1" fmla="*/ 0 w 19934"/>
                            <a:gd name="connsiteY1" fmla="*/ 735600 h 7356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934" h="735600">
                              <a:moveTo>
                                <a:pt x="0" y="0"/>
                              </a:moveTo>
                              <a:lnTo>
                                <a:pt x="0" y="73560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0" name="Freeform: Shape 509">
                          <a:extLst>
                            <a:ext uri="{FF2B5EF4-FFF2-40B4-BE49-F238E27FC236}">
                              <a16:creationId xmlns:a16="http://schemas.microsoft.com/office/drawing/2014/main" id="{641CF70C-202D-4B0E-A269-B750131BA8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981594" y="7962505"/>
                          <a:ext cx="21675" cy="799858"/>
                        </a:xfrm>
                        <a:custGeom>
                          <a:avLst/>
                          <a:gdLst>
                            <a:gd name="connsiteX0" fmla="*/ 0 w 19934"/>
                            <a:gd name="connsiteY0" fmla="*/ 0 h 735600"/>
                            <a:gd name="connsiteX1" fmla="*/ 0 w 19934"/>
                            <a:gd name="connsiteY1" fmla="*/ 735600 h 7356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934" h="735600">
                              <a:moveTo>
                                <a:pt x="0" y="0"/>
                              </a:moveTo>
                              <a:lnTo>
                                <a:pt x="0" y="73560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1" name="Freeform: Shape 510">
                          <a:extLst>
                            <a:ext uri="{FF2B5EF4-FFF2-40B4-BE49-F238E27FC236}">
                              <a16:creationId xmlns:a16="http://schemas.microsoft.com/office/drawing/2014/main" id="{07AE1122-62B1-4FAC-A776-08D268EA33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76823" y="6477673"/>
                          <a:ext cx="843210" cy="21675"/>
                        </a:xfrm>
                        <a:custGeom>
                          <a:avLst/>
                          <a:gdLst>
                            <a:gd name="connsiteX0" fmla="*/ 0 w 775469"/>
                            <a:gd name="connsiteY0" fmla="*/ 0 h 19934"/>
                            <a:gd name="connsiteX1" fmla="*/ 775470 w 775469"/>
                            <a:gd name="connsiteY1" fmla="*/ 0 h 199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75469" h="19934">
                              <a:moveTo>
                                <a:pt x="0" y="0"/>
                              </a:moveTo>
                              <a:lnTo>
                                <a:pt x="77547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2" name="Freeform: Shape 511">
                          <a:extLst>
                            <a:ext uri="{FF2B5EF4-FFF2-40B4-BE49-F238E27FC236}">
                              <a16:creationId xmlns:a16="http://schemas.microsoft.com/office/drawing/2014/main" id="{F2B1AE1E-1E18-4A6D-AFDF-5146C1E960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76823" y="7049929"/>
                          <a:ext cx="843210" cy="21675"/>
                        </a:xfrm>
                        <a:custGeom>
                          <a:avLst/>
                          <a:gdLst>
                            <a:gd name="connsiteX0" fmla="*/ 0 w 775469"/>
                            <a:gd name="connsiteY0" fmla="*/ 0 h 19934"/>
                            <a:gd name="connsiteX1" fmla="*/ 775470 w 775469"/>
                            <a:gd name="connsiteY1" fmla="*/ 0 h 199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75469" h="19934">
                              <a:moveTo>
                                <a:pt x="0" y="0"/>
                              </a:moveTo>
                              <a:lnTo>
                                <a:pt x="77547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3" name="Freeform: Shape 512">
                          <a:extLst>
                            <a:ext uri="{FF2B5EF4-FFF2-40B4-BE49-F238E27FC236}">
                              <a16:creationId xmlns:a16="http://schemas.microsoft.com/office/drawing/2014/main" id="{7F4D27EA-79F8-4F82-8B89-9BD2F7331F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597912" y="7349064"/>
                          <a:ext cx="208093" cy="654627"/>
                        </a:xfrm>
                        <a:custGeom>
                          <a:avLst/>
                          <a:gdLst>
                            <a:gd name="connsiteX0" fmla="*/ 0 w 191375"/>
                            <a:gd name="connsiteY0" fmla="*/ 0 h 602036"/>
                            <a:gd name="connsiteX1" fmla="*/ 0 w 191375"/>
                            <a:gd name="connsiteY1" fmla="*/ 424615 h 602036"/>
                            <a:gd name="connsiteX2" fmla="*/ 191376 w 191375"/>
                            <a:gd name="connsiteY2" fmla="*/ 602036 h 6020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91375" h="602036">
                              <a:moveTo>
                                <a:pt x="0" y="0"/>
                              </a:moveTo>
                              <a:lnTo>
                                <a:pt x="0" y="424615"/>
                              </a:lnTo>
                              <a:lnTo>
                                <a:pt x="191376" y="602036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4" name="Freeform: Shape 513">
                          <a:extLst>
                            <a:ext uri="{FF2B5EF4-FFF2-40B4-BE49-F238E27FC236}">
                              <a16:creationId xmlns:a16="http://schemas.microsoft.com/office/drawing/2014/main" id="{CF1B48B6-FAE1-41CD-8688-B646605563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97334" y="7346896"/>
                          <a:ext cx="320810" cy="652459"/>
                        </a:xfrm>
                        <a:custGeom>
                          <a:avLst/>
                          <a:gdLst>
                            <a:gd name="connsiteX0" fmla="*/ 0 w 295037"/>
                            <a:gd name="connsiteY0" fmla="*/ 0 h 600042"/>
                            <a:gd name="connsiteX1" fmla="*/ 0 w 295037"/>
                            <a:gd name="connsiteY1" fmla="*/ 303011 h 600042"/>
                            <a:gd name="connsiteX2" fmla="*/ 295038 w 295037"/>
                            <a:gd name="connsiteY2" fmla="*/ 600042 h 6000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295037" h="600042">
                              <a:moveTo>
                                <a:pt x="0" y="0"/>
                              </a:moveTo>
                              <a:lnTo>
                                <a:pt x="0" y="303011"/>
                              </a:lnTo>
                              <a:lnTo>
                                <a:pt x="295038" y="60004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5" name="Freeform: Shape 514">
                          <a:extLst>
                            <a:ext uri="{FF2B5EF4-FFF2-40B4-BE49-F238E27FC236}">
                              <a16:creationId xmlns:a16="http://schemas.microsoft.com/office/drawing/2014/main" id="{AE4D75D0-16B3-48A8-86FE-0D27AD9565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585625" y="5300646"/>
                          <a:ext cx="1454485" cy="713153"/>
                        </a:xfrm>
                        <a:custGeom>
                          <a:avLst/>
                          <a:gdLst>
                            <a:gd name="connsiteX0" fmla="*/ 1337636 w 1337636"/>
                            <a:gd name="connsiteY0" fmla="*/ 0 h 655860"/>
                            <a:gd name="connsiteX1" fmla="*/ 968839 w 1337636"/>
                            <a:gd name="connsiteY1" fmla="*/ 0 h 655860"/>
                            <a:gd name="connsiteX2" fmla="*/ 534257 w 1337636"/>
                            <a:gd name="connsiteY2" fmla="*/ 655860 h 655860"/>
                            <a:gd name="connsiteX3" fmla="*/ 0 w 1337636"/>
                            <a:gd name="connsiteY3" fmla="*/ 655860 h 6558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37636" h="655860">
                              <a:moveTo>
                                <a:pt x="1337636" y="0"/>
                              </a:moveTo>
                              <a:lnTo>
                                <a:pt x="968839" y="0"/>
                              </a:lnTo>
                              <a:lnTo>
                                <a:pt x="534257" y="655860"/>
                              </a:lnTo>
                              <a:lnTo>
                                <a:pt x="0" y="65586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6" name="Freeform: Shape 515">
                          <a:extLst>
                            <a:ext uri="{FF2B5EF4-FFF2-40B4-BE49-F238E27FC236}">
                              <a16:creationId xmlns:a16="http://schemas.microsoft.com/office/drawing/2014/main" id="{1F76BF47-FFA1-42E8-9454-C3F4F7D6D2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767706" y="5350502"/>
                          <a:ext cx="695811" cy="535406"/>
                        </a:xfrm>
                        <a:custGeom>
                          <a:avLst/>
                          <a:gdLst>
                            <a:gd name="connsiteX0" fmla="*/ 0 w 639912"/>
                            <a:gd name="connsiteY0" fmla="*/ 492393 h 492393"/>
                            <a:gd name="connsiteX1" fmla="*/ 322947 w 639912"/>
                            <a:gd name="connsiteY1" fmla="*/ 492393 h 492393"/>
                            <a:gd name="connsiteX2" fmla="*/ 639912 w 639912"/>
                            <a:gd name="connsiteY2" fmla="*/ 0 h 4923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639912" h="492393">
                              <a:moveTo>
                                <a:pt x="0" y="492393"/>
                              </a:moveTo>
                              <a:lnTo>
                                <a:pt x="322947" y="492393"/>
                              </a:lnTo>
                              <a:lnTo>
                                <a:pt x="639912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7" name="Freeform: Shape 516">
                          <a:extLst>
                            <a:ext uri="{FF2B5EF4-FFF2-40B4-BE49-F238E27FC236}">
                              <a16:creationId xmlns:a16="http://schemas.microsoft.com/office/drawing/2014/main" id="{00366984-17CA-4A8F-AD10-41C47F2227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787945" y="3442981"/>
                          <a:ext cx="522400" cy="1031795"/>
                        </a:xfrm>
                        <a:custGeom>
                          <a:avLst/>
                          <a:gdLst>
                            <a:gd name="connsiteX0" fmla="*/ 0 w 480432"/>
                            <a:gd name="connsiteY0" fmla="*/ 0 h 948904"/>
                            <a:gd name="connsiteX1" fmla="*/ 480433 w 480432"/>
                            <a:gd name="connsiteY1" fmla="*/ 476446 h 948904"/>
                            <a:gd name="connsiteX2" fmla="*/ 480433 w 480432"/>
                            <a:gd name="connsiteY2" fmla="*/ 831288 h 948904"/>
                            <a:gd name="connsiteX3" fmla="*/ 362817 w 480432"/>
                            <a:gd name="connsiteY3" fmla="*/ 948904 h 9489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80432" h="948904">
                              <a:moveTo>
                                <a:pt x="0" y="0"/>
                              </a:moveTo>
                              <a:cubicBezTo>
                                <a:pt x="107649" y="113629"/>
                                <a:pt x="480433" y="476446"/>
                                <a:pt x="480433" y="476446"/>
                              </a:cubicBezTo>
                              <a:lnTo>
                                <a:pt x="480433" y="831288"/>
                              </a:lnTo>
                              <a:lnTo>
                                <a:pt x="362817" y="948904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8" name="Freeform: Shape 517">
                          <a:extLst>
                            <a:ext uri="{FF2B5EF4-FFF2-40B4-BE49-F238E27FC236}">
                              <a16:creationId xmlns:a16="http://schemas.microsoft.com/office/drawing/2014/main" id="{CD6C256A-4237-4B04-9899-0C60D2D62C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519887" y="4765239"/>
                          <a:ext cx="203757" cy="1315756"/>
                        </a:xfrm>
                        <a:custGeom>
                          <a:avLst/>
                          <a:gdLst>
                            <a:gd name="connsiteX0" fmla="*/ 187389 w 187388"/>
                            <a:gd name="connsiteY0" fmla="*/ 0 h 1210052"/>
                            <a:gd name="connsiteX1" fmla="*/ 0 w 187388"/>
                            <a:gd name="connsiteY1" fmla="*/ 175428 h 1210052"/>
                            <a:gd name="connsiteX2" fmla="*/ 0 w 187388"/>
                            <a:gd name="connsiteY2" fmla="*/ 1210052 h 121005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7388" h="1210052">
                              <a:moveTo>
                                <a:pt x="187389" y="0"/>
                              </a:moveTo>
                              <a:lnTo>
                                <a:pt x="0" y="175428"/>
                              </a:lnTo>
                              <a:lnTo>
                                <a:pt x="0" y="121005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9" name="Freeform: Shape 518">
                          <a:extLst>
                            <a:ext uri="{FF2B5EF4-FFF2-40B4-BE49-F238E27FC236}">
                              <a16:creationId xmlns:a16="http://schemas.microsoft.com/office/drawing/2014/main" id="{91434215-9175-4096-90E1-4D3189D5CF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714975" y="5118564"/>
                          <a:ext cx="201590" cy="1077315"/>
                        </a:xfrm>
                        <a:custGeom>
                          <a:avLst/>
                          <a:gdLst>
                            <a:gd name="connsiteX0" fmla="*/ 185396 w 185395"/>
                            <a:gd name="connsiteY0" fmla="*/ 0 h 990767"/>
                            <a:gd name="connsiteX1" fmla="*/ 0 w 185395"/>
                            <a:gd name="connsiteY1" fmla="*/ 175428 h 990767"/>
                            <a:gd name="connsiteX2" fmla="*/ 0 w 185395"/>
                            <a:gd name="connsiteY2" fmla="*/ 990767 h 9907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5395" h="990767">
                              <a:moveTo>
                                <a:pt x="185396" y="0"/>
                              </a:moveTo>
                              <a:lnTo>
                                <a:pt x="0" y="175428"/>
                              </a:lnTo>
                              <a:lnTo>
                                <a:pt x="0" y="990767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0" name="Freeform: Shape 519">
                          <a:extLst>
                            <a:ext uri="{FF2B5EF4-FFF2-40B4-BE49-F238E27FC236}">
                              <a16:creationId xmlns:a16="http://schemas.microsoft.com/office/drawing/2014/main" id="{25238A7E-E33A-446D-9B38-DBEC88F968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76823" y="6640247"/>
                          <a:ext cx="843210" cy="21675"/>
                        </a:xfrm>
                        <a:custGeom>
                          <a:avLst/>
                          <a:gdLst>
                            <a:gd name="connsiteX0" fmla="*/ 775470 w 775469"/>
                            <a:gd name="connsiteY0" fmla="*/ 0 h 19934"/>
                            <a:gd name="connsiteX1" fmla="*/ 0 w 775469"/>
                            <a:gd name="connsiteY1" fmla="*/ 0 h 199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75469" h="19934">
                              <a:moveTo>
                                <a:pt x="775470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1" name="Freeform: Shape 520">
                          <a:extLst>
                            <a:ext uri="{FF2B5EF4-FFF2-40B4-BE49-F238E27FC236}">
                              <a16:creationId xmlns:a16="http://schemas.microsoft.com/office/drawing/2014/main" id="{DEA72600-2824-4C35-8D7D-F012A67F16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76823" y="6826663"/>
                          <a:ext cx="843210" cy="21675"/>
                        </a:xfrm>
                        <a:custGeom>
                          <a:avLst/>
                          <a:gdLst>
                            <a:gd name="connsiteX0" fmla="*/ 775470 w 775469"/>
                            <a:gd name="connsiteY0" fmla="*/ 0 h 19934"/>
                            <a:gd name="connsiteX1" fmla="*/ 0 w 775469"/>
                            <a:gd name="connsiteY1" fmla="*/ 0 h 199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75469" h="19934">
                              <a:moveTo>
                                <a:pt x="775470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2" name="Freeform: Shape 521">
                          <a:extLst>
                            <a:ext uri="{FF2B5EF4-FFF2-40B4-BE49-F238E27FC236}">
                              <a16:creationId xmlns:a16="http://schemas.microsoft.com/office/drawing/2014/main" id="{1B0C6777-82FC-4E75-B856-98FB6CD475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834903" y="4817263"/>
                          <a:ext cx="199422" cy="832372"/>
                        </a:xfrm>
                        <a:custGeom>
                          <a:avLst/>
                          <a:gdLst>
                            <a:gd name="connsiteX0" fmla="*/ 0 w 183401"/>
                            <a:gd name="connsiteY0" fmla="*/ 0 h 765502"/>
                            <a:gd name="connsiteX1" fmla="*/ 183402 w 183401"/>
                            <a:gd name="connsiteY1" fmla="*/ 197356 h 765502"/>
                            <a:gd name="connsiteX2" fmla="*/ 183402 w 183401"/>
                            <a:gd name="connsiteY2" fmla="*/ 765503 h 76550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3401" h="765502">
                              <a:moveTo>
                                <a:pt x="0" y="0"/>
                              </a:moveTo>
                              <a:lnTo>
                                <a:pt x="183402" y="197356"/>
                              </a:lnTo>
                              <a:lnTo>
                                <a:pt x="183402" y="765503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3" name="Freeform: Shape 522">
                          <a:extLst>
                            <a:ext uri="{FF2B5EF4-FFF2-40B4-BE49-F238E27FC236}">
                              <a16:creationId xmlns:a16="http://schemas.microsoft.com/office/drawing/2014/main" id="{2333E178-21F1-4603-A3AE-2F51127ABA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83598" y="2955262"/>
                          <a:ext cx="2245673" cy="1376449"/>
                        </a:xfrm>
                        <a:custGeom>
                          <a:avLst/>
                          <a:gdLst>
                            <a:gd name="connsiteX0" fmla="*/ 0 w 2065262"/>
                            <a:gd name="connsiteY0" fmla="*/ 1265870 h 1265869"/>
                            <a:gd name="connsiteX1" fmla="*/ 1646628 w 2065262"/>
                            <a:gd name="connsiteY1" fmla="*/ 1265870 h 1265869"/>
                            <a:gd name="connsiteX2" fmla="*/ 2065262 w 2065262"/>
                            <a:gd name="connsiteY2" fmla="*/ 903054 h 1265869"/>
                            <a:gd name="connsiteX3" fmla="*/ 2065262 w 2065262"/>
                            <a:gd name="connsiteY3" fmla="*/ 0 h 12658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065262" h="1265869">
                              <a:moveTo>
                                <a:pt x="0" y="1265870"/>
                              </a:moveTo>
                              <a:lnTo>
                                <a:pt x="1646628" y="1265870"/>
                              </a:lnTo>
                              <a:lnTo>
                                <a:pt x="2065262" y="903054"/>
                              </a:lnTo>
                              <a:lnTo>
                                <a:pt x="2065262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4" name="Freeform: Shape 523">
                          <a:extLst>
                            <a:ext uri="{FF2B5EF4-FFF2-40B4-BE49-F238E27FC236}">
                              <a16:creationId xmlns:a16="http://schemas.microsoft.com/office/drawing/2014/main" id="{8D747450-B655-4E88-BB47-4F6F7B448E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550943" y="2955262"/>
                          <a:ext cx="1387288" cy="1235553"/>
                        </a:xfrm>
                        <a:custGeom>
                          <a:avLst/>
                          <a:gdLst>
                            <a:gd name="connsiteX0" fmla="*/ 1275838 w 1275837"/>
                            <a:gd name="connsiteY0" fmla="*/ 0 h 1136292"/>
                            <a:gd name="connsiteX1" fmla="*/ 1275838 w 1275837"/>
                            <a:gd name="connsiteY1" fmla="*/ 837268 h 1136292"/>
                            <a:gd name="connsiteX2" fmla="*/ 915015 w 1275837"/>
                            <a:gd name="connsiteY2" fmla="*/ 1136293 h 1136292"/>
                            <a:gd name="connsiteX3" fmla="*/ 0 w 1275837"/>
                            <a:gd name="connsiteY3" fmla="*/ 1136293 h 11362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275837" h="1136292">
                              <a:moveTo>
                                <a:pt x="1275838" y="0"/>
                              </a:moveTo>
                              <a:lnTo>
                                <a:pt x="1275838" y="837268"/>
                              </a:lnTo>
                              <a:lnTo>
                                <a:pt x="915015" y="1136293"/>
                              </a:lnTo>
                              <a:lnTo>
                                <a:pt x="0" y="1136293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5" name="Freeform: Shape 524">
                          <a:extLst>
                            <a:ext uri="{FF2B5EF4-FFF2-40B4-BE49-F238E27FC236}">
                              <a16:creationId xmlns:a16="http://schemas.microsoft.com/office/drawing/2014/main" id="{49379C10-EC24-4627-894C-9F4715F3984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83598" y="2955262"/>
                          <a:ext cx="1983387" cy="1075148"/>
                        </a:xfrm>
                        <a:custGeom>
                          <a:avLst/>
                          <a:gdLst>
                            <a:gd name="connsiteX0" fmla="*/ 1824049 w 1824048"/>
                            <a:gd name="connsiteY0" fmla="*/ 0 h 988774"/>
                            <a:gd name="connsiteX1" fmla="*/ 1824049 w 1824048"/>
                            <a:gd name="connsiteY1" fmla="*/ 771483 h 988774"/>
                            <a:gd name="connsiteX2" fmla="*/ 1562901 w 1824048"/>
                            <a:gd name="connsiteY2" fmla="*/ 988774 h 988774"/>
                            <a:gd name="connsiteX3" fmla="*/ 661841 w 1824048"/>
                            <a:gd name="connsiteY3" fmla="*/ 988774 h 988774"/>
                            <a:gd name="connsiteX4" fmla="*/ 295038 w 1824048"/>
                            <a:gd name="connsiteY4" fmla="*/ 717659 h 988774"/>
                            <a:gd name="connsiteX5" fmla="*/ 0 w 1824048"/>
                            <a:gd name="connsiteY5" fmla="*/ 717659 h 98877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824048" h="988774">
                              <a:moveTo>
                                <a:pt x="1824049" y="0"/>
                              </a:moveTo>
                              <a:lnTo>
                                <a:pt x="1824049" y="771483"/>
                              </a:lnTo>
                              <a:lnTo>
                                <a:pt x="1562901" y="988774"/>
                              </a:lnTo>
                              <a:lnTo>
                                <a:pt x="661841" y="988774"/>
                              </a:lnTo>
                              <a:lnTo>
                                <a:pt x="295038" y="717659"/>
                              </a:lnTo>
                              <a:lnTo>
                                <a:pt x="0" y="71765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6" name="Freeform: Shape 525">
                          <a:extLst>
                            <a:ext uri="{FF2B5EF4-FFF2-40B4-BE49-F238E27FC236}">
                              <a16:creationId xmlns:a16="http://schemas.microsoft.com/office/drawing/2014/main" id="{4F34A764-F3DB-49F4-BCA8-9CD4796942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79263" y="2907574"/>
                          <a:ext cx="706649" cy="531071"/>
                        </a:xfrm>
                        <a:custGeom>
                          <a:avLst/>
                          <a:gdLst>
                            <a:gd name="connsiteX0" fmla="*/ 0 w 649879"/>
                            <a:gd name="connsiteY0" fmla="*/ 0 h 488406"/>
                            <a:gd name="connsiteX1" fmla="*/ 649880 w 649879"/>
                            <a:gd name="connsiteY1" fmla="*/ 488407 h 488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649879" h="488406">
                              <a:moveTo>
                                <a:pt x="0" y="0"/>
                              </a:moveTo>
                              <a:lnTo>
                                <a:pt x="649880" y="488407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7" name="Freeform: Shape 526">
                          <a:extLst>
                            <a:ext uri="{FF2B5EF4-FFF2-40B4-BE49-F238E27FC236}">
                              <a16:creationId xmlns:a16="http://schemas.microsoft.com/office/drawing/2014/main" id="{B1004710-4B2A-4550-A214-5787F323E6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27240" y="2985609"/>
                          <a:ext cx="697979" cy="522400"/>
                        </a:xfrm>
                        <a:custGeom>
                          <a:avLst/>
                          <a:gdLst>
                            <a:gd name="connsiteX0" fmla="*/ 0 w 641905"/>
                            <a:gd name="connsiteY0" fmla="*/ 0 h 480432"/>
                            <a:gd name="connsiteX1" fmla="*/ 641906 w 641905"/>
                            <a:gd name="connsiteY1" fmla="*/ 480433 h 48043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641905" h="480432">
                              <a:moveTo>
                                <a:pt x="0" y="0"/>
                              </a:moveTo>
                              <a:lnTo>
                                <a:pt x="641906" y="480433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8" name="Freeform: Shape 527">
                          <a:extLst>
                            <a:ext uri="{FF2B5EF4-FFF2-40B4-BE49-F238E27FC236}">
                              <a16:creationId xmlns:a16="http://schemas.microsoft.com/office/drawing/2014/main" id="{370E6C35-117C-4DA5-939B-8B95866C6FF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401386" y="2987777"/>
                          <a:ext cx="1346103" cy="630782"/>
                        </a:xfrm>
                        <a:custGeom>
                          <a:avLst/>
                          <a:gdLst>
                            <a:gd name="connsiteX0" fmla="*/ 0 w 1237961"/>
                            <a:gd name="connsiteY0" fmla="*/ 0 h 580107"/>
                            <a:gd name="connsiteX1" fmla="*/ 0 w 1237961"/>
                            <a:gd name="connsiteY1" fmla="*/ 77746 h 580107"/>
                            <a:gd name="connsiteX2" fmla="*/ 524290 w 1237961"/>
                            <a:gd name="connsiteY2" fmla="*/ 580107 h 580107"/>
                            <a:gd name="connsiteX3" fmla="*/ 803379 w 1237961"/>
                            <a:gd name="connsiteY3" fmla="*/ 580107 h 580107"/>
                            <a:gd name="connsiteX4" fmla="*/ 1237961 w 1237961"/>
                            <a:gd name="connsiteY4" fmla="*/ 314972 h 5801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37961" h="580107">
                              <a:moveTo>
                                <a:pt x="0" y="0"/>
                              </a:moveTo>
                              <a:lnTo>
                                <a:pt x="0" y="77746"/>
                              </a:lnTo>
                              <a:lnTo>
                                <a:pt x="524290" y="580107"/>
                              </a:lnTo>
                              <a:lnTo>
                                <a:pt x="803379" y="580107"/>
                              </a:lnTo>
                              <a:lnTo>
                                <a:pt x="1237961" y="31497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9" name="Freeform: Shape 528">
                          <a:extLst>
                            <a:ext uri="{FF2B5EF4-FFF2-40B4-BE49-F238E27FC236}">
                              <a16:creationId xmlns:a16="http://schemas.microsoft.com/office/drawing/2014/main" id="{87AA1551-4CFF-4714-99E8-203A635A4C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5455" y="5859897"/>
                          <a:ext cx="253612" cy="578759"/>
                        </a:xfrm>
                        <a:custGeom>
                          <a:avLst/>
                          <a:gdLst>
                            <a:gd name="connsiteX0" fmla="*/ 139545 w 233238"/>
                            <a:gd name="connsiteY0" fmla="*/ 532263 h 532263"/>
                            <a:gd name="connsiteX1" fmla="*/ 0 w 233238"/>
                            <a:gd name="connsiteY1" fmla="*/ 392719 h 532263"/>
                            <a:gd name="connsiteX2" fmla="*/ 0 w 233238"/>
                            <a:gd name="connsiteY2" fmla="*/ 251181 h 532263"/>
                            <a:gd name="connsiteX3" fmla="*/ 143531 w 233238"/>
                            <a:gd name="connsiteY3" fmla="*/ 0 h 532263"/>
                            <a:gd name="connsiteX4" fmla="*/ 233239 w 233238"/>
                            <a:gd name="connsiteY4" fmla="*/ 0 h 532263"/>
                            <a:gd name="connsiteX5" fmla="*/ 233239 w 233238"/>
                            <a:gd name="connsiteY5" fmla="*/ 348862 h 5322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238" h="532263">
                              <a:moveTo>
                                <a:pt x="139545" y="532263"/>
                              </a:moveTo>
                              <a:lnTo>
                                <a:pt x="0" y="392719"/>
                              </a:lnTo>
                              <a:lnTo>
                                <a:pt x="0" y="251181"/>
                              </a:lnTo>
                              <a:lnTo>
                                <a:pt x="143531" y="0"/>
                              </a:lnTo>
                              <a:lnTo>
                                <a:pt x="233239" y="0"/>
                              </a:lnTo>
                              <a:lnTo>
                                <a:pt x="233239" y="34886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30" name="Freeform: Shape 529">
                          <a:extLst>
                            <a:ext uri="{FF2B5EF4-FFF2-40B4-BE49-F238E27FC236}">
                              <a16:creationId xmlns:a16="http://schemas.microsoft.com/office/drawing/2014/main" id="{F2F92E6F-DF15-461A-AAC3-E5449C2A7E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825514" y="4145296"/>
                          <a:ext cx="1159686" cy="422689"/>
                        </a:xfrm>
                        <a:custGeom>
                          <a:avLst/>
                          <a:gdLst>
                            <a:gd name="connsiteX0" fmla="*/ 0 w 1066520"/>
                            <a:gd name="connsiteY0" fmla="*/ 388732 h 388731"/>
                            <a:gd name="connsiteX1" fmla="*/ 414647 w 1066520"/>
                            <a:gd name="connsiteY1" fmla="*/ 0 h 388731"/>
                            <a:gd name="connsiteX2" fmla="*/ 889099 w 1066520"/>
                            <a:gd name="connsiteY2" fmla="*/ 9967 h 388731"/>
                            <a:gd name="connsiteX3" fmla="*/ 1066520 w 1066520"/>
                            <a:gd name="connsiteY3" fmla="*/ 155493 h 38873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066520" h="388731">
                              <a:moveTo>
                                <a:pt x="0" y="388732"/>
                              </a:moveTo>
                              <a:lnTo>
                                <a:pt x="414647" y="0"/>
                              </a:lnTo>
                              <a:lnTo>
                                <a:pt x="889099" y="9967"/>
                              </a:lnTo>
                              <a:lnTo>
                                <a:pt x="1066520" y="155493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02" name="Group 101">
                        <a:extLst>
                          <a:ext uri="{FF2B5EF4-FFF2-40B4-BE49-F238E27FC236}">
                            <a16:creationId xmlns:a16="http://schemas.microsoft.com/office/drawing/2014/main" id="{3F0F7884-24BD-45F8-AC73-54411617662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240062" y="2955262"/>
                        <a:ext cx="21888587" cy="10155382"/>
                        <a:chOff x="1240062" y="2955262"/>
                        <a:chExt cx="21888587" cy="10155382"/>
                      </a:xfrm>
                    </p:grpSpPr>
                    <p:grpSp>
                      <p:nvGrpSpPr>
                        <p:cNvPr id="103" name="Group 102">
                          <a:extLst>
                            <a:ext uri="{FF2B5EF4-FFF2-40B4-BE49-F238E27FC236}">
                              <a16:creationId xmlns:a16="http://schemas.microsoft.com/office/drawing/2014/main" id="{5D442E87-ECBC-4677-9112-57E1908419D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296421" y="4747899"/>
                          <a:ext cx="9846288" cy="7092509"/>
                          <a:chOff x="1296421" y="4747899"/>
                          <a:chExt cx="9846288" cy="7092509"/>
                        </a:xfrm>
                      </p:grpSpPr>
                      <p:sp>
                        <p:nvSpPr>
                          <p:cNvPr id="459" name="Freeform: Shape 458">
                            <a:extLst>
                              <a:ext uri="{FF2B5EF4-FFF2-40B4-BE49-F238E27FC236}">
                                <a16:creationId xmlns:a16="http://schemas.microsoft.com/office/drawing/2014/main" id="{5E7C466B-D9D2-4E2A-AD60-0F22A4BC2CB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370299" y="6267412"/>
                            <a:ext cx="201590" cy="1619225"/>
                          </a:xfrm>
                          <a:custGeom>
                            <a:avLst/>
                            <a:gdLst>
                              <a:gd name="connsiteX0" fmla="*/ 185395 w 185395"/>
                              <a:gd name="connsiteY0" fmla="*/ 0 h 1489141"/>
                              <a:gd name="connsiteX1" fmla="*/ 0 w 185395"/>
                              <a:gd name="connsiteY1" fmla="*/ 159480 h 1489141"/>
                              <a:gd name="connsiteX2" fmla="*/ 0 w 185395"/>
                              <a:gd name="connsiteY2" fmla="*/ 1489142 h 148914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85395" h="1489141">
                                <a:moveTo>
                                  <a:pt x="185395" y="0"/>
                                </a:moveTo>
                                <a:lnTo>
                                  <a:pt x="0" y="159480"/>
                                </a:lnTo>
                                <a:lnTo>
                                  <a:pt x="0" y="1489142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0" name="Freeform: Shape 459">
                            <a:extLst>
                              <a:ext uri="{FF2B5EF4-FFF2-40B4-BE49-F238E27FC236}">
                                <a16:creationId xmlns:a16="http://schemas.microsoft.com/office/drawing/2014/main" id="{F3DCAF1D-250F-44F4-AB5D-8FD5027AB3A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738068" y="6963225"/>
                            <a:ext cx="535406" cy="97543"/>
                          </a:xfrm>
                          <a:custGeom>
                            <a:avLst/>
                            <a:gdLst>
                              <a:gd name="connsiteX0" fmla="*/ 492394 w 492393"/>
                              <a:gd name="connsiteY0" fmla="*/ 0 h 89707"/>
                              <a:gd name="connsiteX1" fmla="*/ 91701 w 492393"/>
                              <a:gd name="connsiteY1" fmla="*/ 0 h 89707"/>
                              <a:gd name="connsiteX2" fmla="*/ 0 w 492393"/>
                              <a:gd name="connsiteY2" fmla="*/ 89707 h 897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92393" h="89707">
                                <a:moveTo>
                                  <a:pt x="492394" y="0"/>
                                </a:moveTo>
                                <a:lnTo>
                                  <a:pt x="91701" y="0"/>
                                </a:lnTo>
                                <a:lnTo>
                                  <a:pt x="0" y="89707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1" name="Freeform: Shape 460">
                            <a:extLst>
                              <a:ext uri="{FF2B5EF4-FFF2-40B4-BE49-F238E27FC236}">
                                <a16:creationId xmlns:a16="http://schemas.microsoft.com/office/drawing/2014/main" id="{57E9B985-27ED-4461-A50D-6B69BB63B6D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579101" y="6668426"/>
                            <a:ext cx="622112" cy="62861"/>
                          </a:xfrm>
                          <a:custGeom>
                            <a:avLst/>
                            <a:gdLst>
                              <a:gd name="connsiteX0" fmla="*/ 572133 w 572133"/>
                              <a:gd name="connsiteY0" fmla="*/ 57811 h 57811"/>
                              <a:gd name="connsiteX1" fmla="*/ 572133 w 572133"/>
                              <a:gd name="connsiteY1" fmla="*/ 0 h 57811"/>
                              <a:gd name="connsiteX2" fmla="*/ 0 w 572133"/>
                              <a:gd name="connsiteY2" fmla="*/ 0 h 5781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572133" h="57811">
                                <a:moveTo>
                                  <a:pt x="572133" y="57811"/>
                                </a:moveTo>
                                <a:lnTo>
                                  <a:pt x="57213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2" name="Freeform: Shape 461">
                            <a:extLst>
                              <a:ext uri="{FF2B5EF4-FFF2-40B4-BE49-F238E27FC236}">
                                <a16:creationId xmlns:a16="http://schemas.microsoft.com/office/drawing/2014/main" id="{13466A63-3061-43FB-8B0A-FFDE97DFEF7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303822" y="5632295"/>
                            <a:ext cx="1049136" cy="561418"/>
                          </a:xfrm>
                          <a:custGeom>
                            <a:avLst/>
                            <a:gdLst>
                              <a:gd name="connsiteX0" fmla="*/ 964852 w 964852"/>
                              <a:gd name="connsiteY0" fmla="*/ 0 h 516315"/>
                              <a:gd name="connsiteX1" fmla="*/ 964852 w 964852"/>
                              <a:gd name="connsiteY1" fmla="*/ 161473 h 516315"/>
                              <a:gd name="connsiteX2" fmla="*/ 610010 w 964852"/>
                              <a:gd name="connsiteY2" fmla="*/ 516316 h 516315"/>
                              <a:gd name="connsiteX3" fmla="*/ 376771 w 964852"/>
                              <a:gd name="connsiteY3" fmla="*/ 516316 h 516315"/>
                              <a:gd name="connsiteX4" fmla="*/ 0 w 964852"/>
                              <a:gd name="connsiteY4" fmla="*/ 287064 h 516315"/>
                              <a:gd name="connsiteX5" fmla="*/ 0 w 964852"/>
                              <a:gd name="connsiteY5" fmla="*/ 41864 h 516315"/>
                              <a:gd name="connsiteX6" fmla="*/ 633932 w 964852"/>
                              <a:gd name="connsiteY6" fmla="*/ 41864 h 51631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964852" h="516315">
                                <a:moveTo>
                                  <a:pt x="964852" y="0"/>
                                </a:moveTo>
                                <a:lnTo>
                                  <a:pt x="964852" y="161473"/>
                                </a:lnTo>
                                <a:lnTo>
                                  <a:pt x="610010" y="516316"/>
                                </a:lnTo>
                                <a:lnTo>
                                  <a:pt x="376771" y="516316"/>
                                </a:lnTo>
                                <a:lnTo>
                                  <a:pt x="0" y="287064"/>
                                </a:lnTo>
                                <a:lnTo>
                                  <a:pt x="0" y="41864"/>
                                </a:lnTo>
                                <a:lnTo>
                                  <a:pt x="633932" y="41864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3" name="Freeform: Shape 462">
                            <a:extLst>
                              <a:ext uri="{FF2B5EF4-FFF2-40B4-BE49-F238E27FC236}">
                                <a16:creationId xmlns:a16="http://schemas.microsoft.com/office/drawing/2014/main" id="{924453CE-195C-440E-8717-3B148DC3360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807432" y="7745741"/>
                            <a:ext cx="1151015" cy="162573"/>
                          </a:xfrm>
                          <a:custGeom>
                            <a:avLst/>
                            <a:gdLst>
                              <a:gd name="connsiteX0" fmla="*/ 1058546 w 1058546"/>
                              <a:gd name="connsiteY0" fmla="*/ 0 h 149512"/>
                              <a:gd name="connsiteX1" fmla="*/ 223272 w 1058546"/>
                              <a:gd name="connsiteY1" fmla="*/ 0 h 149512"/>
                              <a:gd name="connsiteX2" fmla="*/ 0 w 1058546"/>
                              <a:gd name="connsiteY2" fmla="*/ 149512 h 14951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058546" h="149512">
                                <a:moveTo>
                                  <a:pt x="1058546" y="0"/>
                                </a:moveTo>
                                <a:lnTo>
                                  <a:pt x="223272" y="0"/>
                                </a:lnTo>
                                <a:lnTo>
                                  <a:pt x="0" y="149512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4" name="Freeform: Shape 463">
                            <a:extLst>
                              <a:ext uri="{FF2B5EF4-FFF2-40B4-BE49-F238E27FC236}">
                                <a16:creationId xmlns:a16="http://schemas.microsoft.com/office/drawing/2014/main" id="{CCD5FB63-C057-49B9-8EFD-5BA7D2986F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017693" y="7860626"/>
                            <a:ext cx="804192" cy="80202"/>
                          </a:xfrm>
                          <a:custGeom>
                            <a:avLst/>
                            <a:gdLst>
                              <a:gd name="connsiteX0" fmla="*/ 0 w 739586"/>
                              <a:gd name="connsiteY0" fmla="*/ 73759 h 73759"/>
                              <a:gd name="connsiteX1" fmla="*/ 117616 w 739586"/>
                              <a:gd name="connsiteY1" fmla="*/ 0 h 73759"/>
                              <a:gd name="connsiteX2" fmla="*/ 739587 w 739586"/>
                              <a:gd name="connsiteY2" fmla="*/ 0 h 7375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739586" h="73759">
                                <a:moveTo>
                                  <a:pt x="0" y="73759"/>
                                </a:moveTo>
                                <a:lnTo>
                                  <a:pt x="117616" y="0"/>
                                </a:lnTo>
                                <a:lnTo>
                                  <a:pt x="739587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5" name="Freeform: Shape 464">
                            <a:extLst>
                              <a:ext uri="{FF2B5EF4-FFF2-40B4-BE49-F238E27FC236}">
                                <a16:creationId xmlns:a16="http://schemas.microsoft.com/office/drawing/2014/main" id="{1F8D0FFA-BF4A-47D4-B4F3-7E238FABA16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293703" y="5907585"/>
                            <a:ext cx="188584" cy="392342"/>
                          </a:xfrm>
                          <a:custGeom>
                            <a:avLst/>
                            <a:gdLst>
                              <a:gd name="connsiteX0" fmla="*/ 173434 w 173434"/>
                              <a:gd name="connsiteY0" fmla="*/ 303012 h 360822"/>
                              <a:gd name="connsiteX1" fmla="*/ 173434 w 173434"/>
                              <a:gd name="connsiteY1" fmla="*/ 47844 h 360822"/>
                              <a:gd name="connsiteX2" fmla="*/ 127584 w 173434"/>
                              <a:gd name="connsiteY2" fmla="*/ 0 h 360822"/>
                              <a:gd name="connsiteX3" fmla="*/ 47844 w 173434"/>
                              <a:gd name="connsiteY3" fmla="*/ 0 h 360822"/>
                              <a:gd name="connsiteX4" fmla="*/ 0 w 173434"/>
                              <a:gd name="connsiteY4" fmla="*/ 47844 h 360822"/>
                              <a:gd name="connsiteX5" fmla="*/ 0 w 173434"/>
                              <a:gd name="connsiteY5" fmla="*/ 360823 h 36082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73434" h="360822">
                                <a:moveTo>
                                  <a:pt x="173434" y="303012"/>
                                </a:moveTo>
                                <a:lnTo>
                                  <a:pt x="173434" y="47844"/>
                                </a:lnTo>
                                <a:lnTo>
                                  <a:pt x="127584" y="0"/>
                                </a:lnTo>
                                <a:lnTo>
                                  <a:pt x="47844" y="0"/>
                                </a:lnTo>
                                <a:lnTo>
                                  <a:pt x="0" y="47844"/>
                                </a:lnTo>
                                <a:lnTo>
                                  <a:pt x="0" y="360823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6" name="Freeform: Shape 465">
                            <a:extLst>
                              <a:ext uri="{FF2B5EF4-FFF2-40B4-BE49-F238E27FC236}">
                                <a16:creationId xmlns:a16="http://schemas.microsoft.com/office/drawing/2014/main" id="{8C01FB33-1B87-4D9F-A1EE-A3DDBC6F9E4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69133" y="4747899"/>
                            <a:ext cx="169075" cy="806361"/>
                          </a:xfrm>
                          <a:custGeom>
                            <a:avLst/>
                            <a:gdLst>
                              <a:gd name="connsiteX0" fmla="*/ 69772 w 155492"/>
                              <a:gd name="connsiteY0" fmla="*/ 741581 h 741580"/>
                              <a:gd name="connsiteX1" fmla="*/ 0 w 155492"/>
                              <a:gd name="connsiteY1" fmla="*/ 651873 h 741580"/>
                              <a:gd name="connsiteX2" fmla="*/ 9967 w 155492"/>
                              <a:gd name="connsiteY2" fmla="*/ 177421 h 741580"/>
                              <a:gd name="connsiteX3" fmla="*/ 155493 w 155492"/>
                              <a:gd name="connsiteY3" fmla="*/ 0 h 7415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55492" h="741580">
                                <a:moveTo>
                                  <a:pt x="69772" y="741581"/>
                                </a:moveTo>
                                <a:lnTo>
                                  <a:pt x="0" y="651873"/>
                                </a:lnTo>
                                <a:lnTo>
                                  <a:pt x="9967" y="177421"/>
                                </a:lnTo>
                                <a:lnTo>
                                  <a:pt x="155493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7" name="Freeform: Shape 466">
                            <a:extLst>
                              <a:ext uri="{FF2B5EF4-FFF2-40B4-BE49-F238E27FC236}">
                                <a16:creationId xmlns:a16="http://schemas.microsoft.com/office/drawing/2014/main" id="{9C65B9EC-8EA5-40F4-A2C2-09A84C0CC79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683147" y="4973333"/>
                            <a:ext cx="897402" cy="476880"/>
                          </a:xfrm>
                          <a:custGeom>
                            <a:avLst/>
                            <a:gdLst>
                              <a:gd name="connsiteX0" fmla="*/ 825307 w 825307"/>
                              <a:gd name="connsiteY0" fmla="*/ 438569 h 438569"/>
                              <a:gd name="connsiteX1" fmla="*/ 825307 w 825307"/>
                              <a:gd name="connsiteY1" fmla="*/ 0 h 438569"/>
                              <a:gd name="connsiteX2" fmla="*/ 602036 w 825307"/>
                              <a:gd name="connsiteY2" fmla="*/ 0 h 438569"/>
                              <a:gd name="connsiteX3" fmla="*/ 400693 w 825307"/>
                              <a:gd name="connsiteY3" fmla="*/ 231246 h 438569"/>
                              <a:gd name="connsiteX4" fmla="*/ 0 w 825307"/>
                              <a:gd name="connsiteY4" fmla="*/ 231246 h 43856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825307" h="438569">
                                <a:moveTo>
                                  <a:pt x="825307" y="438569"/>
                                </a:moveTo>
                                <a:lnTo>
                                  <a:pt x="825307" y="0"/>
                                </a:lnTo>
                                <a:lnTo>
                                  <a:pt x="602036" y="0"/>
                                </a:lnTo>
                                <a:lnTo>
                                  <a:pt x="400693" y="231246"/>
                                </a:lnTo>
                                <a:lnTo>
                                  <a:pt x="0" y="231246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8" name="Freeform: Shape 467">
                            <a:extLst>
                              <a:ext uri="{FF2B5EF4-FFF2-40B4-BE49-F238E27FC236}">
                                <a16:creationId xmlns:a16="http://schemas.microsoft.com/office/drawing/2014/main" id="{0F80CDE7-2DC6-4BAC-AB6E-AFA6E2661B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715662" y="5194432"/>
                            <a:ext cx="695811" cy="266619"/>
                          </a:xfrm>
                          <a:custGeom>
                            <a:avLst/>
                            <a:gdLst>
                              <a:gd name="connsiteX0" fmla="*/ 0 w 639912"/>
                              <a:gd name="connsiteY0" fmla="*/ 211311 h 245200"/>
                              <a:gd name="connsiteX1" fmla="*/ 398699 w 639912"/>
                              <a:gd name="connsiteY1" fmla="*/ 211311 h 245200"/>
                              <a:gd name="connsiteX2" fmla="*/ 554192 w 639912"/>
                              <a:gd name="connsiteY2" fmla="*/ 0 h 245200"/>
                              <a:gd name="connsiteX3" fmla="*/ 639912 w 639912"/>
                              <a:gd name="connsiteY3" fmla="*/ 0 h 245200"/>
                              <a:gd name="connsiteX4" fmla="*/ 639912 w 639912"/>
                              <a:gd name="connsiteY4" fmla="*/ 245200 h 2452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39912" h="245200">
                                <a:moveTo>
                                  <a:pt x="0" y="211311"/>
                                </a:moveTo>
                                <a:lnTo>
                                  <a:pt x="398699" y="211311"/>
                                </a:lnTo>
                                <a:lnTo>
                                  <a:pt x="554192" y="0"/>
                                </a:lnTo>
                                <a:lnTo>
                                  <a:pt x="639912" y="0"/>
                                </a:lnTo>
                                <a:lnTo>
                                  <a:pt x="639912" y="24520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9" name="Freeform: Shape 468">
                            <a:extLst>
                              <a:ext uri="{FF2B5EF4-FFF2-40B4-BE49-F238E27FC236}">
                                <a16:creationId xmlns:a16="http://schemas.microsoft.com/office/drawing/2014/main" id="{553433E1-1BF7-4C30-B0D6-BD15EAEBDA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846461" y="6969727"/>
                            <a:ext cx="1296248" cy="322978"/>
                          </a:xfrm>
                          <a:custGeom>
                            <a:avLst/>
                            <a:gdLst>
                              <a:gd name="connsiteX0" fmla="*/ 1192111 w 1192111"/>
                              <a:gd name="connsiteY0" fmla="*/ 0 h 297031"/>
                              <a:gd name="connsiteX1" fmla="*/ 867171 w 1192111"/>
                              <a:gd name="connsiteY1" fmla="*/ 0 h 297031"/>
                              <a:gd name="connsiteX2" fmla="*/ 506349 w 1192111"/>
                              <a:gd name="connsiteY2" fmla="*/ 297031 h 297031"/>
                              <a:gd name="connsiteX3" fmla="*/ 0 w 1192111"/>
                              <a:gd name="connsiteY3" fmla="*/ 297031 h 2970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192111" h="297031">
                                <a:moveTo>
                                  <a:pt x="1192111" y="0"/>
                                </a:moveTo>
                                <a:lnTo>
                                  <a:pt x="867171" y="0"/>
                                </a:lnTo>
                                <a:lnTo>
                                  <a:pt x="506349" y="297031"/>
                                </a:lnTo>
                                <a:lnTo>
                                  <a:pt x="0" y="297031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0" name="Freeform: Shape 469">
                            <a:extLst>
                              <a:ext uri="{FF2B5EF4-FFF2-40B4-BE49-F238E27FC236}">
                                <a16:creationId xmlns:a16="http://schemas.microsoft.com/office/drawing/2014/main" id="{1287CF36-16FB-42CF-8FBC-EBBDE35807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805275" y="7685048"/>
                            <a:ext cx="949425" cy="251445"/>
                          </a:xfrm>
                          <a:custGeom>
                            <a:avLst/>
                            <a:gdLst>
                              <a:gd name="connsiteX0" fmla="*/ 85721 w 873151"/>
                              <a:gd name="connsiteY0" fmla="*/ 0 h 231245"/>
                              <a:gd name="connsiteX1" fmla="*/ 873152 w 873151"/>
                              <a:gd name="connsiteY1" fmla="*/ 0 h 231245"/>
                              <a:gd name="connsiteX2" fmla="*/ 873152 w 873151"/>
                              <a:gd name="connsiteY2" fmla="*/ 231246 h 231245"/>
                              <a:gd name="connsiteX3" fmla="*/ 0 w 873151"/>
                              <a:gd name="connsiteY3" fmla="*/ 231246 h 23124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873151" h="231245">
                                <a:moveTo>
                                  <a:pt x="85721" y="0"/>
                                </a:moveTo>
                                <a:lnTo>
                                  <a:pt x="873152" y="0"/>
                                </a:lnTo>
                                <a:lnTo>
                                  <a:pt x="873152" y="231246"/>
                                </a:lnTo>
                                <a:lnTo>
                                  <a:pt x="0" y="231246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1" name="Freeform: Shape 470">
                            <a:extLst>
                              <a:ext uri="{FF2B5EF4-FFF2-40B4-BE49-F238E27FC236}">
                                <a16:creationId xmlns:a16="http://schemas.microsoft.com/office/drawing/2014/main" id="{BCFB39FE-0CFE-49D1-AE9B-6159B4C45B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792269" y="5393854"/>
                            <a:ext cx="80202" cy="804193"/>
                          </a:xfrm>
                          <a:custGeom>
                            <a:avLst/>
                            <a:gdLst>
                              <a:gd name="connsiteX0" fmla="*/ 0 w 73759"/>
                              <a:gd name="connsiteY0" fmla="*/ 0 h 739587"/>
                              <a:gd name="connsiteX1" fmla="*/ 73760 w 73759"/>
                              <a:gd name="connsiteY1" fmla="*/ 117616 h 739587"/>
                              <a:gd name="connsiteX2" fmla="*/ 73760 w 73759"/>
                              <a:gd name="connsiteY2" fmla="*/ 739587 h 73958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73759" h="739587">
                                <a:moveTo>
                                  <a:pt x="0" y="0"/>
                                </a:moveTo>
                                <a:lnTo>
                                  <a:pt x="73760" y="117616"/>
                                </a:lnTo>
                                <a:lnTo>
                                  <a:pt x="73760" y="739587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2" name="Freeform: Shape 471">
                            <a:extLst>
                              <a:ext uri="{FF2B5EF4-FFF2-40B4-BE49-F238E27FC236}">
                                <a16:creationId xmlns:a16="http://schemas.microsoft.com/office/drawing/2014/main" id="{EBDFED97-40CE-4DE1-8701-D7E5A6B3B90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56286" y="8935775"/>
                            <a:ext cx="1597548" cy="221098"/>
                          </a:xfrm>
                          <a:custGeom>
                            <a:avLst/>
                            <a:gdLst>
                              <a:gd name="connsiteX0" fmla="*/ 0 w 1469206"/>
                              <a:gd name="connsiteY0" fmla="*/ 0 h 203336"/>
                              <a:gd name="connsiteX1" fmla="*/ 203337 w 1469206"/>
                              <a:gd name="connsiteY1" fmla="*/ 203336 h 203336"/>
                              <a:gd name="connsiteX2" fmla="*/ 1469207 w 1469206"/>
                              <a:gd name="connsiteY2" fmla="*/ 203336 h 20333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469206" h="203336">
                                <a:moveTo>
                                  <a:pt x="0" y="0"/>
                                </a:moveTo>
                                <a:lnTo>
                                  <a:pt x="203337" y="203336"/>
                                </a:lnTo>
                                <a:lnTo>
                                  <a:pt x="1469207" y="203336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3" name="Freeform: Shape 472">
                            <a:extLst>
                              <a:ext uri="{FF2B5EF4-FFF2-40B4-BE49-F238E27FC236}">
                                <a16:creationId xmlns:a16="http://schemas.microsoft.com/office/drawing/2014/main" id="{517E2CC0-CF6B-4B73-8FDE-6EA5542E27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789372" y="8051379"/>
                            <a:ext cx="832372" cy="1588878"/>
                          </a:xfrm>
                          <a:custGeom>
                            <a:avLst/>
                            <a:gdLst>
                              <a:gd name="connsiteX0" fmla="*/ 0 w 765502"/>
                              <a:gd name="connsiteY0" fmla="*/ 1461233 h 1461232"/>
                              <a:gd name="connsiteX1" fmla="*/ 141538 w 765502"/>
                              <a:gd name="connsiteY1" fmla="*/ 1461233 h 1461232"/>
                              <a:gd name="connsiteX2" fmla="*/ 765503 w 765502"/>
                              <a:gd name="connsiteY2" fmla="*/ 837268 h 1461232"/>
                              <a:gd name="connsiteX3" fmla="*/ 765503 w 765502"/>
                              <a:gd name="connsiteY3" fmla="*/ 456511 h 1461232"/>
                              <a:gd name="connsiteX4" fmla="*/ 486413 w 765502"/>
                              <a:gd name="connsiteY4" fmla="*/ 0 h 146123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765502" h="1461232">
                                <a:moveTo>
                                  <a:pt x="0" y="1461233"/>
                                </a:moveTo>
                                <a:lnTo>
                                  <a:pt x="141538" y="1461233"/>
                                </a:lnTo>
                                <a:lnTo>
                                  <a:pt x="765503" y="837268"/>
                                </a:lnTo>
                                <a:lnTo>
                                  <a:pt x="765503" y="456511"/>
                                </a:lnTo>
                                <a:lnTo>
                                  <a:pt x="486413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4" name="Freeform: Shape 473">
                            <a:extLst>
                              <a:ext uri="{FF2B5EF4-FFF2-40B4-BE49-F238E27FC236}">
                                <a16:creationId xmlns:a16="http://schemas.microsoft.com/office/drawing/2014/main" id="{A26E57A3-BC17-40B0-A947-1178CDE211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345736" y="10886648"/>
                            <a:ext cx="513729" cy="953760"/>
                          </a:xfrm>
                          <a:custGeom>
                            <a:avLst/>
                            <a:gdLst>
                              <a:gd name="connsiteX0" fmla="*/ 117616 w 472458"/>
                              <a:gd name="connsiteY0" fmla="*/ 877138 h 877138"/>
                              <a:gd name="connsiteX1" fmla="*/ 472459 w 472458"/>
                              <a:gd name="connsiteY1" fmla="*/ 540238 h 877138"/>
                              <a:gd name="connsiteX2" fmla="*/ 472459 w 472458"/>
                              <a:gd name="connsiteY2" fmla="*/ 47844 h 877138"/>
                              <a:gd name="connsiteX3" fmla="*/ 424615 w 472458"/>
                              <a:gd name="connsiteY3" fmla="*/ 0 h 877138"/>
                              <a:gd name="connsiteX4" fmla="*/ 45850 w 472458"/>
                              <a:gd name="connsiteY4" fmla="*/ 0 h 877138"/>
                              <a:gd name="connsiteX5" fmla="*/ 0 w 472458"/>
                              <a:gd name="connsiteY5" fmla="*/ 47844 h 877138"/>
                              <a:gd name="connsiteX6" fmla="*/ 0 w 472458"/>
                              <a:gd name="connsiteY6" fmla="*/ 564159 h 8771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472458" h="877138">
                                <a:moveTo>
                                  <a:pt x="117616" y="877138"/>
                                </a:moveTo>
                                <a:lnTo>
                                  <a:pt x="472459" y="540238"/>
                                </a:lnTo>
                                <a:lnTo>
                                  <a:pt x="472459" y="47844"/>
                                </a:lnTo>
                                <a:lnTo>
                                  <a:pt x="424615" y="0"/>
                                </a:lnTo>
                                <a:lnTo>
                                  <a:pt x="45850" y="0"/>
                                </a:lnTo>
                                <a:lnTo>
                                  <a:pt x="0" y="47844"/>
                                </a:lnTo>
                                <a:lnTo>
                                  <a:pt x="0" y="564159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5" name="Freeform: Shape 474">
                            <a:extLst>
                              <a:ext uri="{FF2B5EF4-FFF2-40B4-BE49-F238E27FC236}">
                                <a16:creationId xmlns:a16="http://schemas.microsoft.com/office/drawing/2014/main" id="{973148B3-18A9-4F10-856E-2492D5F8938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501806" y="11044885"/>
                            <a:ext cx="190752" cy="392342"/>
                          </a:xfrm>
                          <a:custGeom>
                            <a:avLst/>
                            <a:gdLst>
                              <a:gd name="connsiteX0" fmla="*/ 175428 w 175428"/>
                              <a:gd name="connsiteY0" fmla="*/ 303012 h 360822"/>
                              <a:gd name="connsiteX1" fmla="*/ 175428 w 175428"/>
                              <a:gd name="connsiteY1" fmla="*/ 45851 h 360822"/>
                              <a:gd name="connsiteX2" fmla="*/ 127584 w 175428"/>
                              <a:gd name="connsiteY2" fmla="*/ 0 h 360822"/>
                              <a:gd name="connsiteX3" fmla="*/ 47844 w 175428"/>
                              <a:gd name="connsiteY3" fmla="*/ 0 h 360822"/>
                              <a:gd name="connsiteX4" fmla="*/ 0 w 175428"/>
                              <a:gd name="connsiteY4" fmla="*/ 45851 h 360822"/>
                              <a:gd name="connsiteX5" fmla="*/ 0 w 175428"/>
                              <a:gd name="connsiteY5" fmla="*/ 360823 h 36082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75428" h="360822">
                                <a:moveTo>
                                  <a:pt x="175428" y="303012"/>
                                </a:moveTo>
                                <a:lnTo>
                                  <a:pt x="175428" y="45851"/>
                                </a:lnTo>
                                <a:lnTo>
                                  <a:pt x="127584" y="0"/>
                                </a:lnTo>
                                <a:lnTo>
                                  <a:pt x="47844" y="0"/>
                                </a:lnTo>
                                <a:lnTo>
                                  <a:pt x="0" y="45851"/>
                                </a:lnTo>
                                <a:lnTo>
                                  <a:pt x="0" y="360823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6" name="Freeform: Shape 475">
                            <a:extLst>
                              <a:ext uri="{FF2B5EF4-FFF2-40B4-BE49-F238E27FC236}">
                                <a16:creationId xmlns:a16="http://schemas.microsoft.com/office/drawing/2014/main" id="{7E5DFE99-4A67-4BD2-A9DA-B7D337B570E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977238" y="9883031"/>
                            <a:ext cx="169075" cy="808529"/>
                          </a:xfrm>
                          <a:custGeom>
                            <a:avLst/>
                            <a:gdLst>
                              <a:gd name="connsiteX0" fmla="*/ 69772 w 155492"/>
                              <a:gd name="connsiteY0" fmla="*/ 743574 h 743574"/>
                              <a:gd name="connsiteX1" fmla="*/ 0 w 155492"/>
                              <a:gd name="connsiteY1" fmla="*/ 651873 h 743574"/>
                              <a:gd name="connsiteX2" fmla="*/ 9967 w 155492"/>
                              <a:gd name="connsiteY2" fmla="*/ 179415 h 743574"/>
                              <a:gd name="connsiteX3" fmla="*/ 155493 w 155492"/>
                              <a:gd name="connsiteY3" fmla="*/ 0 h 74357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55492" h="743574">
                                <a:moveTo>
                                  <a:pt x="69772" y="743574"/>
                                </a:moveTo>
                                <a:lnTo>
                                  <a:pt x="0" y="651873"/>
                                </a:lnTo>
                                <a:lnTo>
                                  <a:pt x="9967" y="179415"/>
                                </a:lnTo>
                                <a:lnTo>
                                  <a:pt x="155493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7" name="Freeform: Shape 476">
                            <a:extLst>
                              <a:ext uri="{FF2B5EF4-FFF2-40B4-BE49-F238E27FC236}">
                                <a16:creationId xmlns:a16="http://schemas.microsoft.com/office/drawing/2014/main" id="{A811E1D6-CB95-4C1F-AE69-A974034F629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899922" y="10329566"/>
                            <a:ext cx="719655" cy="266619"/>
                          </a:xfrm>
                          <a:custGeom>
                            <a:avLst/>
                            <a:gdLst>
                              <a:gd name="connsiteX0" fmla="*/ 0 w 661840"/>
                              <a:gd name="connsiteY0" fmla="*/ 213304 h 245200"/>
                              <a:gd name="connsiteX1" fmla="*/ 420628 w 661840"/>
                              <a:gd name="connsiteY1" fmla="*/ 213304 h 245200"/>
                              <a:gd name="connsiteX2" fmla="*/ 576120 w 661840"/>
                              <a:gd name="connsiteY2" fmla="*/ 0 h 245200"/>
                              <a:gd name="connsiteX3" fmla="*/ 661841 w 661840"/>
                              <a:gd name="connsiteY3" fmla="*/ 0 h 245200"/>
                              <a:gd name="connsiteX4" fmla="*/ 661841 w 661840"/>
                              <a:gd name="connsiteY4" fmla="*/ 245200 h 2452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61840" h="245200">
                                <a:moveTo>
                                  <a:pt x="0" y="213304"/>
                                </a:moveTo>
                                <a:lnTo>
                                  <a:pt x="420628" y="213304"/>
                                </a:lnTo>
                                <a:lnTo>
                                  <a:pt x="576120" y="0"/>
                                </a:lnTo>
                                <a:lnTo>
                                  <a:pt x="661841" y="0"/>
                                </a:lnTo>
                                <a:lnTo>
                                  <a:pt x="661841" y="24520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8" name="Freeform: Shape 477">
                            <a:extLst>
                              <a:ext uri="{FF2B5EF4-FFF2-40B4-BE49-F238E27FC236}">
                                <a16:creationId xmlns:a16="http://schemas.microsoft.com/office/drawing/2014/main" id="{6804D31B-2245-4E29-89DB-459C4FB92B3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790091" y="9436499"/>
                            <a:ext cx="723990" cy="197254"/>
                          </a:xfrm>
                          <a:custGeom>
                            <a:avLst/>
                            <a:gdLst>
                              <a:gd name="connsiteX0" fmla="*/ 0 w 665827"/>
                              <a:gd name="connsiteY0" fmla="*/ 0 h 181407"/>
                              <a:gd name="connsiteX1" fmla="*/ 197356 w 665827"/>
                              <a:gd name="connsiteY1" fmla="*/ 181408 h 181407"/>
                              <a:gd name="connsiteX2" fmla="*/ 665828 w 665827"/>
                              <a:gd name="connsiteY2" fmla="*/ 181408 h 1814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665827" h="181407">
                                <a:moveTo>
                                  <a:pt x="0" y="0"/>
                                </a:moveTo>
                                <a:lnTo>
                                  <a:pt x="197356" y="181408"/>
                                </a:lnTo>
                                <a:lnTo>
                                  <a:pt x="665828" y="181408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9" name="Freeform: Shape 478">
                            <a:extLst>
                              <a:ext uri="{FF2B5EF4-FFF2-40B4-BE49-F238E27FC236}">
                                <a16:creationId xmlns:a16="http://schemas.microsoft.com/office/drawing/2014/main" id="{6F0976A6-7B25-4E22-A362-9592142A71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744571" y="9061497"/>
                            <a:ext cx="769511" cy="91041"/>
                          </a:xfrm>
                          <a:custGeom>
                            <a:avLst/>
                            <a:gdLst>
                              <a:gd name="connsiteX0" fmla="*/ 0 w 707691"/>
                              <a:gd name="connsiteY0" fmla="*/ 83727 h 83727"/>
                              <a:gd name="connsiteX1" fmla="*/ 131571 w 707691"/>
                              <a:gd name="connsiteY1" fmla="*/ 0 h 83727"/>
                              <a:gd name="connsiteX2" fmla="*/ 707691 w 707691"/>
                              <a:gd name="connsiteY2" fmla="*/ 0 h 8372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707691" h="83727">
                                <a:moveTo>
                                  <a:pt x="0" y="83727"/>
                                </a:moveTo>
                                <a:lnTo>
                                  <a:pt x="131571" y="0"/>
                                </a:lnTo>
                                <a:lnTo>
                                  <a:pt x="707691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0" name="Freeform: Shape 479">
                            <a:extLst>
                              <a:ext uri="{FF2B5EF4-FFF2-40B4-BE49-F238E27FC236}">
                                <a16:creationId xmlns:a16="http://schemas.microsoft.com/office/drawing/2014/main" id="{55386380-1182-4EEE-9E4A-3D7C80E4F9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087057" y="9273926"/>
                            <a:ext cx="427024" cy="97543"/>
                          </a:xfrm>
                          <a:custGeom>
                            <a:avLst/>
                            <a:gdLst>
                              <a:gd name="connsiteX0" fmla="*/ 392719 w 392718"/>
                              <a:gd name="connsiteY0" fmla="*/ 89707 h 89707"/>
                              <a:gd name="connsiteX1" fmla="*/ 91701 w 392718"/>
                              <a:gd name="connsiteY1" fmla="*/ 89707 h 89707"/>
                              <a:gd name="connsiteX2" fmla="*/ 0 w 392718"/>
                              <a:gd name="connsiteY2" fmla="*/ 0 h 897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392718" h="89707">
                                <a:moveTo>
                                  <a:pt x="392719" y="89707"/>
                                </a:moveTo>
                                <a:lnTo>
                                  <a:pt x="91701" y="89707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1" name="Freeform: Shape 480">
                            <a:extLst>
                              <a:ext uri="{FF2B5EF4-FFF2-40B4-BE49-F238E27FC236}">
                                <a16:creationId xmlns:a16="http://schemas.microsoft.com/office/drawing/2014/main" id="{E0541428-D834-4FB0-9F0D-A37898822E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39349" y="6333836"/>
                            <a:ext cx="535406" cy="695811"/>
                          </a:xfrm>
                          <a:custGeom>
                            <a:avLst/>
                            <a:gdLst>
                              <a:gd name="connsiteX0" fmla="*/ 492393 w 492393"/>
                              <a:gd name="connsiteY0" fmla="*/ 639912 h 639912"/>
                              <a:gd name="connsiteX1" fmla="*/ 492393 w 492393"/>
                              <a:gd name="connsiteY1" fmla="*/ 316966 h 639912"/>
                              <a:gd name="connsiteX2" fmla="*/ 0 w 492393"/>
                              <a:gd name="connsiteY2" fmla="*/ 0 h 63991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92393" h="639912">
                                <a:moveTo>
                                  <a:pt x="492393" y="639912"/>
                                </a:moveTo>
                                <a:lnTo>
                                  <a:pt x="492393" y="316966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2" name="Freeform: Shape 481">
                            <a:extLst>
                              <a:ext uri="{FF2B5EF4-FFF2-40B4-BE49-F238E27FC236}">
                                <a16:creationId xmlns:a16="http://schemas.microsoft.com/office/drawing/2014/main" id="{0CD4C919-997B-4E24-BE09-E573840A362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503076" y="7027480"/>
                            <a:ext cx="535406" cy="97543"/>
                          </a:xfrm>
                          <a:custGeom>
                            <a:avLst/>
                            <a:gdLst>
                              <a:gd name="connsiteX0" fmla="*/ 492394 w 492393"/>
                              <a:gd name="connsiteY0" fmla="*/ 0 h 89707"/>
                              <a:gd name="connsiteX1" fmla="*/ 91701 w 492393"/>
                              <a:gd name="connsiteY1" fmla="*/ 0 h 89707"/>
                              <a:gd name="connsiteX2" fmla="*/ 0 w 492393"/>
                              <a:gd name="connsiteY2" fmla="*/ 89707 h 897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92393" h="89707">
                                <a:moveTo>
                                  <a:pt x="492394" y="0"/>
                                </a:moveTo>
                                <a:lnTo>
                                  <a:pt x="91701" y="0"/>
                                </a:lnTo>
                                <a:lnTo>
                                  <a:pt x="0" y="89707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3" name="Freeform: Shape 482">
                            <a:extLst>
                              <a:ext uri="{FF2B5EF4-FFF2-40B4-BE49-F238E27FC236}">
                                <a16:creationId xmlns:a16="http://schemas.microsoft.com/office/drawing/2014/main" id="{F5B48A18-C2DD-4797-82C9-6C6BD99C8C3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6421" y="7313608"/>
                            <a:ext cx="531071" cy="704482"/>
                          </a:xfrm>
                          <a:custGeom>
                            <a:avLst/>
                            <a:gdLst>
                              <a:gd name="connsiteX0" fmla="*/ 0 w 488406"/>
                              <a:gd name="connsiteY0" fmla="*/ 647886 h 647886"/>
                              <a:gd name="connsiteX1" fmla="*/ 488407 w 488406"/>
                              <a:gd name="connsiteY1" fmla="*/ 0 h 64788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488406" h="647886">
                                <a:moveTo>
                                  <a:pt x="0" y="647886"/>
                                </a:moveTo>
                                <a:lnTo>
                                  <a:pt x="488407" y="0"/>
                                </a:lnTo>
                              </a:path>
                            </a:pathLst>
                          </a:custGeom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4" name="Freeform: Shape 483">
                            <a:extLst>
                              <a:ext uri="{FF2B5EF4-FFF2-40B4-BE49-F238E27FC236}">
                                <a16:creationId xmlns:a16="http://schemas.microsoft.com/office/drawing/2014/main" id="{EBDFA64F-B436-466C-B0A1-4CC27E91F14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74456" y="7372134"/>
                            <a:ext cx="522400" cy="700147"/>
                          </a:xfrm>
                          <a:custGeom>
                            <a:avLst/>
                            <a:gdLst>
                              <a:gd name="connsiteX0" fmla="*/ 0 w 480432"/>
                              <a:gd name="connsiteY0" fmla="*/ 643899 h 643899"/>
                              <a:gd name="connsiteX1" fmla="*/ 480433 w 480432"/>
                              <a:gd name="connsiteY1" fmla="*/ 0 h 64389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480432" h="643899">
                                <a:moveTo>
                                  <a:pt x="0" y="643899"/>
                                </a:moveTo>
                                <a:lnTo>
                                  <a:pt x="480433" y="0"/>
                                </a:lnTo>
                              </a:path>
                            </a:pathLst>
                          </a:custGeom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5" name="Freeform: Shape 484">
                            <a:extLst>
                              <a:ext uri="{FF2B5EF4-FFF2-40B4-BE49-F238E27FC236}">
                                <a16:creationId xmlns:a16="http://schemas.microsoft.com/office/drawing/2014/main" id="{88888E20-99DC-4E54-B1D2-4148C26639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621567" y="7703782"/>
                            <a:ext cx="398845" cy="309971"/>
                          </a:xfrm>
                          <a:custGeom>
                            <a:avLst/>
                            <a:gdLst>
                              <a:gd name="connsiteX0" fmla="*/ 1994 w 366803"/>
                              <a:gd name="connsiteY0" fmla="*/ 285070 h 285069"/>
                              <a:gd name="connsiteX1" fmla="*/ 0 w 366803"/>
                              <a:gd name="connsiteY1" fmla="*/ 213304 h 285069"/>
                              <a:gd name="connsiteX2" fmla="*/ 261148 w 366803"/>
                              <a:gd name="connsiteY2" fmla="*/ 0 h 285069"/>
                              <a:gd name="connsiteX3" fmla="*/ 366803 w 366803"/>
                              <a:gd name="connsiteY3" fmla="*/ 0 h 285069"/>
                              <a:gd name="connsiteX4" fmla="*/ 366803 w 366803"/>
                              <a:gd name="connsiteY4" fmla="*/ 285070 h 28506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66803" h="285069">
                                <a:moveTo>
                                  <a:pt x="1994" y="285070"/>
                                </a:moveTo>
                                <a:cubicBezTo>
                                  <a:pt x="1994" y="251180"/>
                                  <a:pt x="0" y="213304"/>
                                  <a:pt x="0" y="213304"/>
                                </a:cubicBezTo>
                                <a:lnTo>
                                  <a:pt x="261148" y="0"/>
                                </a:lnTo>
                                <a:lnTo>
                                  <a:pt x="366803" y="0"/>
                                </a:lnTo>
                                <a:lnTo>
                                  <a:pt x="366803" y="28507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6" name="Freeform: Shape 485">
                            <a:extLst>
                              <a:ext uri="{FF2B5EF4-FFF2-40B4-BE49-F238E27FC236}">
                                <a16:creationId xmlns:a16="http://schemas.microsoft.com/office/drawing/2014/main" id="{FF650860-DC51-4BAB-8E2F-A5C978BDB1D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052208" y="7400313"/>
                            <a:ext cx="1109831" cy="613441"/>
                          </a:xfrm>
                          <a:custGeom>
                            <a:avLst/>
                            <a:gdLst>
                              <a:gd name="connsiteX0" fmla="*/ 1020670 w 1020670"/>
                              <a:gd name="connsiteY0" fmla="*/ 0 h 564159"/>
                              <a:gd name="connsiteX1" fmla="*/ 372784 w 1020670"/>
                              <a:gd name="connsiteY1" fmla="*/ 0 h 564159"/>
                              <a:gd name="connsiteX2" fmla="*/ 0 w 1020670"/>
                              <a:gd name="connsiteY2" fmla="*/ 374777 h 564159"/>
                              <a:gd name="connsiteX3" fmla="*/ 0 w 1020670"/>
                              <a:gd name="connsiteY3" fmla="*/ 564159 h 56415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020670" h="564159">
                                <a:moveTo>
                                  <a:pt x="1020670" y="0"/>
                                </a:moveTo>
                                <a:lnTo>
                                  <a:pt x="372784" y="0"/>
                                </a:lnTo>
                                <a:lnTo>
                                  <a:pt x="0" y="374777"/>
                                </a:lnTo>
                                <a:lnTo>
                                  <a:pt x="0" y="564159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7" name="Freeform: Shape 486">
                            <a:extLst>
                              <a:ext uri="{FF2B5EF4-FFF2-40B4-BE49-F238E27FC236}">
                                <a16:creationId xmlns:a16="http://schemas.microsoft.com/office/drawing/2014/main" id="{908AC13A-4D6B-4EA8-B0FC-E83E663CCD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130243" y="7484851"/>
                            <a:ext cx="1036131" cy="528904"/>
                          </a:xfrm>
                          <a:custGeom>
                            <a:avLst/>
                            <a:gdLst>
                              <a:gd name="connsiteX0" fmla="*/ 952891 w 952891"/>
                              <a:gd name="connsiteY0" fmla="*/ 0 h 486413"/>
                              <a:gd name="connsiteX1" fmla="*/ 374777 w 952891"/>
                              <a:gd name="connsiteY1" fmla="*/ 0 h 486413"/>
                              <a:gd name="connsiteX2" fmla="*/ 0 w 952891"/>
                              <a:gd name="connsiteY2" fmla="*/ 350855 h 486413"/>
                              <a:gd name="connsiteX3" fmla="*/ 0 w 952891"/>
                              <a:gd name="connsiteY3" fmla="*/ 486413 h 48641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2891" h="486413">
                                <a:moveTo>
                                  <a:pt x="952891" y="0"/>
                                </a:moveTo>
                                <a:lnTo>
                                  <a:pt x="374777" y="0"/>
                                </a:lnTo>
                                <a:lnTo>
                                  <a:pt x="0" y="350855"/>
                                </a:lnTo>
                                <a:lnTo>
                                  <a:pt x="0" y="486413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04" name="Group 103">
                          <a:extLst>
                            <a:ext uri="{FF2B5EF4-FFF2-40B4-BE49-F238E27FC236}">
                              <a16:creationId xmlns:a16="http://schemas.microsoft.com/office/drawing/2014/main" id="{7D9618ED-E12C-40D4-81F7-338ACEEF015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240062" y="2955262"/>
                          <a:ext cx="21888587" cy="10155382"/>
                          <a:chOff x="1240062" y="2955262"/>
                          <a:chExt cx="21888587" cy="10155382"/>
                        </a:xfrm>
                      </p:grpSpPr>
                      <p:grpSp>
                        <p:nvGrpSpPr>
                          <p:cNvPr id="105" name="Group 104">
                            <a:extLst>
                              <a:ext uri="{FF2B5EF4-FFF2-40B4-BE49-F238E27FC236}">
                                <a16:creationId xmlns:a16="http://schemas.microsoft.com/office/drawing/2014/main" id="{152CB04F-F9CA-4BA2-A0D3-F54071B64A1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879516" y="4357724"/>
                            <a:ext cx="20832945" cy="7480525"/>
                            <a:chOff x="1879516" y="4357724"/>
                            <a:chExt cx="20832945" cy="7480525"/>
                          </a:xfrm>
                        </p:grpSpPr>
                        <p:grpSp>
                          <p:nvGrpSpPr>
                            <p:cNvPr id="252" name="Group 251">
                              <a:extLst>
                                <a:ext uri="{FF2B5EF4-FFF2-40B4-BE49-F238E27FC236}">
                                  <a16:creationId xmlns:a16="http://schemas.microsoft.com/office/drawing/2014/main" id="{BF114967-4986-4046-9899-873D2531C724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5114508" y="10583179"/>
                              <a:ext cx="524568" cy="1044801"/>
                              <a:chOff x="5114508" y="10583179"/>
                              <a:chExt cx="524568" cy="1044801"/>
                            </a:xfrm>
                          </p:grpSpPr>
                          <p:sp>
                            <p:nvSpPr>
                              <p:cNvPr id="440" name="Freeform: Shape 439">
                                <a:extLst>
                                  <a:ext uri="{FF2B5EF4-FFF2-40B4-BE49-F238E27FC236}">
                                    <a16:creationId xmlns:a16="http://schemas.microsoft.com/office/drawing/2014/main" id="{C33711C9-046A-4B57-A399-92C92F44CE5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66531" y="10583179"/>
                                <a:ext cx="472545" cy="264451"/>
                              </a:xfrm>
                              <a:custGeom>
                                <a:avLst/>
                                <a:gdLst>
                                  <a:gd name="connsiteX0" fmla="*/ 434582 w 434582"/>
                                  <a:gd name="connsiteY0" fmla="*/ 121603 h 243206"/>
                                  <a:gd name="connsiteX1" fmla="*/ 434582 w 434582"/>
                                  <a:gd name="connsiteY1" fmla="*/ 121603 h 243206"/>
                                  <a:gd name="connsiteX2" fmla="*/ 312979 w 434582"/>
                                  <a:gd name="connsiteY2" fmla="*/ 243206 h 243206"/>
                                  <a:gd name="connsiteX3" fmla="*/ 121603 w 434582"/>
                                  <a:gd name="connsiteY3" fmla="*/ 243206 h 243206"/>
                                  <a:gd name="connsiteX4" fmla="*/ 0 w 434582"/>
                                  <a:gd name="connsiteY4" fmla="*/ 121603 h 243206"/>
                                  <a:gd name="connsiteX5" fmla="*/ 0 w 434582"/>
                                  <a:gd name="connsiteY5" fmla="*/ 121603 h 243206"/>
                                  <a:gd name="connsiteX6" fmla="*/ 121603 w 434582"/>
                                  <a:gd name="connsiteY6" fmla="*/ 0 h 243206"/>
                                  <a:gd name="connsiteX7" fmla="*/ 310985 w 434582"/>
                                  <a:gd name="connsiteY7" fmla="*/ 0 h 243206"/>
                                  <a:gd name="connsiteX8" fmla="*/ 434582 w 434582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2" h="243206">
                                    <a:moveTo>
                                      <a:pt x="434582" y="121603"/>
                                    </a:moveTo>
                                    <a:lnTo>
                                      <a:pt x="434582" y="121603"/>
                                    </a:lnTo>
                                    <a:cubicBezTo>
                                      <a:pt x="434582" y="189382"/>
                                      <a:pt x="380758" y="243206"/>
                                      <a:pt x="312979" y="243206"/>
                                    </a:cubicBezTo>
                                    <a:lnTo>
                                      <a:pt x="121603" y="243206"/>
                                    </a:lnTo>
                                    <a:cubicBezTo>
                                      <a:pt x="53824" y="243206"/>
                                      <a:pt x="0" y="189382"/>
                                      <a:pt x="0" y="121603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53824"/>
                                      <a:pt x="53824" y="0"/>
                                      <a:pt x="121603" y="0"/>
                                    </a:cubicBezTo>
                                    <a:lnTo>
                                      <a:pt x="310985" y="0"/>
                                    </a:lnTo>
                                    <a:cubicBezTo>
                                      <a:pt x="378764" y="0"/>
                                      <a:pt x="434582" y="53824"/>
                                      <a:pt x="434582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1" name="Freeform: Shape 440">
                                <a:extLst>
                                  <a:ext uri="{FF2B5EF4-FFF2-40B4-BE49-F238E27FC236}">
                                    <a16:creationId xmlns:a16="http://schemas.microsoft.com/office/drawing/2014/main" id="{ABC997A7-CCFD-4DF3-98C2-CB3DDBF71B8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14508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2" name="Freeform: Shape 441">
                                <a:extLst>
                                  <a:ext uri="{FF2B5EF4-FFF2-40B4-BE49-F238E27FC236}">
                                    <a16:creationId xmlns:a16="http://schemas.microsoft.com/office/drawing/2014/main" id="{CEEB3BF9-22CF-4A78-919A-12153C819C8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77369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3" name="Freeform: Shape 442">
                                <a:extLst>
                                  <a:ext uri="{FF2B5EF4-FFF2-40B4-BE49-F238E27FC236}">
                                    <a16:creationId xmlns:a16="http://schemas.microsoft.com/office/drawing/2014/main" id="{7BE92816-0F7F-4570-9B56-43C45A8C36C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77369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4" name="Freeform: Shape 443">
                                <a:extLst>
                                  <a:ext uri="{FF2B5EF4-FFF2-40B4-BE49-F238E27FC236}">
                                    <a16:creationId xmlns:a16="http://schemas.microsoft.com/office/drawing/2014/main" id="{8277D731-25B0-48DB-9CE2-6D79FC4FD69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25345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5" name="Freeform: Shape 444">
                                <a:extLst>
                                  <a:ext uri="{FF2B5EF4-FFF2-40B4-BE49-F238E27FC236}">
                                    <a16:creationId xmlns:a16="http://schemas.microsoft.com/office/drawing/2014/main" id="{CEF15B90-ACFD-45C5-A46D-255C7D0B76A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25345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6" name="Freeform: Shape 445">
                                <a:extLst>
                                  <a:ext uri="{FF2B5EF4-FFF2-40B4-BE49-F238E27FC236}">
                                    <a16:creationId xmlns:a16="http://schemas.microsoft.com/office/drawing/2014/main" id="{BA08B23F-52DF-4EDA-A34D-8CF2834D7A0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25345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7" name="Freeform: Shape 446">
                                <a:extLst>
                                  <a:ext uri="{FF2B5EF4-FFF2-40B4-BE49-F238E27FC236}">
                                    <a16:creationId xmlns:a16="http://schemas.microsoft.com/office/drawing/2014/main" id="{FA1D5822-2921-48BA-886E-939228E6D6A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296589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8" name="Freeform: Shape 447">
                                <a:extLst>
                                  <a:ext uri="{FF2B5EF4-FFF2-40B4-BE49-F238E27FC236}">
                                    <a16:creationId xmlns:a16="http://schemas.microsoft.com/office/drawing/2014/main" id="{0F25B627-1070-4930-97BD-AD73A082299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59451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9" name="Freeform: Shape 448">
                                <a:extLst>
                                  <a:ext uri="{FF2B5EF4-FFF2-40B4-BE49-F238E27FC236}">
                                    <a16:creationId xmlns:a16="http://schemas.microsoft.com/office/drawing/2014/main" id="{E4FCCCED-9E26-43BF-B71F-9F43B789E5C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59451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0" name="Freeform: Shape 449">
                                <a:extLst>
                                  <a:ext uri="{FF2B5EF4-FFF2-40B4-BE49-F238E27FC236}">
                                    <a16:creationId xmlns:a16="http://schemas.microsoft.com/office/drawing/2014/main" id="{A9A1BD8A-6F64-44FE-8E49-690B640568E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07427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1" name="Freeform: Shape 450">
                                <a:extLst>
                                  <a:ext uri="{FF2B5EF4-FFF2-40B4-BE49-F238E27FC236}">
                                    <a16:creationId xmlns:a16="http://schemas.microsoft.com/office/drawing/2014/main" id="{8B13DEC0-8754-420A-93AA-BFA99449625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07427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2" name="Freeform: Shape 451">
                                <a:extLst>
                                  <a:ext uri="{FF2B5EF4-FFF2-40B4-BE49-F238E27FC236}">
                                    <a16:creationId xmlns:a16="http://schemas.microsoft.com/office/drawing/2014/main" id="{834F9D4D-4364-49FA-9CF5-5174CCEC084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07427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3" name="Freeform: Shape 452">
                                <a:extLst>
                                  <a:ext uri="{FF2B5EF4-FFF2-40B4-BE49-F238E27FC236}">
                                    <a16:creationId xmlns:a16="http://schemas.microsoft.com/office/drawing/2014/main" id="{E36D1617-B506-43BE-A871-673F1E76F53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478670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4" name="Freeform: Shape 453">
                                <a:extLst>
                                  <a:ext uri="{FF2B5EF4-FFF2-40B4-BE49-F238E27FC236}">
                                    <a16:creationId xmlns:a16="http://schemas.microsoft.com/office/drawing/2014/main" id="{BA6DC522-6F85-421C-8A1C-BC96AA7ED81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541532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5" name="Freeform: Shape 454">
                                <a:extLst>
                                  <a:ext uri="{FF2B5EF4-FFF2-40B4-BE49-F238E27FC236}">
                                    <a16:creationId xmlns:a16="http://schemas.microsoft.com/office/drawing/2014/main" id="{3016417A-C8E9-4737-ABB9-D9D48F9D2E3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541532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6" name="Freeform: Shape 455">
                                <a:extLst>
                                  <a:ext uri="{FF2B5EF4-FFF2-40B4-BE49-F238E27FC236}">
                                    <a16:creationId xmlns:a16="http://schemas.microsoft.com/office/drawing/2014/main" id="{2FC00FBD-2F72-4932-BD99-C245EEA47E9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489509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7" name="Freeform: Shape 456">
                                <a:extLst>
                                  <a:ext uri="{FF2B5EF4-FFF2-40B4-BE49-F238E27FC236}">
                                    <a16:creationId xmlns:a16="http://schemas.microsoft.com/office/drawing/2014/main" id="{2E1F2F67-D1FF-4D74-9575-766DDDE3A03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489509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8" name="Freeform: Shape 457">
                                <a:extLst>
                                  <a:ext uri="{FF2B5EF4-FFF2-40B4-BE49-F238E27FC236}">
                                    <a16:creationId xmlns:a16="http://schemas.microsoft.com/office/drawing/2014/main" id="{CC09F7AC-62E2-4225-8751-A83ED75EC82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489509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3" name="Group 252">
                              <a:extLst>
                                <a:ext uri="{FF2B5EF4-FFF2-40B4-BE49-F238E27FC236}">
                                  <a16:creationId xmlns:a16="http://schemas.microsoft.com/office/drawing/2014/main" id="{F947C4B7-1A02-487E-A1A5-E4D58E13EDBE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879516" y="10647434"/>
                              <a:ext cx="524569" cy="1044801"/>
                              <a:chOff x="1879516" y="10647434"/>
                              <a:chExt cx="524569" cy="1044801"/>
                            </a:xfrm>
                          </p:grpSpPr>
                          <p:sp>
                            <p:nvSpPr>
                              <p:cNvPr id="421" name="Freeform: Shape 420">
                                <a:extLst>
                                  <a:ext uri="{FF2B5EF4-FFF2-40B4-BE49-F238E27FC236}">
                                    <a16:creationId xmlns:a16="http://schemas.microsoft.com/office/drawing/2014/main" id="{9A60184F-8B82-4041-A301-4C18ED4A352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31540" y="10647434"/>
                                <a:ext cx="472545" cy="264451"/>
                              </a:xfrm>
                              <a:custGeom>
                                <a:avLst/>
                                <a:gdLst>
                                  <a:gd name="connsiteX0" fmla="*/ 434582 w 434582"/>
                                  <a:gd name="connsiteY0" fmla="*/ 121603 h 243206"/>
                                  <a:gd name="connsiteX1" fmla="*/ 434582 w 434582"/>
                                  <a:gd name="connsiteY1" fmla="*/ 121603 h 243206"/>
                                  <a:gd name="connsiteX2" fmla="*/ 312979 w 434582"/>
                                  <a:gd name="connsiteY2" fmla="*/ 243206 h 243206"/>
                                  <a:gd name="connsiteX3" fmla="*/ 121603 w 434582"/>
                                  <a:gd name="connsiteY3" fmla="*/ 243206 h 243206"/>
                                  <a:gd name="connsiteX4" fmla="*/ 0 w 434582"/>
                                  <a:gd name="connsiteY4" fmla="*/ 121603 h 243206"/>
                                  <a:gd name="connsiteX5" fmla="*/ 0 w 434582"/>
                                  <a:gd name="connsiteY5" fmla="*/ 121603 h 243206"/>
                                  <a:gd name="connsiteX6" fmla="*/ 121603 w 434582"/>
                                  <a:gd name="connsiteY6" fmla="*/ 0 h 243206"/>
                                  <a:gd name="connsiteX7" fmla="*/ 310985 w 434582"/>
                                  <a:gd name="connsiteY7" fmla="*/ 0 h 243206"/>
                                  <a:gd name="connsiteX8" fmla="*/ 434582 w 434582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2" h="243206">
                                    <a:moveTo>
                                      <a:pt x="434582" y="121603"/>
                                    </a:moveTo>
                                    <a:lnTo>
                                      <a:pt x="434582" y="121603"/>
                                    </a:lnTo>
                                    <a:cubicBezTo>
                                      <a:pt x="434582" y="189382"/>
                                      <a:pt x="380758" y="243206"/>
                                      <a:pt x="312979" y="243206"/>
                                    </a:cubicBezTo>
                                    <a:lnTo>
                                      <a:pt x="121603" y="243206"/>
                                    </a:lnTo>
                                    <a:cubicBezTo>
                                      <a:pt x="53824" y="243206"/>
                                      <a:pt x="0" y="189382"/>
                                      <a:pt x="0" y="121603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53824"/>
                                      <a:pt x="53824" y="0"/>
                                      <a:pt x="121603" y="0"/>
                                    </a:cubicBezTo>
                                    <a:lnTo>
                                      <a:pt x="310985" y="0"/>
                                    </a:lnTo>
                                    <a:cubicBezTo>
                                      <a:pt x="378764" y="0"/>
                                      <a:pt x="434582" y="53824"/>
                                      <a:pt x="434582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2" name="Freeform: Shape 421">
                                <a:extLst>
                                  <a:ext uri="{FF2B5EF4-FFF2-40B4-BE49-F238E27FC236}">
                                    <a16:creationId xmlns:a16="http://schemas.microsoft.com/office/drawing/2014/main" id="{E874D118-AE91-466D-B834-12363DF98C8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9516" y="11169835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3" name="Freeform: Shape 422">
                                <a:extLst>
                                  <a:ext uri="{FF2B5EF4-FFF2-40B4-BE49-F238E27FC236}">
                                    <a16:creationId xmlns:a16="http://schemas.microsoft.com/office/drawing/2014/main" id="{67ED02C9-6381-403A-979D-66E92C4EA3E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42377" y="1159469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4" name="Freeform: Shape 423">
                                <a:extLst>
                                  <a:ext uri="{FF2B5EF4-FFF2-40B4-BE49-F238E27FC236}">
                                    <a16:creationId xmlns:a16="http://schemas.microsoft.com/office/drawing/2014/main" id="{AEA730C5-C4C5-4951-971F-6938BC76EE0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42377" y="1106795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5" name="Freeform: Shape 424">
                                <a:extLst>
                                  <a:ext uri="{FF2B5EF4-FFF2-40B4-BE49-F238E27FC236}">
                                    <a16:creationId xmlns:a16="http://schemas.microsoft.com/office/drawing/2014/main" id="{AEE24DA8-6300-4124-B3D5-925D5B82A00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0354" y="1147113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6" name="Freeform: Shape 425">
                                <a:extLst>
                                  <a:ext uri="{FF2B5EF4-FFF2-40B4-BE49-F238E27FC236}">
                                    <a16:creationId xmlns:a16="http://schemas.microsoft.com/office/drawing/2014/main" id="{EDDD0F43-5003-4711-973B-3A027056AB0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0354" y="113952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7" name="Freeform: Shape 426">
                                <a:extLst>
                                  <a:ext uri="{FF2B5EF4-FFF2-40B4-BE49-F238E27FC236}">
                                    <a16:creationId xmlns:a16="http://schemas.microsoft.com/office/drawing/2014/main" id="{ADB24C9C-8342-41D6-A5DC-4CF633F26A4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0354" y="113215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8" name="Freeform: Shape 427">
                                <a:extLst>
                                  <a:ext uri="{FF2B5EF4-FFF2-40B4-BE49-F238E27FC236}">
                                    <a16:creationId xmlns:a16="http://schemas.microsoft.com/office/drawing/2014/main" id="{D2307C35-7F79-40FE-AC8E-CE4D29C0898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61597" y="11169835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9" name="Freeform: Shape 428">
                                <a:extLst>
                                  <a:ext uri="{FF2B5EF4-FFF2-40B4-BE49-F238E27FC236}">
                                    <a16:creationId xmlns:a16="http://schemas.microsoft.com/office/drawing/2014/main" id="{490F00EA-CB7E-4DA3-9BAD-23BF4CA5C19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4459" y="1159469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0" name="Freeform: Shape 429">
                                <a:extLst>
                                  <a:ext uri="{FF2B5EF4-FFF2-40B4-BE49-F238E27FC236}">
                                    <a16:creationId xmlns:a16="http://schemas.microsoft.com/office/drawing/2014/main" id="{16466994-452B-4211-ABAF-A98D9B0D20B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4459" y="1106795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1" name="Freeform: Shape 430">
                                <a:extLst>
                                  <a:ext uri="{FF2B5EF4-FFF2-40B4-BE49-F238E27FC236}">
                                    <a16:creationId xmlns:a16="http://schemas.microsoft.com/office/drawing/2014/main" id="{40F6133F-B46B-4679-A001-8F8AE0CDB68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72436" y="1147113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2" name="Freeform: Shape 431">
                                <a:extLst>
                                  <a:ext uri="{FF2B5EF4-FFF2-40B4-BE49-F238E27FC236}">
                                    <a16:creationId xmlns:a16="http://schemas.microsoft.com/office/drawing/2014/main" id="{E62B83DB-DFD6-4ED3-9146-FDEE61B3FD8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72436" y="113952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3" name="Freeform: Shape 432">
                                <a:extLst>
                                  <a:ext uri="{FF2B5EF4-FFF2-40B4-BE49-F238E27FC236}">
                                    <a16:creationId xmlns:a16="http://schemas.microsoft.com/office/drawing/2014/main" id="{A826D3CF-A702-459A-8AB6-BE711ECD29A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72436" y="113215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4" name="Freeform: Shape 433">
                                <a:extLst>
                                  <a:ext uri="{FF2B5EF4-FFF2-40B4-BE49-F238E27FC236}">
                                    <a16:creationId xmlns:a16="http://schemas.microsoft.com/office/drawing/2014/main" id="{671EC211-BEDA-4D26-B000-7549C2F180D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3679" y="11169835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5" name="Freeform: Shape 434">
                                <a:extLst>
                                  <a:ext uri="{FF2B5EF4-FFF2-40B4-BE49-F238E27FC236}">
                                    <a16:creationId xmlns:a16="http://schemas.microsoft.com/office/drawing/2014/main" id="{3B763EBE-636D-4577-8A2B-EF61226FFBE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306540" y="1159469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6" name="Freeform: Shape 435">
                                <a:extLst>
                                  <a:ext uri="{FF2B5EF4-FFF2-40B4-BE49-F238E27FC236}">
                                    <a16:creationId xmlns:a16="http://schemas.microsoft.com/office/drawing/2014/main" id="{A85B3D17-7F4E-4265-B481-62105179A1E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306540" y="1106795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7" name="Freeform: Shape 436">
                                <a:extLst>
                                  <a:ext uri="{FF2B5EF4-FFF2-40B4-BE49-F238E27FC236}">
                                    <a16:creationId xmlns:a16="http://schemas.microsoft.com/office/drawing/2014/main" id="{927D1353-58D5-4755-9113-8DF79DA4B3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4518" y="1147113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8" name="Freeform: Shape 437">
                                <a:extLst>
                                  <a:ext uri="{FF2B5EF4-FFF2-40B4-BE49-F238E27FC236}">
                                    <a16:creationId xmlns:a16="http://schemas.microsoft.com/office/drawing/2014/main" id="{4FFF633F-B469-4C4B-9B48-235AA7FD1B4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4518" y="113952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9" name="Freeform: Shape 438">
                                <a:extLst>
                                  <a:ext uri="{FF2B5EF4-FFF2-40B4-BE49-F238E27FC236}">
                                    <a16:creationId xmlns:a16="http://schemas.microsoft.com/office/drawing/2014/main" id="{A5AD7E3E-20E9-4FDF-9FC8-2E2EA1BF048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4518" y="113215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4" name="Group 253">
                              <a:extLst>
                                <a:ext uri="{FF2B5EF4-FFF2-40B4-BE49-F238E27FC236}">
                                  <a16:creationId xmlns:a16="http://schemas.microsoft.com/office/drawing/2014/main" id="{AA465F64-DC13-4313-8DAB-3EC1C830690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7008335" y="4724055"/>
                              <a:ext cx="1346102" cy="819366"/>
                              <a:chOff x="17008335" y="4724055"/>
                              <a:chExt cx="1346102" cy="819366"/>
                            </a:xfrm>
                          </p:grpSpPr>
                          <p:sp>
                            <p:nvSpPr>
                              <p:cNvPr id="401" name="Freeform: Shape 400">
                                <a:extLst>
                                  <a:ext uri="{FF2B5EF4-FFF2-40B4-BE49-F238E27FC236}">
                                    <a16:creationId xmlns:a16="http://schemas.microsoft.com/office/drawing/2014/main" id="{A0544200-00B4-4279-B54F-545DD8ED095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008335" y="4724055"/>
                                <a:ext cx="1346102" cy="819366"/>
                              </a:xfrm>
                              <a:custGeom>
                                <a:avLst/>
                                <a:gdLst>
                                  <a:gd name="connsiteX0" fmla="*/ 1130313 w 1237960"/>
                                  <a:gd name="connsiteY0" fmla="*/ 753542 h 753541"/>
                                  <a:gd name="connsiteX1" fmla="*/ 105655 w 1237960"/>
                                  <a:gd name="connsiteY1" fmla="*/ 753542 h 753541"/>
                                  <a:gd name="connsiteX2" fmla="*/ 0 w 1237960"/>
                                  <a:gd name="connsiteY2" fmla="*/ 647886 h 753541"/>
                                  <a:gd name="connsiteX3" fmla="*/ 0 w 1237960"/>
                                  <a:gd name="connsiteY3" fmla="*/ 105655 h 753541"/>
                                  <a:gd name="connsiteX4" fmla="*/ 105655 w 1237960"/>
                                  <a:gd name="connsiteY4" fmla="*/ 0 h 753541"/>
                                  <a:gd name="connsiteX5" fmla="*/ 996748 w 1237960"/>
                                  <a:gd name="connsiteY5" fmla="*/ 0 h 753541"/>
                                  <a:gd name="connsiteX6" fmla="*/ 1072501 w 1237960"/>
                                  <a:gd name="connsiteY6" fmla="*/ 31896 h 753541"/>
                                  <a:gd name="connsiteX7" fmla="*/ 1206065 w 1237960"/>
                                  <a:gd name="connsiteY7" fmla="*/ 165460 h 753541"/>
                                  <a:gd name="connsiteX8" fmla="*/ 1237961 w 1237960"/>
                                  <a:gd name="connsiteY8" fmla="*/ 241213 h 753541"/>
                                  <a:gd name="connsiteX9" fmla="*/ 1237961 w 1237960"/>
                                  <a:gd name="connsiteY9" fmla="*/ 649880 h 753541"/>
                                  <a:gd name="connsiteX10" fmla="*/ 1130313 w 1237960"/>
                                  <a:gd name="connsiteY10" fmla="*/ 753542 h 7535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1237960" h="753541">
                                    <a:moveTo>
                                      <a:pt x="1130313" y="753542"/>
                                    </a:moveTo>
                                    <a:lnTo>
                                      <a:pt x="105655" y="753542"/>
                                    </a:lnTo>
                                    <a:cubicBezTo>
                                      <a:pt x="47843" y="753542"/>
                                      <a:pt x="0" y="705697"/>
                                      <a:pt x="0" y="647886"/>
                                    </a:cubicBezTo>
                                    <a:lnTo>
                                      <a:pt x="0" y="105655"/>
                                    </a:lnTo>
                                    <a:cubicBezTo>
                                      <a:pt x="0" y="47844"/>
                                      <a:pt x="47843" y="0"/>
                                      <a:pt x="105655" y="0"/>
                                    </a:cubicBezTo>
                                    <a:lnTo>
                                      <a:pt x="996748" y="0"/>
                                    </a:lnTo>
                                    <a:cubicBezTo>
                                      <a:pt x="1024656" y="0"/>
                                      <a:pt x="1052566" y="11961"/>
                                      <a:pt x="1072501" y="31896"/>
                                    </a:cubicBezTo>
                                    <a:lnTo>
                                      <a:pt x="1206065" y="165460"/>
                                    </a:lnTo>
                                    <a:cubicBezTo>
                                      <a:pt x="1226000" y="185395"/>
                                      <a:pt x="1237961" y="213304"/>
                                      <a:pt x="1237961" y="241213"/>
                                    </a:cubicBezTo>
                                    <a:lnTo>
                                      <a:pt x="1237961" y="649880"/>
                                    </a:lnTo>
                                    <a:cubicBezTo>
                                      <a:pt x="1235968" y="705697"/>
                                      <a:pt x="1188123" y="753542"/>
                                      <a:pt x="1130313" y="753542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2" name="Freeform: Shape 401">
                                <a:extLst>
                                  <a:ext uri="{FF2B5EF4-FFF2-40B4-BE49-F238E27FC236}">
                                    <a16:creationId xmlns:a16="http://schemas.microsoft.com/office/drawing/2014/main" id="{02969DEE-8FDB-457A-8AFA-8A65E4CCA2C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183914" y="4899633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4 w 243206"/>
                                  <a:gd name="connsiteY0" fmla="*/ 0 h 434582"/>
                                  <a:gd name="connsiteX1" fmla="*/ 121604 w 243206"/>
                                  <a:gd name="connsiteY1" fmla="*/ 0 h 434582"/>
                                  <a:gd name="connsiteX2" fmla="*/ 243207 w 243206"/>
                                  <a:gd name="connsiteY2" fmla="*/ 121603 h 434582"/>
                                  <a:gd name="connsiteX3" fmla="*/ 243207 w 243206"/>
                                  <a:gd name="connsiteY3" fmla="*/ 312979 h 434582"/>
                                  <a:gd name="connsiteX4" fmla="*/ 121604 w 243206"/>
                                  <a:gd name="connsiteY4" fmla="*/ 434582 h 434582"/>
                                  <a:gd name="connsiteX5" fmla="*/ 121604 w 243206"/>
                                  <a:gd name="connsiteY5" fmla="*/ 434582 h 434582"/>
                                  <a:gd name="connsiteX6" fmla="*/ 0 w 243206"/>
                                  <a:gd name="connsiteY6" fmla="*/ 312979 h 434582"/>
                                  <a:gd name="connsiteX7" fmla="*/ 0 w 243206"/>
                                  <a:gd name="connsiteY7" fmla="*/ 121603 h 434582"/>
                                  <a:gd name="connsiteX8" fmla="*/ 121604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4" y="0"/>
                                    </a:moveTo>
                                    <a:lnTo>
                                      <a:pt x="121604" y="0"/>
                                    </a:lnTo>
                                    <a:cubicBezTo>
                                      <a:pt x="189382" y="0"/>
                                      <a:pt x="243207" y="53824"/>
                                      <a:pt x="243207" y="121603"/>
                                    </a:cubicBezTo>
                                    <a:lnTo>
                                      <a:pt x="243207" y="312979"/>
                                    </a:lnTo>
                                    <a:cubicBezTo>
                                      <a:pt x="243207" y="380758"/>
                                      <a:pt x="189382" y="434582"/>
                                      <a:pt x="121604" y="434582"/>
                                    </a:cubicBezTo>
                                    <a:lnTo>
                                      <a:pt x="121604" y="434582"/>
                                    </a:lnTo>
                                    <a:cubicBezTo>
                                      <a:pt x="53825" y="434582"/>
                                      <a:pt x="0" y="380758"/>
                                      <a:pt x="0" y="312979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55818"/>
                                      <a:pt x="53825" y="0"/>
                                      <a:pt x="121604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3" name="Freeform: Shape 402">
                                <a:extLst>
                                  <a:ext uri="{FF2B5EF4-FFF2-40B4-BE49-F238E27FC236}">
                                    <a16:creationId xmlns:a16="http://schemas.microsoft.com/office/drawing/2014/main" id="{3D446CDE-B03E-49E3-97E3-3C8782BEC46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704147" y="5300646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5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3922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4" name="Freeform: Shape 403">
                                <a:extLst>
                                  <a:ext uri="{FF2B5EF4-FFF2-40B4-BE49-F238E27FC236}">
                                    <a16:creationId xmlns:a16="http://schemas.microsoft.com/office/drawing/2014/main" id="{DB931A3D-E9FA-4EB0-9E72-265FC766587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131172" y="5361340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5" name="Freeform: Shape 404">
                                <a:extLst>
                                  <a:ext uri="{FF2B5EF4-FFF2-40B4-BE49-F238E27FC236}">
                                    <a16:creationId xmlns:a16="http://schemas.microsoft.com/office/drawing/2014/main" id="{7855EA4B-D6C8-409F-9ABC-82DD99ECD88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604435" y="5361340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6" name="Freeform: Shape 405">
                                <a:extLst>
                                  <a:ext uri="{FF2B5EF4-FFF2-40B4-BE49-F238E27FC236}">
                                    <a16:creationId xmlns:a16="http://schemas.microsoft.com/office/drawing/2014/main" id="{A34450DC-40B8-41CB-A467-9A41441E5F5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007617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7" name="Freeform: Shape 406">
                                <a:extLst>
                                  <a:ext uri="{FF2B5EF4-FFF2-40B4-BE49-F238E27FC236}">
                                    <a16:creationId xmlns:a16="http://schemas.microsoft.com/office/drawing/2014/main" id="{6744BDF8-1CAE-46A5-8F95-F9B358A5E7C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931749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8" name="Freeform: Shape 407">
                                <a:extLst>
                                  <a:ext uri="{FF2B5EF4-FFF2-40B4-BE49-F238E27FC236}">
                                    <a16:creationId xmlns:a16="http://schemas.microsoft.com/office/drawing/2014/main" id="{BC42036A-578F-4C0C-B517-3EB3C40716B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858049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9" name="Freeform: Shape 408">
                                <a:extLst>
                                  <a:ext uri="{FF2B5EF4-FFF2-40B4-BE49-F238E27FC236}">
                                    <a16:creationId xmlns:a16="http://schemas.microsoft.com/office/drawing/2014/main" id="{8C2CB0A8-4F6C-4F7A-8D6A-FA6AE638A2F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704147" y="5116397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5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5915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0" name="Freeform: Shape 409">
                                <a:extLst>
                                  <a:ext uri="{FF2B5EF4-FFF2-40B4-BE49-F238E27FC236}">
                                    <a16:creationId xmlns:a16="http://schemas.microsoft.com/office/drawing/2014/main" id="{25F3AB37-D19F-431F-B628-DA452DD0E00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131172" y="5179258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1" name="Freeform: Shape 410">
                                <a:extLst>
                                  <a:ext uri="{FF2B5EF4-FFF2-40B4-BE49-F238E27FC236}">
                                    <a16:creationId xmlns:a16="http://schemas.microsoft.com/office/drawing/2014/main" id="{A576BE5E-7EE3-446A-956E-F8C247A90A8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604435" y="5179258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2" name="Freeform: Shape 411">
                                <a:extLst>
                                  <a:ext uri="{FF2B5EF4-FFF2-40B4-BE49-F238E27FC236}">
                                    <a16:creationId xmlns:a16="http://schemas.microsoft.com/office/drawing/2014/main" id="{0611F11C-91D4-4DB2-96FF-48374B12FA9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007617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3" name="Freeform: Shape 412">
                                <a:extLst>
                                  <a:ext uri="{FF2B5EF4-FFF2-40B4-BE49-F238E27FC236}">
                                    <a16:creationId xmlns:a16="http://schemas.microsoft.com/office/drawing/2014/main" id="{18B95DDC-796F-4850-8EDF-B3F9564D1B4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931749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4" name="Freeform: Shape 413">
                                <a:extLst>
                                  <a:ext uri="{FF2B5EF4-FFF2-40B4-BE49-F238E27FC236}">
                                    <a16:creationId xmlns:a16="http://schemas.microsoft.com/office/drawing/2014/main" id="{3A2AFB5D-2E06-41D5-8401-C6DCA8C7F5D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858049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5" name="Freeform: Shape 414">
                                <a:extLst>
                                  <a:ext uri="{FF2B5EF4-FFF2-40B4-BE49-F238E27FC236}">
                                    <a16:creationId xmlns:a16="http://schemas.microsoft.com/office/drawing/2014/main" id="{AAAA30CE-C5FD-4BE8-9007-924B8020AF6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704147" y="4934315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6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5916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6" name="Freeform: Shape 415">
                                <a:extLst>
                                  <a:ext uri="{FF2B5EF4-FFF2-40B4-BE49-F238E27FC236}">
                                    <a16:creationId xmlns:a16="http://schemas.microsoft.com/office/drawing/2014/main" id="{4CA5B88A-B457-400B-8F69-731B2D8CD49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131172" y="4997178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7" name="Freeform: Shape 416">
                                <a:extLst>
                                  <a:ext uri="{FF2B5EF4-FFF2-40B4-BE49-F238E27FC236}">
                                    <a16:creationId xmlns:a16="http://schemas.microsoft.com/office/drawing/2014/main" id="{53673A95-A9C8-4CCB-A819-5BAA21A60FE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604435" y="4997178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8" name="Freeform: Shape 417">
                                <a:extLst>
                                  <a:ext uri="{FF2B5EF4-FFF2-40B4-BE49-F238E27FC236}">
                                    <a16:creationId xmlns:a16="http://schemas.microsoft.com/office/drawing/2014/main" id="{EDC694A3-753C-49E6-A50A-69ADA2D31ED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007617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9" name="Freeform: Shape 418">
                                <a:extLst>
                                  <a:ext uri="{FF2B5EF4-FFF2-40B4-BE49-F238E27FC236}">
                                    <a16:creationId xmlns:a16="http://schemas.microsoft.com/office/drawing/2014/main" id="{0179655C-0107-4064-84FE-5F017F49003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931749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0" name="Freeform: Shape 419">
                                <a:extLst>
                                  <a:ext uri="{FF2B5EF4-FFF2-40B4-BE49-F238E27FC236}">
                                    <a16:creationId xmlns:a16="http://schemas.microsoft.com/office/drawing/2014/main" id="{D7DD1A1D-8C44-4339-AEB0-3A85FCC543A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858049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5" name="Group 254">
                              <a:extLst>
                                <a:ext uri="{FF2B5EF4-FFF2-40B4-BE49-F238E27FC236}">
                                  <a16:creationId xmlns:a16="http://schemas.microsoft.com/office/drawing/2014/main" id="{DCED8CAD-33E5-4654-B4CF-262E4E73B464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8521346" y="10407601"/>
                              <a:ext cx="819366" cy="1346103"/>
                              <a:chOff x="18521346" y="10407601"/>
                              <a:chExt cx="819366" cy="1346103"/>
                            </a:xfrm>
                          </p:grpSpPr>
                          <p:sp>
                            <p:nvSpPr>
                              <p:cNvPr id="381" name="Freeform: Shape 380">
                                <a:extLst>
                                  <a:ext uri="{FF2B5EF4-FFF2-40B4-BE49-F238E27FC236}">
                                    <a16:creationId xmlns:a16="http://schemas.microsoft.com/office/drawing/2014/main" id="{96178967-B664-4296-A937-888412372F1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21346" y="10407601"/>
                                <a:ext cx="819366" cy="1346103"/>
                              </a:xfrm>
                              <a:custGeom>
                                <a:avLst/>
                                <a:gdLst>
                                  <a:gd name="connsiteX0" fmla="*/ 753541 w 753541"/>
                                  <a:gd name="connsiteY0" fmla="*/ 1130313 h 1237961"/>
                                  <a:gd name="connsiteX1" fmla="*/ 753541 w 753541"/>
                                  <a:gd name="connsiteY1" fmla="*/ 105655 h 1237961"/>
                                  <a:gd name="connsiteX2" fmla="*/ 647886 w 753541"/>
                                  <a:gd name="connsiteY2" fmla="*/ 0 h 1237961"/>
                                  <a:gd name="connsiteX3" fmla="*/ 105655 w 753541"/>
                                  <a:gd name="connsiteY3" fmla="*/ 0 h 1237961"/>
                                  <a:gd name="connsiteX4" fmla="*/ 0 w 753541"/>
                                  <a:gd name="connsiteY4" fmla="*/ 105655 h 1237961"/>
                                  <a:gd name="connsiteX5" fmla="*/ 0 w 753541"/>
                                  <a:gd name="connsiteY5" fmla="*/ 996748 h 1237961"/>
                                  <a:gd name="connsiteX6" fmla="*/ 31895 w 753541"/>
                                  <a:gd name="connsiteY6" fmla="*/ 1072501 h 1237961"/>
                                  <a:gd name="connsiteX7" fmla="*/ 165460 w 753541"/>
                                  <a:gd name="connsiteY7" fmla="*/ 1206065 h 1237961"/>
                                  <a:gd name="connsiteX8" fmla="*/ 241213 w 753541"/>
                                  <a:gd name="connsiteY8" fmla="*/ 1237961 h 1237961"/>
                                  <a:gd name="connsiteX9" fmla="*/ 649879 w 753541"/>
                                  <a:gd name="connsiteY9" fmla="*/ 1237961 h 1237961"/>
                                  <a:gd name="connsiteX10" fmla="*/ 753541 w 753541"/>
                                  <a:gd name="connsiteY10" fmla="*/ 1130313 h 123796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753541" h="1237961">
                                    <a:moveTo>
                                      <a:pt x="753541" y="1130313"/>
                                    </a:moveTo>
                                    <a:lnTo>
                                      <a:pt x="753541" y="105655"/>
                                    </a:lnTo>
                                    <a:cubicBezTo>
                                      <a:pt x="753541" y="47844"/>
                                      <a:pt x="705698" y="0"/>
                                      <a:pt x="647886" y="0"/>
                                    </a:cubicBezTo>
                                    <a:lnTo>
                                      <a:pt x="105655" y="0"/>
                                    </a:lnTo>
                                    <a:cubicBezTo>
                                      <a:pt x="47844" y="0"/>
                                      <a:pt x="0" y="47844"/>
                                      <a:pt x="0" y="105655"/>
                                    </a:cubicBezTo>
                                    <a:lnTo>
                                      <a:pt x="0" y="996748"/>
                                    </a:lnTo>
                                    <a:cubicBezTo>
                                      <a:pt x="0" y="1024657"/>
                                      <a:pt x="11960" y="1052566"/>
                                      <a:pt x="31895" y="1072501"/>
                                    </a:cubicBezTo>
                                    <a:lnTo>
                                      <a:pt x="165460" y="1206065"/>
                                    </a:lnTo>
                                    <a:cubicBezTo>
                                      <a:pt x="185395" y="1226000"/>
                                      <a:pt x="213304" y="1237961"/>
                                      <a:pt x="241213" y="1237961"/>
                                    </a:cubicBezTo>
                                    <a:lnTo>
                                      <a:pt x="649879" y="1237961"/>
                                    </a:lnTo>
                                    <a:cubicBezTo>
                                      <a:pt x="705698" y="1235968"/>
                                      <a:pt x="753541" y="1188124"/>
                                      <a:pt x="753541" y="113031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2" name="Freeform: Shape 381">
                                <a:extLst>
                                  <a:ext uri="{FF2B5EF4-FFF2-40B4-BE49-F238E27FC236}">
                                    <a16:creationId xmlns:a16="http://schemas.microsoft.com/office/drawing/2014/main" id="{07D885B8-62F7-457D-9B15-DB177608BD4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696924" y="10583179"/>
                                <a:ext cx="472546" cy="264451"/>
                              </a:xfrm>
                              <a:custGeom>
                                <a:avLst/>
                                <a:gdLst>
                                  <a:gd name="connsiteX0" fmla="*/ 0 w 434583"/>
                                  <a:gd name="connsiteY0" fmla="*/ 121603 h 243206"/>
                                  <a:gd name="connsiteX1" fmla="*/ 0 w 434583"/>
                                  <a:gd name="connsiteY1" fmla="*/ 121603 h 243206"/>
                                  <a:gd name="connsiteX2" fmla="*/ 121604 w 434583"/>
                                  <a:gd name="connsiteY2" fmla="*/ 243206 h 243206"/>
                                  <a:gd name="connsiteX3" fmla="*/ 312979 w 434583"/>
                                  <a:gd name="connsiteY3" fmla="*/ 243206 h 243206"/>
                                  <a:gd name="connsiteX4" fmla="*/ 434583 w 434583"/>
                                  <a:gd name="connsiteY4" fmla="*/ 121603 h 243206"/>
                                  <a:gd name="connsiteX5" fmla="*/ 434583 w 434583"/>
                                  <a:gd name="connsiteY5" fmla="*/ 121603 h 243206"/>
                                  <a:gd name="connsiteX6" fmla="*/ 312979 w 434583"/>
                                  <a:gd name="connsiteY6" fmla="*/ 0 h 243206"/>
                                  <a:gd name="connsiteX7" fmla="*/ 121604 w 434583"/>
                                  <a:gd name="connsiteY7" fmla="*/ 0 h 243206"/>
                                  <a:gd name="connsiteX8" fmla="*/ 0 w 434583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3" h="243206">
                                    <a:moveTo>
                                      <a:pt x="0" y="121603"/>
                                    </a:moveTo>
                                    <a:lnTo>
                                      <a:pt x="0" y="121603"/>
                                    </a:lnTo>
                                    <a:cubicBezTo>
                                      <a:pt x="0" y="189382"/>
                                      <a:pt x="53825" y="243206"/>
                                      <a:pt x="121604" y="243206"/>
                                    </a:cubicBezTo>
                                    <a:lnTo>
                                      <a:pt x="312979" y="243206"/>
                                    </a:lnTo>
                                    <a:cubicBezTo>
                                      <a:pt x="380759" y="243206"/>
                                      <a:pt x="434583" y="189382"/>
                                      <a:pt x="434583" y="121603"/>
                                    </a:cubicBezTo>
                                    <a:lnTo>
                                      <a:pt x="434583" y="121603"/>
                                    </a:lnTo>
                                    <a:cubicBezTo>
                                      <a:pt x="434583" y="53824"/>
                                      <a:pt x="380759" y="0"/>
                                      <a:pt x="312979" y="0"/>
                                    </a:cubicBezTo>
                                    <a:lnTo>
                                      <a:pt x="121604" y="0"/>
                                    </a:lnTo>
                                    <a:cubicBezTo>
                                      <a:pt x="55819" y="0"/>
                                      <a:pt x="0" y="53824"/>
                                      <a:pt x="0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3" name="Freeform: Shape 382">
                                <a:extLst>
                                  <a:ext uri="{FF2B5EF4-FFF2-40B4-BE49-F238E27FC236}">
                                    <a16:creationId xmlns:a16="http://schemas.microsoft.com/office/drawing/2014/main" id="{21E7BAC1-7E1B-46DD-B7EE-CE5E07DBEB6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095771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0 w 115622"/>
                                  <a:gd name="connsiteY0" fmla="*/ 57811 h 392718"/>
                                  <a:gd name="connsiteX1" fmla="*/ 0 w 115622"/>
                                  <a:gd name="connsiteY1" fmla="*/ 334907 h 392718"/>
                                  <a:gd name="connsiteX2" fmla="*/ 57812 w 115622"/>
                                  <a:gd name="connsiteY2" fmla="*/ 392718 h 392718"/>
                                  <a:gd name="connsiteX3" fmla="*/ 57812 w 115622"/>
                                  <a:gd name="connsiteY3" fmla="*/ 392718 h 392718"/>
                                  <a:gd name="connsiteX4" fmla="*/ 115623 w 115622"/>
                                  <a:gd name="connsiteY4" fmla="*/ 334907 h 392718"/>
                                  <a:gd name="connsiteX5" fmla="*/ 115623 w 115622"/>
                                  <a:gd name="connsiteY5" fmla="*/ 57811 h 392718"/>
                                  <a:gd name="connsiteX6" fmla="*/ 57812 w 115622"/>
                                  <a:gd name="connsiteY6" fmla="*/ 0 h 392718"/>
                                  <a:gd name="connsiteX7" fmla="*/ 57812 w 115622"/>
                                  <a:gd name="connsiteY7" fmla="*/ 0 h 392718"/>
                                  <a:gd name="connsiteX8" fmla="*/ 0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8"/>
                                      <a:pt x="57812" y="392718"/>
                                    </a:cubicBezTo>
                                    <a:lnTo>
                                      <a:pt x="57812" y="392718"/>
                                    </a:lnTo>
                                    <a:cubicBezTo>
                                      <a:pt x="89707" y="392718"/>
                                      <a:pt x="115623" y="366803"/>
                                      <a:pt x="115623" y="334907"/>
                                    </a:cubicBezTo>
                                    <a:lnTo>
                                      <a:pt x="115623" y="57811"/>
                                    </a:lnTo>
                                    <a:cubicBezTo>
                                      <a:pt x="115623" y="25915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5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4" name="Freeform: Shape 383">
                                <a:extLst>
                                  <a:ext uri="{FF2B5EF4-FFF2-40B4-BE49-F238E27FC236}">
                                    <a16:creationId xmlns:a16="http://schemas.microsoft.com/office/drawing/2014/main" id="{F7F213AA-D14B-4F34-951F-DBC988A83E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58632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5" name="Freeform: Shape 384">
                                <a:extLst>
                                  <a:ext uri="{FF2B5EF4-FFF2-40B4-BE49-F238E27FC236}">
                                    <a16:creationId xmlns:a16="http://schemas.microsoft.com/office/drawing/2014/main" id="{BCBA7A88-5ED6-4A2B-AF5E-D7ADDD6C14B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58632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6" name="Freeform: Shape 385">
                                <a:extLst>
                                  <a:ext uri="{FF2B5EF4-FFF2-40B4-BE49-F238E27FC236}">
                                    <a16:creationId xmlns:a16="http://schemas.microsoft.com/office/drawing/2014/main" id="{19A5141E-7A71-4EB5-8374-685B639B353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10944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7" name="Freeform: Shape 386">
                                <a:extLst>
                                  <a:ext uri="{FF2B5EF4-FFF2-40B4-BE49-F238E27FC236}">
                                    <a16:creationId xmlns:a16="http://schemas.microsoft.com/office/drawing/2014/main" id="{2EB24E5E-B35B-4983-A21D-8876F7EBB32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10944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8" name="Freeform: Shape 387">
                                <a:extLst>
                                  <a:ext uri="{FF2B5EF4-FFF2-40B4-BE49-F238E27FC236}">
                                    <a16:creationId xmlns:a16="http://schemas.microsoft.com/office/drawing/2014/main" id="{C0AB6ED5-9C0F-4F92-9F4F-5D82E10D495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10944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9" name="Freeform: Shape 388">
                                <a:extLst>
                                  <a:ext uri="{FF2B5EF4-FFF2-40B4-BE49-F238E27FC236}">
                                    <a16:creationId xmlns:a16="http://schemas.microsoft.com/office/drawing/2014/main" id="{11B6C161-28A9-4C57-938F-97F7CD0B0EA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13689" y="11105580"/>
                                <a:ext cx="125723" cy="427024"/>
                              </a:xfrm>
                              <a:custGeom>
                                <a:avLst/>
                                <a:gdLst>
                                  <a:gd name="connsiteX0" fmla="*/ 0 w 115623"/>
                                  <a:gd name="connsiteY0" fmla="*/ 57811 h 392718"/>
                                  <a:gd name="connsiteX1" fmla="*/ 0 w 115623"/>
                                  <a:gd name="connsiteY1" fmla="*/ 334907 h 392718"/>
                                  <a:gd name="connsiteX2" fmla="*/ 57812 w 115623"/>
                                  <a:gd name="connsiteY2" fmla="*/ 392718 h 392718"/>
                                  <a:gd name="connsiteX3" fmla="*/ 57812 w 115623"/>
                                  <a:gd name="connsiteY3" fmla="*/ 392718 h 392718"/>
                                  <a:gd name="connsiteX4" fmla="*/ 115624 w 115623"/>
                                  <a:gd name="connsiteY4" fmla="*/ 334907 h 392718"/>
                                  <a:gd name="connsiteX5" fmla="*/ 115624 w 115623"/>
                                  <a:gd name="connsiteY5" fmla="*/ 57811 h 392718"/>
                                  <a:gd name="connsiteX6" fmla="*/ 57812 w 115623"/>
                                  <a:gd name="connsiteY6" fmla="*/ 0 h 392718"/>
                                  <a:gd name="connsiteX7" fmla="*/ 57812 w 115623"/>
                                  <a:gd name="connsiteY7" fmla="*/ 0 h 392718"/>
                                  <a:gd name="connsiteX8" fmla="*/ 0 w 115623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3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6" y="392718"/>
                                      <a:pt x="57812" y="392718"/>
                                    </a:cubicBezTo>
                                    <a:lnTo>
                                      <a:pt x="57812" y="392718"/>
                                    </a:lnTo>
                                    <a:cubicBezTo>
                                      <a:pt x="89707" y="392718"/>
                                      <a:pt x="115624" y="366803"/>
                                      <a:pt x="115624" y="334907"/>
                                    </a:cubicBezTo>
                                    <a:lnTo>
                                      <a:pt x="115624" y="57811"/>
                                    </a:lnTo>
                                    <a:cubicBezTo>
                                      <a:pt x="115624" y="25915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0" name="Freeform: Shape 389">
                                <a:extLst>
                                  <a:ext uri="{FF2B5EF4-FFF2-40B4-BE49-F238E27FC236}">
                                    <a16:creationId xmlns:a16="http://schemas.microsoft.com/office/drawing/2014/main" id="{AC871BED-0717-4E74-B5B5-2B3E58ED607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76550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1" name="Freeform: Shape 390">
                                <a:extLst>
                                  <a:ext uri="{FF2B5EF4-FFF2-40B4-BE49-F238E27FC236}">
                                    <a16:creationId xmlns:a16="http://schemas.microsoft.com/office/drawing/2014/main" id="{FED92A18-A2BC-434A-B786-6C4AE652AB6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76550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2" name="Freeform: Shape 391">
                                <a:extLst>
                                  <a:ext uri="{FF2B5EF4-FFF2-40B4-BE49-F238E27FC236}">
                                    <a16:creationId xmlns:a16="http://schemas.microsoft.com/office/drawing/2014/main" id="{48AC0FBA-BC72-405A-908E-F501E3191F0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28863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3" name="Freeform: Shape 392">
                                <a:extLst>
                                  <a:ext uri="{FF2B5EF4-FFF2-40B4-BE49-F238E27FC236}">
                                    <a16:creationId xmlns:a16="http://schemas.microsoft.com/office/drawing/2014/main" id="{D30D6E62-1C52-4F24-B542-ECACCC43428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28863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4" name="Freeform: Shape 393">
                                <a:extLst>
                                  <a:ext uri="{FF2B5EF4-FFF2-40B4-BE49-F238E27FC236}">
                                    <a16:creationId xmlns:a16="http://schemas.microsoft.com/office/drawing/2014/main" id="{246F83E2-C2C0-435F-A119-40C81010F88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28863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5" name="Freeform: Shape 394">
                                <a:extLst>
                                  <a:ext uri="{FF2B5EF4-FFF2-40B4-BE49-F238E27FC236}">
                                    <a16:creationId xmlns:a16="http://schemas.microsoft.com/office/drawing/2014/main" id="{A4870507-ADB9-453A-A227-B2ED6D0D86C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31608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0 w 115622"/>
                                  <a:gd name="connsiteY0" fmla="*/ 57811 h 392718"/>
                                  <a:gd name="connsiteX1" fmla="*/ 0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115623 w 115622"/>
                                  <a:gd name="connsiteY4" fmla="*/ 334907 h 392718"/>
                                  <a:gd name="connsiteX5" fmla="*/ 115623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0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89707" y="392718"/>
                                      <a:pt x="115623" y="366803"/>
                                      <a:pt x="115623" y="334907"/>
                                    </a:cubicBezTo>
                                    <a:lnTo>
                                      <a:pt x="115623" y="57811"/>
                                    </a:lnTo>
                                    <a:cubicBezTo>
                                      <a:pt x="115623" y="25915"/>
                                      <a:pt x="89707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25915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6" name="Freeform: Shape 395">
                                <a:extLst>
                                  <a:ext uri="{FF2B5EF4-FFF2-40B4-BE49-F238E27FC236}">
                                    <a16:creationId xmlns:a16="http://schemas.microsoft.com/office/drawing/2014/main" id="{3D4FF526-759E-4C92-99FE-5AEF4B8B7DE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92301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7" name="Freeform: Shape 396">
                                <a:extLst>
                                  <a:ext uri="{FF2B5EF4-FFF2-40B4-BE49-F238E27FC236}">
                                    <a16:creationId xmlns:a16="http://schemas.microsoft.com/office/drawing/2014/main" id="{56248BF5-2A91-4CC6-990C-AD7665D5B4A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92301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8" name="Freeform: Shape 397">
                                <a:extLst>
                                  <a:ext uri="{FF2B5EF4-FFF2-40B4-BE49-F238E27FC236}">
                                    <a16:creationId xmlns:a16="http://schemas.microsoft.com/office/drawing/2014/main" id="{35F13611-078E-4864-8BE3-104D4811E4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44613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9" name="Freeform: Shape 398">
                                <a:extLst>
                                  <a:ext uri="{FF2B5EF4-FFF2-40B4-BE49-F238E27FC236}">
                                    <a16:creationId xmlns:a16="http://schemas.microsoft.com/office/drawing/2014/main" id="{CCCD3D97-E1DE-489D-BA0B-FF0BE61E02F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44613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0" name="Freeform: Shape 399">
                                <a:extLst>
                                  <a:ext uri="{FF2B5EF4-FFF2-40B4-BE49-F238E27FC236}">
                                    <a16:creationId xmlns:a16="http://schemas.microsoft.com/office/drawing/2014/main" id="{A70CE909-3B2F-4FBC-B8B0-F092B8ED95D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44613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6" name="Group 255">
                              <a:extLst>
                                <a:ext uri="{FF2B5EF4-FFF2-40B4-BE49-F238E27FC236}">
                                  <a16:creationId xmlns:a16="http://schemas.microsoft.com/office/drawing/2014/main" id="{329F9824-3D5F-4998-8B46-A757FEB58975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5981562" y="4724055"/>
                              <a:ext cx="1346103" cy="819366"/>
                              <a:chOff x="5981562" y="4724055"/>
                              <a:chExt cx="1346103" cy="819366"/>
                            </a:xfrm>
                          </p:grpSpPr>
                          <p:sp>
                            <p:nvSpPr>
                              <p:cNvPr id="361" name="Freeform: Shape 360">
                                <a:extLst>
                                  <a:ext uri="{FF2B5EF4-FFF2-40B4-BE49-F238E27FC236}">
                                    <a16:creationId xmlns:a16="http://schemas.microsoft.com/office/drawing/2014/main" id="{4B801DA2-B3DD-467D-8823-0809E245502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981562" y="4724055"/>
                                <a:ext cx="1346103" cy="819366"/>
                              </a:xfrm>
                              <a:custGeom>
                                <a:avLst/>
                                <a:gdLst>
                                  <a:gd name="connsiteX0" fmla="*/ 107649 w 1237961"/>
                                  <a:gd name="connsiteY0" fmla="*/ 753542 h 753541"/>
                                  <a:gd name="connsiteX1" fmla="*/ 1132306 w 1237961"/>
                                  <a:gd name="connsiteY1" fmla="*/ 753542 h 753541"/>
                                  <a:gd name="connsiteX2" fmla="*/ 1237961 w 1237961"/>
                                  <a:gd name="connsiteY2" fmla="*/ 647886 h 753541"/>
                                  <a:gd name="connsiteX3" fmla="*/ 1237961 w 1237961"/>
                                  <a:gd name="connsiteY3" fmla="*/ 105655 h 753541"/>
                                  <a:gd name="connsiteX4" fmla="*/ 1132306 w 1237961"/>
                                  <a:gd name="connsiteY4" fmla="*/ 0 h 753541"/>
                                  <a:gd name="connsiteX5" fmla="*/ 241213 w 1237961"/>
                                  <a:gd name="connsiteY5" fmla="*/ 0 h 753541"/>
                                  <a:gd name="connsiteX6" fmla="*/ 165460 w 1237961"/>
                                  <a:gd name="connsiteY6" fmla="*/ 31896 h 753541"/>
                                  <a:gd name="connsiteX7" fmla="*/ 31896 w 1237961"/>
                                  <a:gd name="connsiteY7" fmla="*/ 165460 h 753541"/>
                                  <a:gd name="connsiteX8" fmla="*/ 0 w 1237961"/>
                                  <a:gd name="connsiteY8" fmla="*/ 241213 h 753541"/>
                                  <a:gd name="connsiteX9" fmla="*/ 0 w 1237961"/>
                                  <a:gd name="connsiteY9" fmla="*/ 649880 h 753541"/>
                                  <a:gd name="connsiteX10" fmla="*/ 107649 w 1237961"/>
                                  <a:gd name="connsiteY10" fmla="*/ 753542 h 7535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1237961" h="753541">
                                    <a:moveTo>
                                      <a:pt x="107649" y="753542"/>
                                    </a:moveTo>
                                    <a:lnTo>
                                      <a:pt x="1132306" y="753542"/>
                                    </a:lnTo>
                                    <a:cubicBezTo>
                                      <a:pt x="1190117" y="753542"/>
                                      <a:pt x="1237961" y="705697"/>
                                      <a:pt x="1237961" y="647886"/>
                                    </a:cubicBezTo>
                                    <a:lnTo>
                                      <a:pt x="1237961" y="105655"/>
                                    </a:lnTo>
                                    <a:cubicBezTo>
                                      <a:pt x="1237961" y="47844"/>
                                      <a:pt x="1190117" y="0"/>
                                      <a:pt x="1132306" y="0"/>
                                    </a:cubicBezTo>
                                    <a:lnTo>
                                      <a:pt x="241213" y="0"/>
                                    </a:lnTo>
                                    <a:cubicBezTo>
                                      <a:pt x="213304" y="0"/>
                                      <a:pt x="185395" y="11961"/>
                                      <a:pt x="165460" y="31896"/>
                                    </a:cubicBezTo>
                                    <a:lnTo>
                                      <a:pt x="31896" y="165460"/>
                                    </a:lnTo>
                                    <a:cubicBezTo>
                                      <a:pt x="11961" y="185395"/>
                                      <a:pt x="0" y="213304"/>
                                      <a:pt x="0" y="241213"/>
                                    </a:cubicBezTo>
                                    <a:lnTo>
                                      <a:pt x="0" y="649880"/>
                                    </a:lnTo>
                                    <a:cubicBezTo>
                                      <a:pt x="1993" y="705697"/>
                                      <a:pt x="49837" y="753542"/>
                                      <a:pt x="107649" y="753542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2" name="Freeform: Shape 361">
                                <a:extLst>
                                  <a:ext uri="{FF2B5EF4-FFF2-40B4-BE49-F238E27FC236}">
                                    <a16:creationId xmlns:a16="http://schemas.microsoft.com/office/drawing/2014/main" id="{D15CA001-13CB-454D-B8E5-B8CF1932D49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887635" y="4899633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3 w 243206"/>
                                  <a:gd name="connsiteY0" fmla="*/ 0 h 434582"/>
                                  <a:gd name="connsiteX1" fmla="*/ 121603 w 243206"/>
                                  <a:gd name="connsiteY1" fmla="*/ 0 h 434582"/>
                                  <a:gd name="connsiteX2" fmla="*/ 0 w 243206"/>
                                  <a:gd name="connsiteY2" fmla="*/ 121603 h 434582"/>
                                  <a:gd name="connsiteX3" fmla="*/ 0 w 243206"/>
                                  <a:gd name="connsiteY3" fmla="*/ 312979 h 434582"/>
                                  <a:gd name="connsiteX4" fmla="*/ 121603 w 243206"/>
                                  <a:gd name="connsiteY4" fmla="*/ 434582 h 434582"/>
                                  <a:gd name="connsiteX5" fmla="*/ 121603 w 243206"/>
                                  <a:gd name="connsiteY5" fmla="*/ 434582 h 434582"/>
                                  <a:gd name="connsiteX6" fmla="*/ 243206 w 243206"/>
                                  <a:gd name="connsiteY6" fmla="*/ 312979 h 434582"/>
                                  <a:gd name="connsiteX7" fmla="*/ 243206 w 243206"/>
                                  <a:gd name="connsiteY7" fmla="*/ 121603 h 434582"/>
                                  <a:gd name="connsiteX8" fmla="*/ 121603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3" y="0"/>
                                    </a:moveTo>
                                    <a:lnTo>
                                      <a:pt x="121603" y="0"/>
                                    </a:lnTo>
                                    <a:cubicBezTo>
                                      <a:pt x="53824" y="0"/>
                                      <a:pt x="0" y="53824"/>
                                      <a:pt x="0" y="121603"/>
                                    </a:cubicBezTo>
                                    <a:lnTo>
                                      <a:pt x="0" y="312979"/>
                                    </a:lnTo>
                                    <a:cubicBezTo>
                                      <a:pt x="0" y="380758"/>
                                      <a:pt x="53824" y="434582"/>
                                      <a:pt x="121603" y="434582"/>
                                    </a:cubicBezTo>
                                    <a:lnTo>
                                      <a:pt x="121603" y="434582"/>
                                    </a:lnTo>
                                    <a:cubicBezTo>
                                      <a:pt x="189382" y="434582"/>
                                      <a:pt x="243206" y="380758"/>
                                      <a:pt x="243206" y="312979"/>
                                    </a:cubicBezTo>
                                    <a:lnTo>
                                      <a:pt x="243206" y="121603"/>
                                    </a:lnTo>
                                    <a:cubicBezTo>
                                      <a:pt x="243206" y="55818"/>
                                      <a:pt x="187389" y="0"/>
                                      <a:pt x="121603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3" name="Freeform: Shape 362">
                                <a:extLst>
                                  <a:ext uri="{FF2B5EF4-FFF2-40B4-BE49-F238E27FC236}">
                                    <a16:creationId xmlns:a16="http://schemas.microsoft.com/office/drawing/2014/main" id="{9F0A246C-8478-41EF-84D0-C8F3380B24C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202662" y="5300646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3922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4" name="Freeform: Shape 363">
                                <a:extLst>
                                  <a:ext uri="{FF2B5EF4-FFF2-40B4-BE49-F238E27FC236}">
                                    <a16:creationId xmlns:a16="http://schemas.microsoft.com/office/drawing/2014/main" id="{54A5D6E8-2730-4746-95CE-27C7E9096F8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107285" y="5361340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5" name="Freeform: Shape 364">
                                <a:extLst>
                                  <a:ext uri="{FF2B5EF4-FFF2-40B4-BE49-F238E27FC236}">
                                    <a16:creationId xmlns:a16="http://schemas.microsoft.com/office/drawing/2014/main" id="{1F9E9D55-39B7-4045-B93D-7E5789D42C8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636189" y="5361340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6" name="Freeform: Shape 365">
                                <a:extLst>
                                  <a:ext uri="{FF2B5EF4-FFF2-40B4-BE49-F238E27FC236}">
                                    <a16:creationId xmlns:a16="http://schemas.microsoft.com/office/drawing/2014/main" id="{429CF9A5-A990-4CF7-970E-9B8B37C252A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328385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7" name="Freeform: Shape 366">
                                <a:extLst>
                                  <a:ext uri="{FF2B5EF4-FFF2-40B4-BE49-F238E27FC236}">
                                    <a16:creationId xmlns:a16="http://schemas.microsoft.com/office/drawing/2014/main" id="{02DD9798-B6FE-4434-94BF-56810238E7C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02084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8" name="Freeform: Shape 367">
                                <a:extLst>
                                  <a:ext uri="{FF2B5EF4-FFF2-40B4-BE49-F238E27FC236}">
                                    <a16:creationId xmlns:a16="http://schemas.microsoft.com/office/drawing/2014/main" id="{02F199A5-A56A-41E6-9812-E4502F5B7A2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77952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9" name="Freeform: Shape 368">
                                <a:extLst>
                                  <a:ext uri="{FF2B5EF4-FFF2-40B4-BE49-F238E27FC236}">
                                    <a16:creationId xmlns:a16="http://schemas.microsoft.com/office/drawing/2014/main" id="{425CCBBA-F24A-427C-8DB7-0D51875FD19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202662" y="5116397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5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0" name="Freeform: Shape 369">
                                <a:extLst>
                                  <a:ext uri="{FF2B5EF4-FFF2-40B4-BE49-F238E27FC236}">
                                    <a16:creationId xmlns:a16="http://schemas.microsoft.com/office/drawing/2014/main" id="{B74A4610-A051-413F-BBC6-7DE61630B83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107285" y="5179258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1" name="Freeform: Shape 370">
                                <a:extLst>
                                  <a:ext uri="{FF2B5EF4-FFF2-40B4-BE49-F238E27FC236}">
                                    <a16:creationId xmlns:a16="http://schemas.microsoft.com/office/drawing/2014/main" id="{30A9908D-9721-4CD5-8914-45E525182D3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636189" y="5179258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2" name="Freeform: Shape 371">
                                <a:extLst>
                                  <a:ext uri="{FF2B5EF4-FFF2-40B4-BE49-F238E27FC236}">
                                    <a16:creationId xmlns:a16="http://schemas.microsoft.com/office/drawing/2014/main" id="{A32C8A54-8FC3-43CD-AEA4-6918FB78834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328385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3" name="Freeform: Shape 372">
                                <a:extLst>
                                  <a:ext uri="{FF2B5EF4-FFF2-40B4-BE49-F238E27FC236}">
                                    <a16:creationId xmlns:a16="http://schemas.microsoft.com/office/drawing/2014/main" id="{F1E33E84-B4A7-431F-B596-C117B47A2E3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02084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4" name="Freeform: Shape 373">
                                <a:extLst>
                                  <a:ext uri="{FF2B5EF4-FFF2-40B4-BE49-F238E27FC236}">
                                    <a16:creationId xmlns:a16="http://schemas.microsoft.com/office/drawing/2014/main" id="{AEB17BC2-F29C-462E-8E55-B0FB83E3768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77952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5" name="Freeform: Shape 374">
                                <a:extLst>
                                  <a:ext uri="{FF2B5EF4-FFF2-40B4-BE49-F238E27FC236}">
                                    <a16:creationId xmlns:a16="http://schemas.microsoft.com/office/drawing/2014/main" id="{C5DC38ED-5CF8-4C83-AA5C-090E44D7ADC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202662" y="4934315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6" name="Freeform: Shape 375">
                                <a:extLst>
                                  <a:ext uri="{FF2B5EF4-FFF2-40B4-BE49-F238E27FC236}">
                                    <a16:creationId xmlns:a16="http://schemas.microsoft.com/office/drawing/2014/main" id="{CDD95346-E7C1-4768-9D8D-A63BFB8A7DF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107285" y="4997178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7" name="Freeform: Shape 376">
                                <a:extLst>
                                  <a:ext uri="{FF2B5EF4-FFF2-40B4-BE49-F238E27FC236}">
                                    <a16:creationId xmlns:a16="http://schemas.microsoft.com/office/drawing/2014/main" id="{AB09C61E-0445-453E-A78C-9C869F72D20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636189" y="4997178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8" name="Freeform: Shape 377">
                                <a:extLst>
                                  <a:ext uri="{FF2B5EF4-FFF2-40B4-BE49-F238E27FC236}">
                                    <a16:creationId xmlns:a16="http://schemas.microsoft.com/office/drawing/2014/main" id="{59911C46-BA22-4072-8B51-0F1385063D2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328385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9" name="Freeform: Shape 378">
                                <a:extLst>
                                  <a:ext uri="{FF2B5EF4-FFF2-40B4-BE49-F238E27FC236}">
                                    <a16:creationId xmlns:a16="http://schemas.microsoft.com/office/drawing/2014/main" id="{B0D2B6B7-6E63-4CA2-A056-E0AC4684C85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02084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0" name="Freeform: Shape 379">
                                <a:extLst>
                                  <a:ext uri="{FF2B5EF4-FFF2-40B4-BE49-F238E27FC236}">
                                    <a16:creationId xmlns:a16="http://schemas.microsoft.com/office/drawing/2014/main" id="{A242F279-6D8E-4BBE-9BFF-4BEDE5FE80D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77952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7" name="Group 256">
                              <a:extLst>
                                <a:ext uri="{FF2B5EF4-FFF2-40B4-BE49-F238E27FC236}">
                                  <a16:creationId xmlns:a16="http://schemas.microsoft.com/office/drawing/2014/main" id="{A3531EDF-31ED-4544-846E-1298E55E6B1D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2189677" y="4357724"/>
                              <a:ext cx="819366" cy="1346102"/>
                              <a:chOff x="12189677" y="4357724"/>
                              <a:chExt cx="819366" cy="1346102"/>
                            </a:xfrm>
                          </p:grpSpPr>
                          <p:sp>
                            <p:nvSpPr>
                              <p:cNvPr id="341" name="Freeform: Shape 340">
                                <a:extLst>
                                  <a:ext uri="{FF2B5EF4-FFF2-40B4-BE49-F238E27FC236}">
                                    <a16:creationId xmlns:a16="http://schemas.microsoft.com/office/drawing/2014/main" id="{F9127827-A281-4162-9BB5-A02F20171D0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189677" y="4357724"/>
                                <a:ext cx="819366" cy="1346102"/>
                              </a:xfrm>
                              <a:custGeom>
                                <a:avLst/>
                                <a:gdLst>
                                  <a:gd name="connsiteX0" fmla="*/ 0 w 753541"/>
                                  <a:gd name="connsiteY0" fmla="*/ 107649 h 1237960"/>
                                  <a:gd name="connsiteX1" fmla="*/ 0 w 753541"/>
                                  <a:gd name="connsiteY1" fmla="*/ 1132306 h 1237960"/>
                                  <a:gd name="connsiteX2" fmla="*/ 105656 w 753541"/>
                                  <a:gd name="connsiteY2" fmla="*/ 1237961 h 1237960"/>
                                  <a:gd name="connsiteX3" fmla="*/ 647886 w 753541"/>
                                  <a:gd name="connsiteY3" fmla="*/ 1237961 h 1237960"/>
                                  <a:gd name="connsiteX4" fmla="*/ 753542 w 753541"/>
                                  <a:gd name="connsiteY4" fmla="*/ 1132306 h 1237960"/>
                                  <a:gd name="connsiteX5" fmla="*/ 753542 w 753541"/>
                                  <a:gd name="connsiteY5" fmla="*/ 241213 h 1237960"/>
                                  <a:gd name="connsiteX6" fmla="*/ 721646 w 753541"/>
                                  <a:gd name="connsiteY6" fmla="*/ 165460 h 1237960"/>
                                  <a:gd name="connsiteX7" fmla="*/ 588081 w 753541"/>
                                  <a:gd name="connsiteY7" fmla="*/ 31896 h 1237960"/>
                                  <a:gd name="connsiteX8" fmla="*/ 512329 w 753541"/>
                                  <a:gd name="connsiteY8" fmla="*/ 0 h 1237960"/>
                                  <a:gd name="connsiteX9" fmla="*/ 103662 w 753541"/>
                                  <a:gd name="connsiteY9" fmla="*/ 0 h 1237960"/>
                                  <a:gd name="connsiteX10" fmla="*/ 0 w 753541"/>
                                  <a:gd name="connsiteY10" fmla="*/ 107649 h 12379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753541" h="1237960">
                                    <a:moveTo>
                                      <a:pt x="0" y="107649"/>
                                    </a:moveTo>
                                    <a:lnTo>
                                      <a:pt x="0" y="1132306"/>
                                    </a:lnTo>
                                    <a:cubicBezTo>
                                      <a:pt x="0" y="1190117"/>
                                      <a:pt x="47844" y="1237961"/>
                                      <a:pt x="105656" y="1237961"/>
                                    </a:cubicBezTo>
                                    <a:lnTo>
                                      <a:pt x="647886" y="1237961"/>
                                    </a:lnTo>
                                    <a:cubicBezTo>
                                      <a:pt x="705698" y="1237961"/>
                                      <a:pt x="753542" y="1190117"/>
                                      <a:pt x="753542" y="1132306"/>
                                    </a:cubicBezTo>
                                    <a:lnTo>
                                      <a:pt x="753542" y="241213"/>
                                    </a:lnTo>
                                    <a:cubicBezTo>
                                      <a:pt x="753542" y="213304"/>
                                      <a:pt x="741581" y="185395"/>
                                      <a:pt x="721646" y="165460"/>
                                    </a:cubicBezTo>
                                    <a:lnTo>
                                      <a:pt x="588081" y="31896"/>
                                    </a:lnTo>
                                    <a:cubicBezTo>
                                      <a:pt x="568146" y="11961"/>
                                      <a:pt x="540238" y="0"/>
                                      <a:pt x="512329" y="0"/>
                                    </a:cubicBezTo>
                                    <a:lnTo>
                                      <a:pt x="103662" y="0"/>
                                    </a:lnTo>
                                    <a:cubicBezTo>
                                      <a:pt x="47844" y="1993"/>
                                      <a:pt x="0" y="49837"/>
                                      <a:pt x="0" y="107649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2" name="Freeform: Shape 341">
                                <a:extLst>
                                  <a:ext uri="{FF2B5EF4-FFF2-40B4-BE49-F238E27FC236}">
                                    <a16:creationId xmlns:a16="http://schemas.microsoft.com/office/drawing/2014/main" id="{8510EA1D-64E9-4175-8189-8107D362459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60920" y="5263797"/>
                                <a:ext cx="472545" cy="264451"/>
                              </a:xfrm>
                              <a:custGeom>
                                <a:avLst/>
                                <a:gdLst>
                                  <a:gd name="connsiteX0" fmla="*/ 434583 w 434582"/>
                                  <a:gd name="connsiteY0" fmla="*/ 121603 h 243206"/>
                                  <a:gd name="connsiteX1" fmla="*/ 434583 w 434582"/>
                                  <a:gd name="connsiteY1" fmla="*/ 121603 h 243206"/>
                                  <a:gd name="connsiteX2" fmla="*/ 312979 w 434582"/>
                                  <a:gd name="connsiteY2" fmla="*/ 0 h 243206"/>
                                  <a:gd name="connsiteX3" fmla="*/ 121603 w 434582"/>
                                  <a:gd name="connsiteY3" fmla="*/ 0 h 243206"/>
                                  <a:gd name="connsiteX4" fmla="*/ 0 w 434582"/>
                                  <a:gd name="connsiteY4" fmla="*/ 121603 h 243206"/>
                                  <a:gd name="connsiteX5" fmla="*/ 0 w 434582"/>
                                  <a:gd name="connsiteY5" fmla="*/ 121603 h 243206"/>
                                  <a:gd name="connsiteX6" fmla="*/ 121603 w 434582"/>
                                  <a:gd name="connsiteY6" fmla="*/ 243206 h 243206"/>
                                  <a:gd name="connsiteX7" fmla="*/ 312979 w 434582"/>
                                  <a:gd name="connsiteY7" fmla="*/ 243206 h 243206"/>
                                  <a:gd name="connsiteX8" fmla="*/ 434583 w 434582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2" h="243206">
                                    <a:moveTo>
                                      <a:pt x="434583" y="121603"/>
                                    </a:moveTo>
                                    <a:lnTo>
                                      <a:pt x="434583" y="121603"/>
                                    </a:lnTo>
                                    <a:cubicBezTo>
                                      <a:pt x="434583" y="53824"/>
                                      <a:pt x="380758" y="0"/>
                                      <a:pt x="312979" y="0"/>
                                    </a:cubicBezTo>
                                    <a:lnTo>
                                      <a:pt x="121603" y="0"/>
                                    </a:lnTo>
                                    <a:cubicBezTo>
                                      <a:pt x="53825" y="0"/>
                                      <a:pt x="0" y="53824"/>
                                      <a:pt x="0" y="121603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189382"/>
                                      <a:pt x="53825" y="243206"/>
                                      <a:pt x="121603" y="243206"/>
                                    </a:cubicBezTo>
                                    <a:lnTo>
                                      <a:pt x="312979" y="243206"/>
                                    </a:lnTo>
                                    <a:cubicBezTo>
                                      <a:pt x="378764" y="243206"/>
                                      <a:pt x="434583" y="187389"/>
                                      <a:pt x="434583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3" name="Freeform: Shape 342">
                                <a:extLst>
                                  <a:ext uri="{FF2B5EF4-FFF2-40B4-BE49-F238E27FC236}">
                                    <a16:creationId xmlns:a16="http://schemas.microsoft.com/office/drawing/2014/main" id="{6AD213BD-3830-4AA7-B4A8-B89848B3632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08896" y="4578823"/>
                                <a:ext cx="125723" cy="427024"/>
                              </a:xfrm>
                              <a:custGeom>
                                <a:avLst/>
                                <a:gdLst>
                                  <a:gd name="connsiteX0" fmla="*/ 115623 w 115623"/>
                                  <a:gd name="connsiteY0" fmla="*/ 334907 h 392718"/>
                                  <a:gd name="connsiteX1" fmla="*/ 115623 w 115623"/>
                                  <a:gd name="connsiteY1" fmla="*/ 57811 h 392718"/>
                                  <a:gd name="connsiteX2" fmla="*/ 57811 w 115623"/>
                                  <a:gd name="connsiteY2" fmla="*/ 0 h 392718"/>
                                  <a:gd name="connsiteX3" fmla="*/ 57811 w 115623"/>
                                  <a:gd name="connsiteY3" fmla="*/ 0 h 392718"/>
                                  <a:gd name="connsiteX4" fmla="*/ 0 w 115623"/>
                                  <a:gd name="connsiteY4" fmla="*/ 57811 h 392718"/>
                                  <a:gd name="connsiteX5" fmla="*/ 0 w 115623"/>
                                  <a:gd name="connsiteY5" fmla="*/ 334907 h 392718"/>
                                  <a:gd name="connsiteX6" fmla="*/ 57811 w 115623"/>
                                  <a:gd name="connsiteY6" fmla="*/ 392719 h 392718"/>
                                  <a:gd name="connsiteX7" fmla="*/ 57811 w 115623"/>
                                  <a:gd name="connsiteY7" fmla="*/ 392719 h 392718"/>
                                  <a:gd name="connsiteX8" fmla="*/ 115623 w 115623"/>
                                  <a:gd name="connsiteY8" fmla="*/ 334907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3" h="392718">
                                    <a:moveTo>
                                      <a:pt x="115623" y="334907"/>
                                    </a:moveTo>
                                    <a:lnTo>
                                      <a:pt x="115623" y="57811"/>
                                    </a:lnTo>
                                    <a:cubicBezTo>
                                      <a:pt x="115623" y="25916"/>
                                      <a:pt x="89707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6" y="392719"/>
                                      <a:pt x="57811" y="392719"/>
                                    </a:cubicBezTo>
                                    <a:lnTo>
                                      <a:pt x="57811" y="392719"/>
                                    </a:lnTo>
                                    <a:cubicBezTo>
                                      <a:pt x="89707" y="392719"/>
                                      <a:pt x="115623" y="366803"/>
                                      <a:pt x="115623" y="334907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4" name="Freeform: Shape 343">
                                <a:extLst>
                                  <a:ext uri="{FF2B5EF4-FFF2-40B4-BE49-F238E27FC236}">
                                    <a16:creationId xmlns:a16="http://schemas.microsoft.com/office/drawing/2014/main" id="{6AD534C3-E003-4728-9E52-5B82D8171B6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71759" y="448344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9707 h 89707"/>
                                  <a:gd name="connsiteX1" fmla="*/ 0 w 19934"/>
                                  <a:gd name="connsiteY1" fmla="*/ 0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89707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5" name="Freeform: Shape 344">
                                <a:extLst>
                                  <a:ext uri="{FF2B5EF4-FFF2-40B4-BE49-F238E27FC236}">
                                    <a16:creationId xmlns:a16="http://schemas.microsoft.com/office/drawing/2014/main" id="{7D97711F-C070-472F-A999-A2946F01A50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71759" y="501235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7713"/>
                                  <a:gd name="connsiteX1" fmla="*/ 0 w 19934"/>
                                  <a:gd name="connsiteY1" fmla="*/ 87714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0"/>
                                    </a:moveTo>
                                    <a:lnTo>
                                      <a:pt x="0" y="87714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6" name="Freeform: Shape 345">
                                <a:extLst>
                                  <a:ext uri="{FF2B5EF4-FFF2-40B4-BE49-F238E27FC236}">
                                    <a16:creationId xmlns:a16="http://schemas.microsoft.com/office/drawing/2014/main" id="{1340F36A-7422-41D7-BDA4-FC40C8C1242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19735" y="47045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7" name="Freeform: Shape 346">
                                <a:extLst>
                                  <a:ext uri="{FF2B5EF4-FFF2-40B4-BE49-F238E27FC236}">
                                    <a16:creationId xmlns:a16="http://schemas.microsoft.com/office/drawing/2014/main" id="{52477388-57DE-4CE3-B853-196CC650E32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19735" y="47782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8" name="Freeform: Shape 347">
                                <a:extLst>
                                  <a:ext uri="{FF2B5EF4-FFF2-40B4-BE49-F238E27FC236}">
                                    <a16:creationId xmlns:a16="http://schemas.microsoft.com/office/drawing/2014/main" id="{D1F002F2-2ECE-4BBB-854C-931E3BD4D88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19735" y="4854113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9" name="Freeform: Shape 348">
                                <a:extLst>
                                  <a:ext uri="{FF2B5EF4-FFF2-40B4-BE49-F238E27FC236}">
                                    <a16:creationId xmlns:a16="http://schemas.microsoft.com/office/drawing/2014/main" id="{E85E15ED-73E6-4FC0-917D-AD910C83D13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490978" y="4578823"/>
                                <a:ext cx="125723" cy="427024"/>
                              </a:xfrm>
                              <a:custGeom>
                                <a:avLst/>
                                <a:gdLst>
                                  <a:gd name="connsiteX0" fmla="*/ 115623 w 115623"/>
                                  <a:gd name="connsiteY0" fmla="*/ 334907 h 392718"/>
                                  <a:gd name="connsiteX1" fmla="*/ 115623 w 115623"/>
                                  <a:gd name="connsiteY1" fmla="*/ 57811 h 392718"/>
                                  <a:gd name="connsiteX2" fmla="*/ 57812 w 115623"/>
                                  <a:gd name="connsiteY2" fmla="*/ 0 h 392718"/>
                                  <a:gd name="connsiteX3" fmla="*/ 57812 w 115623"/>
                                  <a:gd name="connsiteY3" fmla="*/ 0 h 392718"/>
                                  <a:gd name="connsiteX4" fmla="*/ 0 w 115623"/>
                                  <a:gd name="connsiteY4" fmla="*/ 57811 h 392718"/>
                                  <a:gd name="connsiteX5" fmla="*/ 0 w 115623"/>
                                  <a:gd name="connsiteY5" fmla="*/ 334907 h 392718"/>
                                  <a:gd name="connsiteX6" fmla="*/ 57812 w 115623"/>
                                  <a:gd name="connsiteY6" fmla="*/ 392719 h 392718"/>
                                  <a:gd name="connsiteX7" fmla="*/ 57812 w 115623"/>
                                  <a:gd name="connsiteY7" fmla="*/ 392719 h 392718"/>
                                  <a:gd name="connsiteX8" fmla="*/ 115623 w 115623"/>
                                  <a:gd name="connsiteY8" fmla="*/ 334907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3" h="392718">
                                    <a:moveTo>
                                      <a:pt x="115623" y="334907"/>
                                    </a:moveTo>
                                    <a:lnTo>
                                      <a:pt x="115623" y="57811"/>
                                    </a:lnTo>
                                    <a:cubicBezTo>
                                      <a:pt x="115623" y="25916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6" y="392719"/>
                                      <a:pt x="57812" y="392719"/>
                                    </a:cubicBezTo>
                                    <a:lnTo>
                                      <a:pt x="57812" y="392719"/>
                                    </a:lnTo>
                                    <a:cubicBezTo>
                                      <a:pt x="89707" y="392719"/>
                                      <a:pt x="115623" y="366803"/>
                                      <a:pt x="115623" y="334907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0" name="Freeform: Shape 349">
                                <a:extLst>
                                  <a:ext uri="{FF2B5EF4-FFF2-40B4-BE49-F238E27FC236}">
                                    <a16:creationId xmlns:a16="http://schemas.microsoft.com/office/drawing/2014/main" id="{4E8C9F8A-3A94-4B22-941D-18C3729FAD8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53839" y="448344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9707 h 89707"/>
                                  <a:gd name="connsiteX1" fmla="*/ 0 w 19934"/>
                                  <a:gd name="connsiteY1" fmla="*/ 0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89707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1" name="Freeform: Shape 350">
                                <a:extLst>
                                  <a:ext uri="{FF2B5EF4-FFF2-40B4-BE49-F238E27FC236}">
                                    <a16:creationId xmlns:a16="http://schemas.microsoft.com/office/drawing/2014/main" id="{E1F2BC69-819B-4897-BF47-EABE019BE6B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53839" y="501235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7713"/>
                                  <a:gd name="connsiteX1" fmla="*/ 0 w 19934"/>
                                  <a:gd name="connsiteY1" fmla="*/ 87714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0"/>
                                    </a:moveTo>
                                    <a:lnTo>
                                      <a:pt x="0" y="87714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2" name="Freeform: Shape 351">
                                <a:extLst>
                                  <a:ext uri="{FF2B5EF4-FFF2-40B4-BE49-F238E27FC236}">
                                    <a16:creationId xmlns:a16="http://schemas.microsoft.com/office/drawing/2014/main" id="{BCD60768-8346-48A2-81EF-936C59A88AB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01817" y="47045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3" name="Freeform: Shape 352">
                                <a:extLst>
                                  <a:ext uri="{FF2B5EF4-FFF2-40B4-BE49-F238E27FC236}">
                                    <a16:creationId xmlns:a16="http://schemas.microsoft.com/office/drawing/2014/main" id="{0B064FA9-0AE8-4A44-A276-F325DDCA874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01817" y="47782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4" name="Freeform: Shape 353">
                                <a:extLst>
                                  <a:ext uri="{FF2B5EF4-FFF2-40B4-BE49-F238E27FC236}">
                                    <a16:creationId xmlns:a16="http://schemas.microsoft.com/office/drawing/2014/main" id="{5B2D076E-7ACA-4E01-9C66-CFA4603048F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01817" y="4854113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5" name="Freeform: Shape 354">
                                <a:extLst>
                                  <a:ext uri="{FF2B5EF4-FFF2-40B4-BE49-F238E27FC236}">
                                    <a16:creationId xmlns:a16="http://schemas.microsoft.com/office/drawing/2014/main" id="{7549605E-D30E-4BE2-962B-AB6BCB5BBC7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673060" y="4578823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334907 h 392718"/>
                                  <a:gd name="connsiteX1" fmla="*/ 115623 w 115622"/>
                                  <a:gd name="connsiteY1" fmla="*/ 57811 h 392718"/>
                                  <a:gd name="connsiteX2" fmla="*/ 57811 w 115622"/>
                                  <a:gd name="connsiteY2" fmla="*/ 0 h 392718"/>
                                  <a:gd name="connsiteX3" fmla="*/ 57811 w 115622"/>
                                  <a:gd name="connsiteY3" fmla="*/ 0 h 392718"/>
                                  <a:gd name="connsiteX4" fmla="*/ 0 w 115622"/>
                                  <a:gd name="connsiteY4" fmla="*/ 57811 h 392718"/>
                                  <a:gd name="connsiteX5" fmla="*/ 0 w 115622"/>
                                  <a:gd name="connsiteY5" fmla="*/ 334907 h 392718"/>
                                  <a:gd name="connsiteX6" fmla="*/ 57811 w 115622"/>
                                  <a:gd name="connsiteY6" fmla="*/ 392719 h 392718"/>
                                  <a:gd name="connsiteX7" fmla="*/ 57811 w 115622"/>
                                  <a:gd name="connsiteY7" fmla="*/ 392719 h 392718"/>
                                  <a:gd name="connsiteX8" fmla="*/ 115623 w 115622"/>
                                  <a:gd name="connsiteY8" fmla="*/ 334907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334907"/>
                                    </a:moveTo>
                                    <a:lnTo>
                                      <a:pt x="115623" y="57811"/>
                                    </a:lnTo>
                                    <a:cubicBezTo>
                                      <a:pt x="115623" y="25916"/>
                                      <a:pt x="89707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25915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9"/>
                                      <a:pt x="57811" y="392719"/>
                                    </a:cubicBezTo>
                                    <a:lnTo>
                                      <a:pt x="57811" y="392719"/>
                                    </a:lnTo>
                                    <a:cubicBezTo>
                                      <a:pt x="89707" y="392719"/>
                                      <a:pt x="115623" y="366803"/>
                                      <a:pt x="115623" y="334907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6" name="Freeform: Shape 355">
                                <a:extLst>
                                  <a:ext uri="{FF2B5EF4-FFF2-40B4-BE49-F238E27FC236}">
                                    <a16:creationId xmlns:a16="http://schemas.microsoft.com/office/drawing/2014/main" id="{38272A84-D7AB-4E80-932C-C4DAC60F6CC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735921" y="448344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9707 h 89707"/>
                                  <a:gd name="connsiteX1" fmla="*/ 0 w 19934"/>
                                  <a:gd name="connsiteY1" fmla="*/ 0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89707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7" name="Freeform: Shape 356">
                                <a:extLst>
                                  <a:ext uri="{FF2B5EF4-FFF2-40B4-BE49-F238E27FC236}">
                                    <a16:creationId xmlns:a16="http://schemas.microsoft.com/office/drawing/2014/main" id="{AB4720EF-00EE-458C-BA02-FFBD3129F56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735921" y="501235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7713"/>
                                  <a:gd name="connsiteX1" fmla="*/ 0 w 19934"/>
                                  <a:gd name="connsiteY1" fmla="*/ 87714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0"/>
                                    </a:moveTo>
                                    <a:lnTo>
                                      <a:pt x="0" y="87714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8" name="Freeform: Shape 357">
                                <a:extLst>
                                  <a:ext uri="{FF2B5EF4-FFF2-40B4-BE49-F238E27FC236}">
                                    <a16:creationId xmlns:a16="http://schemas.microsoft.com/office/drawing/2014/main" id="{DBC47C95-D7E5-4EEE-8E65-F4DF4181DDF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686066" y="47045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9" name="Freeform: Shape 358">
                                <a:extLst>
                                  <a:ext uri="{FF2B5EF4-FFF2-40B4-BE49-F238E27FC236}">
                                    <a16:creationId xmlns:a16="http://schemas.microsoft.com/office/drawing/2014/main" id="{1A235B90-C7C3-45DA-B98B-6A3E206702A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686066" y="47782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0" name="Freeform: Shape 359">
                                <a:extLst>
                                  <a:ext uri="{FF2B5EF4-FFF2-40B4-BE49-F238E27FC236}">
                                    <a16:creationId xmlns:a16="http://schemas.microsoft.com/office/drawing/2014/main" id="{19667B04-7478-409A-95C5-37E01DC676E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686066" y="4854113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8" name="Group 257">
                              <a:extLst>
                                <a:ext uri="{FF2B5EF4-FFF2-40B4-BE49-F238E27FC236}">
                                  <a16:creationId xmlns:a16="http://schemas.microsoft.com/office/drawing/2014/main" id="{503D22D4-F145-4327-94B5-D720B44F4068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9189666" y="9859188"/>
                              <a:ext cx="1346103" cy="819366"/>
                              <a:chOff x="9189666" y="9859188"/>
                              <a:chExt cx="1346103" cy="819366"/>
                            </a:xfrm>
                          </p:grpSpPr>
                          <p:sp>
                            <p:nvSpPr>
                              <p:cNvPr id="321" name="Freeform: Shape 320">
                                <a:extLst>
                                  <a:ext uri="{FF2B5EF4-FFF2-40B4-BE49-F238E27FC236}">
                                    <a16:creationId xmlns:a16="http://schemas.microsoft.com/office/drawing/2014/main" id="{00E105F0-F155-45FC-BAF5-D0DFCB59592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189666" y="9859188"/>
                                <a:ext cx="1346103" cy="819366"/>
                              </a:xfrm>
                              <a:custGeom>
                                <a:avLst/>
                                <a:gdLst>
                                  <a:gd name="connsiteX0" fmla="*/ 107649 w 1237961"/>
                                  <a:gd name="connsiteY0" fmla="*/ 753541 h 753541"/>
                                  <a:gd name="connsiteX1" fmla="*/ 1132306 w 1237961"/>
                                  <a:gd name="connsiteY1" fmla="*/ 753541 h 753541"/>
                                  <a:gd name="connsiteX2" fmla="*/ 1237961 w 1237961"/>
                                  <a:gd name="connsiteY2" fmla="*/ 647886 h 753541"/>
                                  <a:gd name="connsiteX3" fmla="*/ 1237961 w 1237961"/>
                                  <a:gd name="connsiteY3" fmla="*/ 105655 h 753541"/>
                                  <a:gd name="connsiteX4" fmla="*/ 1132306 w 1237961"/>
                                  <a:gd name="connsiteY4" fmla="*/ 0 h 753541"/>
                                  <a:gd name="connsiteX5" fmla="*/ 241213 w 1237961"/>
                                  <a:gd name="connsiteY5" fmla="*/ 0 h 753541"/>
                                  <a:gd name="connsiteX6" fmla="*/ 165460 w 1237961"/>
                                  <a:gd name="connsiteY6" fmla="*/ 31895 h 753541"/>
                                  <a:gd name="connsiteX7" fmla="*/ 31896 w 1237961"/>
                                  <a:gd name="connsiteY7" fmla="*/ 165460 h 753541"/>
                                  <a:gd name="connsiteX8" fmla="*/ 0 w 1237961"/>
                                  <a:gd name="connsiteY8" fmla="*/ 241213 h 753541"/>
                                  <a:gd name="connsiteX9" fmla="*/ 0 w 1237961"/>
                                  <a:gd name="connsiteY9" fmla="*/ 649879 h 753541"/>
                                  <a:gd name="connsiteX10" fmla="*/ 107649 w 1237961"/>
                                  <a:gd name="connsiteY10" fmla="*/ 753541 h 7535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1237961" h="753541">
                                    <a:moveTo>
                                      <a:pt x="107649" y="753541"/>
                                    </a:moveTo>
                                    <a:lnTo>
                                      <a:pt x="1132306" y="753541"/>
                                    </a:lnTo>
                                    <a:cubicBezTo>
                                      <a:pt x="1190117" y="753541"/>
                                      <a:pt x="1237961" y="705697"/>
                                      <a:pt x="1237961" y="647886"/>
                                    </a:cubicBezTo>
                                    <a:lnTo>
                                      <a:pt x="1237961" y="105655"/>
                                    </a:lnTo>
                                    <a:cubicBezTo>
                                      <a:pt x="1237961" y="47844"/>
                                      <a:pt x="1190117" y="0"/>
                                      <a:pt x="1132306" y="0"/>
                                    </a:cubicBezTo>
                                    <a:lnTo>
                                      <a:pt x="241213" y="0"/>
                                    </a:lnTo>
                                    <a:cubicBezTo>
                                      <a:pt x="213304" y="0"/>
                                      <a:pt x="185395" y="11960"/>
                                      <a:pt x="165460" y="31895"/>
                                    </a:cubicBezTo>
                                    <a:lnTo>
                                      <a:pt x="31896" y="165460"/>
                                    </a:lnTo>
                                    <a:cubicBezTo>
                                      <a:pt x="11961" y="185395"/>
                                      <a:pt x="0" y="213304"/>
                                      <a:pt x="0" y="241213"/>
                                    </a:cubicBezTo>
                                    <a:lnTo>
                                      <a:pt x="0" y="649879"/>
                                    </a:lnTo>
                                    <a:cubicBezTo>
                                      <a:pt x="1994" y="705697"/>
                                      <a:pt x="49837" y="753541"/>
                                      <a:pt x="107649" y="75354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2" name="Freeform: Shape 321">
                                <a:extLst>
                                  <a:ext uri="{FF2B5EF4-FFF2-40B4-BE49-F238E27FC236}">
                                    <a16:creationId xmlns:a16="http://schemas.microsoft.com/office/drawing/2014/main" id="{E92AED08-1581-46D8-BCFD-FE44F8F961B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095739" y="10036934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3 w 243206"/>
                                  <a:gd name="connsiteY0" fmla="*/ 0 h 434582"/>
                                  <a:gd name="connsiteX1" fmla="*/ 121603 w 243206"/>
                                  <a:gd name="connsiteY1" fmla="*/ 0 h 434582"/>
                                  <a:gd name="connsiteX2" fmla="*/ 0 w 243206"/>
                                  <a:gd name="connsiteY2" fmla="*/ 121603 h 434582"/>
                                  <a:gd name="connsiteX3" fmla="*/ 0 w 243206"/>
                                  <a:gd name="connsiteY3" fmla="*/ 312979 h 434582"/>
                                  <a:gd name="connsiteX4" fmla="*/ 121603 w 243206"/>
                                  <a:gd name="connsiteY4" fmla="*/ 434583 h 434582"/>
                                  <a:gd name="connsiteX5" fmla="*/ 121603 w 243206"/>
                                  <a:gd name="connsiteY5" fmla="*/ 434583 h 434582"/>
                                  <a:gd name="connsiteX6" fmla="*/ 243207 w 243206"/>
                                  <a:gd name="connsiteY6" fmla="*/ 312979 h 434582"/>
                                  <a:gd name="connsiteX7" fmla="*/ 243207 w 243206"/>
                                  <a:gd name="connsiteY7" fmla="*/ 121603 h 434582"/>
                                  <a:gd name="connsiteX8" fmla="*/ 121603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3" y="0"/>
                                    </a:moveTo>
                                    <a:lnTo>
                                      <a:pt x="121603" y="0"/>
                                    </a:lnTo>
                                    <a:cubicBezTo>
                                      <a:pt x="53825" y="0"/>
                                      <a:pt x="0" y="53825"/>
                                      <a:pt x="0" y="121603"/>
                                    </a:cubicBezTo>
                                    <a:lnTo>
                                      <a:pt x="0" y="312979"/>
                                    </a:lnTo>
                                    <a:cubicBezTo>
                                      <a:pt x="0" y="380758"/>
                                      <a:pt x="53825" y="434583"/>
                                      <a:pt x="121603" y="434583"/>
                                    </a:cubicBezTo>
                                    <a:lnTo>
                                      <a:pt x="121603" y="434583"/>
                                    </a:lnTo>
                                    <a:cubicBezTo>
                                      <a:pt x="189382" y="434583"/>
                                      <a:pt x="243207" y="380758"/>
                                      <a:pt x="243207" y="312979"/>
                                    </a:cubicBezTo>
                                    <a:lnTo>
                                      <a:pt x="243207" y="121603"/>
                                    </a:lnTo>
                                    <a:cubicBezTo>
                                      <a:pt x="243207" y="53825"/>
                                      <a:pt x="187389" y="0"/>
                                      <a:pt x="121603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3" name="Freeform: Shape 322">
                                <a:extLst>
                                  <a:ext uri="{FF2B5EF4-FFF2-40B4-BE49-F238E27FC236}">
                                    <a16:creationId xmlns:a16="http://schemas.microsoft.com/office/drawing/2014/main" id="{7B903375-7279-45D9-8BA3-19EFA8EEB72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410765" y="10435779"/>
                                <a:ext cx="427024" cy="125723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3"/>
                                  <a:gd name="connsiteX1" fmla="*/ 57812 w 392718"/>
                                  <a:gd name="connsiteY1" fmla="*/ 0 h 115623"/>
                                  <a:gd name="connsiteX2" fmla="*/ 0 w 392718"/>
                                  <a:gd name="connsiteY2" fmla="*/ 57812 h 115623"/>
                                  <a:gd name="connsiteX3" fmla="*/ 0 w 392718"/>
                                  <a:gd name="connsiteY3" fmla="*/ 57812 h 115623"/>
                                  <a:gd name="connsiteX4" fmla="*/ 57812 w 392718"/>
                                  <a:gd name="connsiteY4" fmla="*/ 115623 h 115623"/>
                                  <a:gd name="connsiteX5" fmla="*/ 334907 w 392718"/>
                                  <a:gd name="connsiteY5" fmla="*/ 115623 h 115623"/>
                                  <a:gd name="connsiteX6" fmla="*/ 392719 w 392718"/>
                                  <a:gd name="connsiteY6" fmla="*/ 57812 h 115623"/>
                                  <a:gd name="connsiteX7" fmla="*/ 392719 w 392718"/>
                                  <a:gd name="connsiteY7" fmla="*/ 57812 h 115623"/>
                                  <a:gd name="connsiteX8" fmla="*/ 334907 w 392718"/>
                                  <a:gd name="connsiteY8" fmla="*/ 0 h 11562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3">
                                    <a:moveTo>
                                      <a:pt x="334907" y="0"/>
                                    </a:move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2"/>
                                    </a:cubicBezTo>
                                    <a:lnTo>
                                      <a:pt x="0" y="57812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2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2"/>
                                    </a:cubicBezTo>
                                    <a:lnTo>
                                      <a:pt x="392719" y="57812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4" name="Freeform: Shape 323">
                                <a:extLst>
                                  <a:ext uri="{FF2B5EF4-FFF2-40B4-BE49-F238E27FC236}">
                                    <a16:creationId xmlns:a16="http://schemas.microsoft.com/office/drawing/2014/main" id="{F0205143-A1A4-41D1-B2B1-A9F1C49776B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315389" y="10498641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5" name="Freeform: Shape 324">
                                <a:extLst>
                                  <a:ext uri="{FF2B5EF4-FFF2-40B4-BE49-F238E27FC236}">
                                    <a16:creationId xmlns:a16="http://schemas.microsoft.com/office/drawing/2014/main" id="{AD44FFF2-2AB5-41B5-B563-1D78625582B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844292" y="10498641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6" name="Freeform: Shape 325">
                                <a:extLst>
                                  <a:ext uri="{FF2B5EF4-FFF2-40B4-BE49-F238E27FC236}">
                                    <a16:creationId xmlns:a16="http://schemas.microsoft.com/office/drawing/2014/main" id="{30399786-F7EC-442B-BA02-F71DDC73180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536488" y="10450954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7" name="Freeform: Shape 326">
                                <a:extLst>
                                  <a:ext uri="{FF2B5EF4-FFF2-40B4-BE49-F238E27FC236}">
                                    <a16:creationId xmlns:a16="http://schemas.microsoft.com/office/drawing/2014/main" id="{411719BD-96D4-4670-B374-59BB3653D43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10188" y="10450954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8" name="Freeform: Shape 327">
                                <a:extLst>
                                  <a:ext uri="{FF2B5EF4-FFF2-40B4-BE49-F238E27FC236}">
                                    <a16:creationId xmlns:a16="http://schemas.microsoft.com/office/drawing/2014/main" id="{916334A8-5246-4462-860B-F0FD568B063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86055" y="10450954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9" name="Freeform: Shape 328">
                                <a:extLst>
                                  <a:ext uri="{FF2B5EF4-FFF2-40B4-BE49-F238E27FC236}">
                                    <a16:creationId xmlns:a16="http://schemas.microsoft.com/office/drawing/2014/main" id="{B56F44FE-7434-40FF-90EC-75DB7E8BDE5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410765" y="10253698"/>
                                <a:ext cx="427024" cy="125723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3"/>
                                  <a:gd name="connsiteX1" fmla="*/ 57812 w 392718"/>
                                  <a:gd name="connsiteY1" fmla="*/ 0 h 115623"/>
                                  <a:gd name="connsiteX2" fmla="*/ 0 w 392718"/>
                                  <a:gd name="connsiteY2" fmla="*/ 57811 h 115623"/>
                                  <a:gd name="connsiteX3" fmla="*/ 0 w 392718"/>
                                  <a:gd name="connsiteY3" fmla="*/ 57811 h 115623"/>
                                  <a:gd name="connsiteX4" fmla="*/ 57812 w 392718"/>
                                  <a:gd name="connsiteY4" fmla="*/ 115623 h 115623"/>
                                  <a:gd name="connsiteX5" fmla="*/ 334907 w 392718"/>
                                  <a:gd name="connsiteY5" fmla="*/ 115623 h 115623"/>
                                  <a:gd name="connsiteX6" fmla="*/ 392719 w 392718"/>
                                  <a:gd name="connsiteY6" fmla="*/ 57811 h 115623"/>
                                  <a:gd name="connsiteX7" fmla="*/ 392719 w 392718"/>
                                  <a:gd name="connsiteY7" fmla="*/ 57811 h 115623"/>
                                  <a:gd name="connsiteX8" fmla="*/ 334907 w 392718"/>
                                  <a:gd name="connsiteY8" fmla="*/ 0 h 11562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3">
                                    <a:moveTo>
                                      <a:pt x="334907" y="0"/>
                                    </a:move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2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0" name="Freeform: Shape 329">
                                <a:extLst>
                                  <a:ext uri="{FF2B5EF4-FFF2-40B4-BE49-F238E27FC236}">
                                    <a16:creationId xmlns:a16="http://schemas.microsoft.com/office/drawing/2014/main" id="{6025F6D7-0BF2-4485-BF14-9809D053088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315389" y="10314392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1" name="Freeform: Shape 330">
                                <a:extLst>
                                  <a:ext uri="{FF2B5EF4-FFF2-40B4-BE49-F238E27FC236}">
                                    <a16:creationId xmlns:a16="http://schemas.microsoft.com/office/drawing/2014/main" id="{EE7FD5DD-C1E2-46A0-A2B2-494F8E820D6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844292" y="10314392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2" name="Freeform: Shape 331">
                                <a:extLst>
                                  <a:ext uri="{FF2B5EF4-FFF2-40B4-BE49-F238E27FC236}">
                                    <a16:creationId xmlns:a16="http://schemas.microsoft.com/office/drawing/2014/main" id="{3C23A2D6-F652-48AD-8717-2096AF7B97A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536488" y="1026670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3" name="Freeform: Shape 332">
                                <a:extLst>
                                  <a:ext uri="{FF2B5EF4-FFF2-40B4-BE49-F238E27FC236}">
                                    <a16:creationId xmlns:a16="http://schemas.microsoft.com/office/drawing/2014/main" id="{915E094C-25BB-4F7E-904E-A5DA6458E20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10188" y="1026670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4" name="Freeform: Shape 333">
                                <a:extLst>
                                  <a:ext uri="{FF2B5EF4-FFF2-40B4-BE49-F238E27FC236}">
                                    <a16:creationId xmlns:a16="http://schemas.microsoft.com/office/drawing/2014/main" id="{47825C77-CFC6-47F1-9F05-57C7A19A7A7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86055" y="1026670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5" name="Freeform: Shape 334">
                                <a:extLst>
                                  <a:ext uri="{FF2B5EF4-FFF2-40B4-BE49-F238E27FC236}">
                                    <a16:creationId xmlns:a16="http://schemas.microsoft.com/office/drawing/2014/main" id="{65027B24-7D32-4B37-8A2E-C6003929606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410765" y="10069449"/>
                                <a:ext cx="427024" cy="125723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3"/>
                                  <a:gd name="connsiteX1" fmla="*/ 57812 w 392718"/>
                                  <a:gd name="connsiteY1" fmla="*/ 0 h 115623"/>
                                  <a:gd name="connsiteX2" fmla="*/ 0 w 392718"/>
                                  <a:gd name="connsiteY2" fmla="*/ 57811 h 115623"/>
                                  <a:gd name="connsiteX3" fmla="*/ 0 w 392718"/>
                                  <a:gd name="connsiteY3" fmla="*/ 57811 h 115623"/>
                                  <a:gd name="connsiteX4" fmla="*/ 57812 w 392718"/>
                                  <a:gd name="connsiteY4" fmla="*/ 115623 h 115623"/>
                                  <a:gd name="connsiteX5" fmla="*/ 334907 w 392718"/>
                                  <a:gd name="connsiteY5" fmla="*/ 115623 h 115623"/>
                                  <a:gd name="connsiteX6" fmla="*/ 392719 w 392718"/>
                                  <a:gd name="connsiteY6" fmla="*/ 57811 h 115623"/>
                                  <a:gd name="connsiteX7" fmla="*/ 392719 w 392718"/>
                                  <a:gd name="connsiteY7" fmla="*/ 57811 h 115623"/>
                                  <a:gd name="connsiteX8" fmla="*/ 334907 w 392718"/>
                                  <a:gd name="connsiteY8" fmla="*/ 0 h 11562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3">
                                    <a:moveTo>
                                      <a:pt x="334907" y="0"/>
                                    </a:move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2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6" name="Freeform: Shape 335">
                                <a:extLst>
                                  <a:ext uri="{FF2B5EF4-FFF2-40B4-BE49-F238E27FC236}">
                                    <a16:creationId xmlns:a16="http://schemas.microsoft.com/office/drawing/2014/main" id="{00AFDF5C-1705-4C8C-80C9-0CEC1428A57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315389" y="10132311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7" name="Freeform: Shape 336">
                                <a:extLst>
                                  <a:ext uri="{FF2B5EF4-FFF2-40B4-BE49-F238E27FC236}">
                                    <a16:creationId xmlns:a16="http://schemas.microsoft.com/office/drawing/2014/main" id="{B79B7CA9-12F5-4AB8-95F9-B4AB52F7A75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844292" y="10132311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8" name="Freeform: Shape 337">
                                <a:extLst>
                                  <a:ext uri="{FF2B5EF4-FFF2-40B4-BE49-F238E27FC236}">
                                    <a16:creationId xmlns:a16="http://schemas.microsoft.com/office/drawing/2014/main" id="{485A394A-D1CA-4E85-8C86-F885D3D6BBA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536488" y="1008462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9" name="Freeform: Shape 338">
                                <a:extLst>
                                  <a:ext uri="{FF2B5EF4-FFF2-40B4-BE49-F238E27FC236}">
                                    <a16:creationId xmlns:a16="http://schemas.microsoft.com/office/drawing/2014/main" id="{E275D5E2-03CB-44A1-BF49-E98630372CB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10188" y="1008462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0" name="Freeform: Shape 339">
                                <a:extLst>
                                  <a:ext uri="{FF2B5EF4-FFF2-40B4-BE49-F238E27FC236}">
                                    <a16:creationId xmlns:a16="http://schemas.microsoft.com/office/drawing/2014/main" id="{8D408291-DFDD-49DC-A836-4F3BD4ACB5D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86055" y="1008462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9" name="Group 258">
                              <a:extLst>
                                <a:ext uri="{FF2B5EF4-FFF2-40B4-BE49-F238E27FC236}">
                                  <a16:creationId xmlns:a16="http://schemas.microsoft.com/office/drawing/2014/main" id="{745C8F34-AE71-4184-9F40-80019FB8643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872294" y="4963888"/>
                              <a:ext cx="1044801" cy="526736"/>
                              <a:chOff x="2872294" y="4963888"/>
                              <a:chExt cx="1044801" cy="526736"/>
                            </a:xfrm>
                          </p:grpSpPr>
                          <p:sp>
                            <p:nvSpPr>
                              <p:cNvPr id="302" name="Freeform: Shape 301">
                                <a:extLst>
                                  <a:ext uri="{FF2B5EF4-FFF2-40B4-BE49-F238E27FC236}">
                                    <a16:creationId xmlns:a16="http://schemas.microsoft.com/office/drawing/2014/main" id="{C90A8AA0-5F93-40E6-9193-7C6F2D21910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652644" y="4963888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3 w 243206"/>
                                  <a:gd name="connsiteY0" fmla="*/ 0 h 434582"/>
                                  <a:gd name="connsiteX1" fmla="*/ 121603 w 243206"/>
                                  <a:gd name="connsiteY1" fmla="*/ 0 h 434582"/>
                                  <a:gd name="connsiteX2" fmla="*/ 0 w 243206"/>
                                  <a:gd name="connsiteY2" fmla="*/ 121603 h 434582"/>
                                  <a:gd name="connsiteX3" fmla="*/ 0 w 243206"/>
                                  <a:gd name="connsiteY3" fmla="*/ 312979 h 434582"/>
                                  <a:gd name="connsiteX4" fmla="*/ 121603 w 243206"/>
                                  <a:gd name="connsiteY4" fmla="*/ 434582 h 434582"/>
                                  <a:gd name="connsiteX5" fmla="*/ 121603 w 243206"/>
                                  <a:gd name="connsiteY5" fmla="*/ 434582 h 434582"/>
                                  <a:gd name="connsiteX6" fmla="*/ 243206 w 243206"/>
                                  <a:gd name="connsiteY6" fmla="*/ 312979 h 434582"/>
                                  <a:gd name="connsiteX7" fmla="*/ 243206 w 243206"/>
                                  <a:gd name="connsiteY7" fmla="*/ 121603 h 434582"/>
                                  <a:gd name="connsiteX8" fmla="*/ 121603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3" y="0"/>
                                    </a:moveTo>
                                    <a:lnTo>
                                      <a:pt x="121603" y="0"/>
                                    </a:lnTo>
                                    <a:cubicBezTo>
                                      <a:pt x="53824" y="0"/>
                                      <a:pt x="0" y="53824"/>
                                      <a:pt x="0" y="121603"/>
                                    </a:cubicBezTo>
                                    <a:lnTo>
                                      <a:pt x="0" y="312979"/>
                                    </a:lnTo>
                                    <a:cubicBezTo>
                                      <a:pt x="0" y="380758"/>
                                      <a:pt x="53824" y="434582"/>
                                      <a:pt x="121603" y="434582"/>
                                    </a:cubicBezTo>
                                    <a:lnTo>
                                      <a:pt x="121603" y="434582"/>
                                    </a:lnTo>
                                    <a:cubicBezTo>
                                      <a:pt x="189382" y="434582"/>
                                      <a:pt x="243206" y="380758"/>
                                      <a:pt x="243206" y="312979"/>
                                    </a:cubicBezTo>
                                    <a:lnTo>
                                      <a:pt x="243206" y="121603"/>
                                    </a:lnTo>
                                    <a:cubicBezTo>
                                      <a:pt x="243206" y="55818"/>
                                      <a:pt x="187389" y="0"/>
                                      <a:pt x="121603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3" name="Freeform: Shape 302">
                                <a:extLst>
                                  <a:ext uri="{FF2B5EF4-FFF2-40B4-BE49-F238E27FC236}">
                                    <a16:creationId xmlns:a16="http://schemas.microsoft.com/office/drawing/2014/main" id="{273C5998-DCC0-4AB9-9B05-23CAD2997C7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967670" y="5364902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3922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4" name="Freeform: Shape 303">
                                <a:extLst>
                                  <a:ext uri="{FF2B5EF4-FFF2-40B4-BE49-F238E27FC236}">
                                    <a16:creationId xmlns:a16="http://schemas.microsoft.com/office/drawing/2014/main" id="{747C61FD-C145-46DC-8656-B737C7F1C6B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872294" y="5425596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5" name="Freeform: Shape 304">
                                <a:extLst>
                                  <a:ext uri="{FF2B5EF4-FFF2-40B4-BE49-F238E27FC236}">
                                    <a16:creationId xmlns:a16="http://schemas.microsoft.com/office/drawing/2014/main" id="{40A693A2-0CC9-4606-BC8F-2D740112AA7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401198" y="5425596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6" name="Freeform: Shape 305">
                                <a:extLst>
                                  <a:ext uri="{FF2B5EF4-FFF2-40B4-BE49-F238E27FC236}">
                                    <a16:creationId xmlns:a16="http://schemas.microsoft.com/office/drawing/2014/main" id="{885EA52F-6237-4007-A581-F7D6AEF7D3A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093394" y="5377907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7" name="Freeform: Shape 306">
                                <a:extLst>
                                  <a:ext uri="{FF2B5EF4-FFF2-40B4-BE49-F238E27FC236}">
                                    <a16:creationId xmlns:a16="http://schemas.microsoft.com/office/drawing/2014/main" id="{B808BA19-3ED2-41AC-8A6D-6F409270C14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167092" y="5377907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8" name="Freeform: Shape 307">
                                <a:extLst>
                                  <a:ext uri="{FF2B5EF4-FFF2-40B4-BE49-F238E27FC236}">
                                    <a16:creationId xmlns:a16="http://schemas.microsoft.com/office/drawing/2014/main" id="{427DBCCD-F5AD-4FF9-BDA0-1651013555C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242960" y="5377907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9" name="Freeform: Shape 308">
                                <a:extLst>
                                  <a:ext uri="{FF2B5EF4-FFF2-40B4-BE49-F238E27FC236}">
                                    <a16:creationId xmlns:a16="http://schemas.microsoft.com/office/drawing/2014/main" id="{64FEBFA5-F9B1-472C-B13D-BC459671EC2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967670" y="5180653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5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0" name="Freeform: Shape 309">
                                <a:extLst>
                                  <a:ext uri="{FF2B5EF4-FFF2-40B4-BE49-F238E27FC236}">
                                    <a16:creationId xmlns:a16="http://schemas.microsoft.com/office/drawing/2014/main" id="{435BBBD2-B942-4DD8-8B5D-9065D259B9A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872294" y="5243514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1" name="Freeform: Shape 310">
                                <a:extLst>
                                  <a:ext uri="{FF2B5EF4-FFF2-40B4-BE49-F238E27FC236}">
                                    <a16:creationId xmlns:a16="http://schemas.microsoft.com/office/drawing/2014/main" id="{19E00421-9CAA-4E64-87A6-B538F023F24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401198" y="5243514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2" name="Freeform: Shape 311">
                                <a:extLst>
                                  <a:ext uri="{FF2B5EF4-FFF2-40B4-BE49-F238E27FC236}">
                                    <a16:creationId xmlns:a16="http://schemas.microsoft.com/office/drawing/2014/main" id="{FFCE0452-541F-46C5-B878-E9FB4026620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093394" y="519582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3" name="Freeform: Shape 312">
                                <a:extLst>
                                  <a:ext uri="{FF2B5EF4-FFF2-40B4-BE49-F238E27FC236}">
                                    <a16:creationId xmlns:a16="http://schemas.microsoft.com/office/drawing/2014/main" id="{15F93AD3-D6B0-4C06-9656-FDD53650044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167092" y="519582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4" name="Freeform: Shape 313">
                                <a:extLst>
                                  <a:ext uri="{FF2B5EF4-FFF2-40B4-BE49-F238E27FC236}">
                                    <a16:creationId xmlns:a16="http://schemas.microsoft.com/office/drawing/2014/main" id="{1C345F0B-DFE9-43C9-858A-127AC2BC030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242960" y="519582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5" name="Freeform: Shape 314">
                                <a:extLst>
                                  <a:ext uri="{FF2B5EF4-FFF2-40B4-BE49-F238E27FC236}">
                                    <a16:creationId xmlns:a16="http://schemas.microsoft.com/office/drawing/2014/main" id="{A44C78B2-18E8-4DD3-ACCD-49EC4D607E5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967670" y="4998571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6" name="Freeform: Shape 315">
                                <a:extLst>
                                  <a:ext uri="{FF2B5EF4-FFF2-40B4-BE49-F238E27FC236}">
                                    <a16:creationId xmlns:a16="http://schemas.microsoft.com/office/drawing/2014/main" id="{073517A5-8EE7-4FAD-92F8-6F865CAD53D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872294" y="5061433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7" name="Freeform: Shape 316">
                                <a:extLst>
                                  <a:ext uri="{FF2B5EF4-FFF2-40B4-BE49-F238E27FC236}">
                                    <a16:creationId xmlns:a16="http://schemas.microsoft.com/office/drawing/2014/main" id="{EBFADEEB-0170-4399-B380-71279EDD2CF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401198" y="5061433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8" name="Freeform: Shape 317">
                                <a:extLst>
                                  <a:ext uri="{FF2B5EF4-FFF2-40B4-BE49-F238E27FC236}">
                                    <a16:creationId xmlns:a16="http://schemas.microsoft.com/office/drawing/2014/main" id="{861E09A3-8920-4DBD-9F59-655E596CCE6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093394" y="501374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9" name="Freeform: Shape 318">
                                <a:extLst>
                                  <a:ext uri="{FF2B5EF4-FFF2-40B4-BE49-F238E27FC236}">
                                    <a16:creationId xmlns:a16="http://schemas.microsoft.com/office/drawing/2014/main" id="{EDE13325-7AD9-4754-A888-CF4C3443263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167092" y="501374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0" name="Freeform: Shape 319">
                                <a:extLst>
                                  <a:ext uri="{FF2B5EF4-FFF2-40B4-BE49-F238E27FC236}">
                                    <a16:creationId xmlns:a16="http://schemas.microsoft.com/office/drawing/2014/main" id="{DB26100E-8D85-45D0-9BA9-23C3C69C7BC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242960" y="501374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60" name="Group 259">
                              <a:extLst>
                                <a:ext uri="{FF2B5EF4-FFF2-40B4-BE49-F238E27FC236}">
                                  <a16:creationId xmlns:a16="http://schemas.microsoft.com/office/drawing/2014/main" id="{FFB658B9-5668-4651-818E-51C2AD043FB6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0380085" y="4808600"/>
                              <a:ext cx="1346102" cy="819366"/>
                              <a:chOff x="20380085" y="4808600"/>
                              <a:chExt cx="1346102" cy="819366"/>
                            </a:xfrm>
                          </p:grpSpPr>
                          <p:sp>
                            <p:nvSpPr>
                              <p:cNvPr id="282" name="Freeform: Shape 281">
                                <a:extLst>
                                  <a:ext uri="{FF2B5EF4-FFF2-40B4-BE49-F238E27FC236}">
                                    <a16:creationId xmlns:a16="http://schemas.microsoft.com/office/drawing/2014/main" id="{766CCAC3-2A4B-4F5E-843C-902734F9432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380085" y="4808600"/>
                                <a:ext cx="1346102" cy="819366"/>
                              </a:xfrm>
                              <a:custGeom>
                                <a:avLst/>
                                <a:gdLst>
                                  <a:gd name="connsiteX0" fmla="*/ 1130313 w 1237960"/>
                                  <a:gd name="connsiteY0" fmla="*/ 753542 h 753541"/>
                                  <a:gd name="connsiteX1" fmla="*/ 105655 w 1237960"/>
                                  <a:gd name="connsiteY1" fmla="*/ 753542 h 753541"/>
                                  <a:gd name="connsiteX2" fmla="*/ 0 w 1237960"/>
                                  <a:gd name="connsiteY2" fmla="*/ 647886 h 753541"/>
                                  <a:gd name="connsiteX3" fmla="*/ 0 w 1237960"/>
                                  <a:gd name="connsiteY3" fmla="*/ 105655 h 753541"/>
                                  <a:gd name="connsiteX4" fmla="*/ 105655 w 1237960"/>
                                  <a:gd name="connsiteY4" fmla="*/ 0 h 753541"/>
                                  <a:gd name="connsiteX5" fmla="*/ 996748 w 1237960"/>
                                  <a:gd name="connsiteY5" fmla="*/ 0 h 753541"/>
                                  <a:gd name="connsiteX6" fmla="*/ 1072501 w 1237960"/>
                                  <a:gd name="connsiteY6" fmla="*/ 31896 h 753541"/>
                                  <a:gd name="connsiteX7" fmla="*/ 1206065 w 1237960"/>
                                  <a:gd name="connsiteY7" fmla="*/ 165460 h 753541"/>
                                  <a:gd name="connsiteX8" fmla="*/ 1237961 w 1237960"/>
                                  <a:gd name="connsiteY8" fmla="*/ 241213 h 753541"/>
                                  <a:gd name="connsiteX9" fmla="*/ 1237961 w 1237960"/>
                                  <a:gd name="connsiteY9" fmla="*/ 649880 h 753541"/>
                                  <a:gd name="connsiteX10" fmla="*/ 1130313 w 1237960"/>
                                  <a:gd name="connsiteY10" fmla="*/ 753542 h 7535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1237960" h="753541">
                                    <a:moveTo>
                                      <a:pt x="1130313" y="753542"/>
                                    </a:moveTo>
                                    <a:lnTo>
                                      <a:pt x="105655" y="753542"/>
                                    </a:lnTo>
                                    <a:cubicBezTo>
                                      <a:pt x="47843" y="753542"/>
                                      <a:pt x="0" y="705697"/>
                                      <a:pt x="0" y="647886"/>
                                    </a:cubicBezTo>
                                    <a:lnTo>
                                      <a:pt x="0" y="105655"/>
                                    </a:lnTo>
                                    <a:cubicBezTo>
                                      <a:pt x="0" y="47844"/>
                                      <a:pt x="47843" y="0"/>
                                      <a:pt x="105655" y="0"/>
                                    </a:cubicBezTo>
                                    <a:lnTo>
                                      <a:pt x="996748" y="0"/>
                                    </a:lnTo>
                                    <a:cubicBezTo>
                                      <a:pt x="1024656" y="0"/>
                                      <a:pt x="1052566" y="11961"/>
                                      <a:pt x="1072501" y="31896"/>
                                    </a:cubicBezTo>
                                    <a:lnTo>
                                      <a:pt x="1206065" y="165460"/>
                                    </a:lnTo>
                                    <a:cubicBezTo>
                                      <a:pt x="1226000" y="185395"/>
                                      <a:pt x="1237961" y="213304"/>
                                      <a:pt x="1237961" y="241213"/>
                                    </a:cubicBezTo>
                                    <a:lnTo>
                                      <a:pt x="1237961" y="649880"/>
                                    </a:lnTo>
                                    <a:cubicBezTo>
                                      <a:pt x="1235968" y="705697"/>
                                      <a:pt x="1188123" y="753542"/>
                                      <a:pt x="1130313" y="753542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3" name="Freeform: Shape 282">
                                <a:extLst>
                                  <a:ext uri="{FF2B5EF4-FFF2-40B4-BE49-F238E27FC236}">
                                    <a16:creationId xmlns:a16="http://schemas.microsoft.com/office/drawing/2014/main" id="{D443C832-AE0A-4AAC-9004-E5241DB384F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555663" y="4984179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4 w 243206"/>
                                  <a:gd name="connsiteY0" fmla="*/ 0 h 434582"/>
                                  <a:gd name="connsiteX1" fmla="*/ 121604 w 243206"/>
                                  <a:gd name="connsiteY1" fmla="*/ 0 h 434582"/>
                                  <a:gd name="connsiteX2" fmla="*/ 243207 w 243206"/>
                                  <a:gd name="connsiteY2" fmla="*/ 121603 h 434582"/>
                                  <a:gd name="connsiteX3" fmla="*/ 243207 w 243206"/>
                                  <a:gd name="connsiteY3" fmla="*/ 312979 h 434582"/>
                                  <a:gd name="connsiteX4" fmla="*/ 121604 w 243206"/>
                                  <a:gd name="connsiteY4" fmla="*/ 434582 h 434582"/>
                                  <a:gd name="connsiteX5" fmla="*/ 121604 w 243206"/>
                                  <a:gd name="connsiteY5" fmla="*/ 434582 h 434582"/>
                                  <a:gd name="connsiteX6" fmla="*/ 0 w 243206"/>
                                  <a:gd name="connsiteY6" fmla="*/ 312979 h 434582"/>
                                  <a:gd name="connsiteX7" fmla="*/ 0 w 243206"/>
                                  <a:gd name="connsiteY7" fmla="*/ 121603 h 434582"/>
                                  <a:gd name="connsiteX8" fmla="*/ 121604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4" y="0"/>
                                    </a:moveTo>
                                    <a:lnTo>
                                      <a:pt x="121604" y="0"/>
                                    </a:lnTo>
                                    <a:cubicBezTo>
                                      <a:pt x="189382" y="0"/>
                                      <a:pt x="243207" y="53824"/>
                                      <a:pt x="243207" y="121603"/>
                                    </a:cubicBezTo>
                                    <a:lnTo>
                                      <a:pt x="243207" y="312979"/>
                                    </a:lnTo>
                                    <a:cubicBezTo>
                                      <a:pt x="243207" y="380758"/>
                                      <a:pt x="189382" y="434582"/>
                                      <a:pt x="121604" y="434582"/>
                                    </a:cubicBezTo>
                                    <a:lnTo>
                                      <a:pt x="121604" y="434582"/>
                                    </a:lnTo>
                                    <a:cubicBezTo>
                                      <a:pt x="53825" y="434582"/>
                                      <a:pt x="0" y="380758"/>
                                      <a:pt x="0" y="312979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55818"/>
                                      <a:pt x="53825" y="0"/>
                                      <a:pt x="121604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4" name="Freeform: Shape 283">
                                <a:extLst>
                                  <a:ext uri="{FF2B5EF4-FFF2-40B4-BE49-F238E27FC236}">
                                    <a16:creationId xmlns:a16="http://schemas.microsoft.com/office/drawing/2014/main" id="{033F3385-7CBC-459C-863B-528D7BA403F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075896" y="5385192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5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3922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5" name="Freeform: Shape 284">
                                <a:extLst>
                                  <a:ext uri="{FF2B5EF4-FFF2-40B4-BE49-F238E27FC236}">
                                    <a16:creationId xmlns:a16="http://schemas.microsoft.com/office/drawing/2014/main" id="{407C1463-F312-47BD-9019-B83CCCFC6E1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502921" y="5445886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6" name="Freeform: Shape 285">
                                <a:extLst>
                                  <a:ext uri="{FF2B5EF4-FFF2-40B4-BE49-F238E27FC236}">
                                    <a16:creationId xmlns:a16="http://schemas.microsoft.com/office/drawing/2014/main" id="{E8919247-0549-4E7E-98C2-B098A952A1C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976185" y="5445886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7" name="Freeform: Shape 286">
                                <a:extLst>
                                  <a:ext uri="{FF2B5EF4-FFF2-40B4-BE49-F238E27FC236}">
                                    <a16:creationId xmlns:a16="http://schemas.microsoft.com/office/drawing/2014/main" id="{8E81A040-2186-46B1-8357-A087E247919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79366" y="5398198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8" name="Freeform: Shape 287">
                                <a:extLst>
                                  <a:ext uri="{FF2B5EF4-FFF2-40B4-BE49-F238E27FC236}">
                                    <a16:creationId xmlns:a16="http://schemas.microsoft.com/office/drawing/2014/main" id="{233CC067-ADEC-44FA-AE55-862A73E18ED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03498" y="5398198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9" name="Freeform: Shape 288">
                                <a:extLst>
                                  <a:ext uri="{FF2B5EF4-FFF2-40B4-BE49-F238E27FC236}">
                                    <a16:creationId xmlns:a16="http://schemas.microsoft.com/office/drawing/2014/main" id="{F474791C-2D41-4FF5-A3E8-D1F48C39A2E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29798" y="5398198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0" name="Freeform: Shape 289">
                                <a:extLst>
                                  <a:ext uri="{FF2B5EF4-FFF2-40B4-BE49-F238E27FC236}">
                                    <a16:creationId xmlns:a16="http://schemas.microsoft.com/office/drawing/2014/main" id="{1681B685-0BE9-4340-8C08-025248EA9DB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075896" y="5200943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5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5915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1" name="Freeform: Shape 290">
                                <a:extLst>
                                  <a:ext uri="{FF2B5EF4-FFF2-40B4-BE49-F238E27FC236}">
                                    <a16:creationId xmlns:a16="http://schemas.microsoft.com/office/drawing/2014/main" id="{5A799941-116E-4B9A-9A55-9D655DFFA12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502921" y="5263804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2" name="Freeform: Shape 291">
                                <a:extLst>
                                  <a:ext uri="{FF2B5EF4-FFF2-40B4-BE49-F238E27FC236}">
                                    <a16:creationId xmlns:a16="http://schemas.microsoft.com/office/drawing/2014/main" id="{CFDD2E66-D0C4-4C51-A302-B9942C43C50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976185" y="5263804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3" name="Freeform: Shape 292">
                                <a:extLst>
                                  <a:ext uri="{FF2B5EF4-FFF2-40B4-BE49-F238E27FC236}">
                                    <a16:creationId xmlns:a16="http://schemas.microsoft.com/office/drawing/2014/main" id="{D77C8ED6-F335-4EA6-9FCF-15F0F49D4D4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79366" y="521611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4" name="Freeform: Shape 293">
                                <a:extLst>
                                  <a:ext uri="{FF2B5EF4-FFF2-40B4-BE49-F238E27FC236}">
                                    <a16:creationId xmlns:a16="http://schemas.microsoft.com/office/drawing/2014/main" id="{F273964C-331B-4404-B038-33E1C4733F0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03498" y="521611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5" name="Freeform: Shape 294">
                                <a:extLst>
                                  <a:ext uri="{FF2B5EF4-FFF2-40B4-BE49-F238E27FC236}">
                                    <a16:creationId xmlns:a16="http://schemas.microsoft.com/office/drawing/2014/main" id="{8F09D240-0EC4-4E7B-91CB-204FD25873B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29798" y="521611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6" name="Freeform: Shape 295">
                                <a:extLst>
                                  <a:ext uri="{FF2B5EF4-FFF2-40B4-BE49-F238E27FC236}">
                                    <a16:creationId xmlns:a16="http://schemas.microsoft.com/office/drawing/2014/main" id="{3F60763F-4380-4DF0-B68D-DD07812538A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075896" y="5018861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6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5916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7" name="Freeform: Shape 296">
                                <a:extLst>
                                  <a:ext uri="{FF2B5EF4-FFF2-40B4-BE49-F238E27FC236}">
                                    <a16:creationId xmlns:a16="http://schemas.microsoft.com/office/drawing/2014/main" id="{5E3F6616-E7E0-4D68-924F-7121213C414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502921" y="5081723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8" name="Freeform: Shape 297">
                                <a:extLst>
                                  <a:ext uri="{FF2B5EF4-FFF2-40B4-BE49-F238E27FC236}">
                                    <a16:creationId xmlns:a16="http://schemas.microsoft.com/office/drawing/2014/main" id="{6748D5A9-EA6B-4BC7-99CA-65D30394674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976185" y="5081723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9" name="Freeform: Shape 298">
                                <a:extLst>
                                  <a:ext uri="{FF2B5EF4-FFF2-40B4-BE49-F238E27FC236}">
                                    <a16:creationId xmlns:a16="http://schemas.microsoft.com/office/drawing/2014/main" id="{F8AACB67-2D91-4EF7-9D89-31400D14CA1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79366" y="503403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0" name="Freeform: Shape 299">
                                <a:extLst>
                                  <a:ext uri="{FF2B5EF4-FFF2-40B4-BE49-F238E27FC236}">
                                    <a16:creationId xmlns:a16="http://schemas.microsoft.com/office/drawing/2014/main" id="{2E2F5D30-FADD-4080-9DD4-D461BEF7FE5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03498" y="503403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1" name="Freeform: Shape 300">
                                <a:extLst>
                                  <a:ext uri="{FF2B5EF4-FFF2-40B4-BE49-F238E27FC236}">
                                    <a16:creationId xmlns:a16="http://schemas.microsoft.com/office/drawing/2014/main" id="{6643114F-6728-4E5D-938C-63BE65DAFA5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29798" y="503403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61" name="Group 260">
                              <a:extLst>
                                <a:ext uri="{FF2B5EF4-FFF2-40B4-BE49-F238E27FC236}">
                                  <a16:creationId xmlns:a16="http://schemas.microsoft.com/office/drawing/2014/main" id="{92757F63-2229-49D4-84A7-CBC66AE86EB9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893095" y="10492146"/>
                              <a:ext cx="819366" cy="1346103"/>
                              <a:chOff x="21893095" y="10492146"/>
                              <a:chExt cx="819366" cy="1346103"/>
                            </a:xfrm>
                          </p:grpSpPr>
                          <p:sp>
                            <p:nvSpPr>
                              <p:cNvPr id="262" name="Freeform: Shape 261">
                                <a:extLst>
                                  <a:ext uri="{FF2B5EF4-FFF2-40B4-BE49-F238E27FC236}">
                                    <a16:creationId xmlns:a16="http://schemas.microsoft.com/office/drawing/2014/main" id="{99A2FB3A-3E09-44F2-AA19-844B087B11A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893095" y="10492146"/>
                                <a:ext cx="819366" cy="1346103"/>
                              </a:xfrm>
                              <a:custGeom>
                                <a:avLst/>
                                <a:gdLst>
                                  <a:gd name="connsiteX0" fmla="*/ 753541 w 753541"/>
                                  <a:gd name="connsiteY0" fmla="*/ 1130313 h 1237961"/>
                                  <a:gd name="connsiteX1" fmla="*/ 753541 w 753541"/>
                                  <a:gd name="connsiteY1" fmla="*/ 105655 h 1237961"/>
                                  <a:gd name="connsiteX2" fmla="*/ 647886 w 753541"/>
                                  <a:gd name="connsiteY2" fmla="*/ 0 h 1237961"/>
                                  <a:gd name="connsiteX3" fmla="*/ 105655 w 753541"/>
                                  <a:gd name="connsiteY3" fmla="*/ 0 h 1237961"/>
                                  <a:gd name="connsiteX4" fmla="*/ 0 w 753541"/>
                                  <a:gd name="connsiteY4" fmla="*/ 105655 h 1237961"/>
                                  <a:gd name="connsiteX5" fmla="*/ 0 w 753541"/>
                                  <a:gd name="connsiteY5" fmla="*/ 996748 h 1237961"/>
                                  <a:gd name="connsiteX6" fmla="*/ 31895 w 753541"/>
                                  <a:gd name="connsiteY6" fmla="*/ 1072501 h 1237961"/>
                                  <a:gd name="connsiteX7" fmla="*/ 165460 w 753541"/>
                                  <a:gd name="connsiteY7" fmla="*/ 1206065 h 1237961"/>
                                  <a:gd name="connsiteX8" fmla="*/ 241213 w 753541"/>
                                  <a:gd name="connsiteY8" fmla="*/ 1237961 h 1237961"/>
                                  <a:gd name="connsiteX9" fmla="*/ 649879 w 753541"/>
                                  <a:gd name="connsiteY9" fmla="*/ 1237961 h 1237961"/>
                                  <a:gd name="connsiteX10" fmla="*/ 753541 w 753541"/>
                                  <a:gd name="connsiteY10" fmla="*/ 1130313 h 123796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753541" h="1237961">
                                    <a:moveTo>
                                      <a:pt x="753541" y="1130313"/>
                                    </a:moveTo>
                                    <a:lnTo>
                                      <a:pt x="753541" y="105655"/>
                                    </a:lnTo>
                                    <a:cubicBezTo>
                                      <a:pt x="753541" y="47844"/>
                                      <a:pt x="705698" y="0"/>
                                      <a:pt x="647886" y="0"/>
                                    </a:cubicBezTo>
                                    <a:lnTo>
                                      <a:pt x="105655" y="0"/>
                                    </a:lnTo>
                                    <a:cubicBezTo>
                                      <a:pt x="47844" y="0"/>
                                      <a:pt x="0" y="47844"/>
                                      <a:pt x="0" y="105655"/>
                                    </a:cubicBezTo>
                                    <a:lnTo>
                                      <a:pt x="0" y="996748"/>
                                    </a:lnTo>
                                    <a:cubicBezTo>
                                      <a:pt x="0" y="1024657"/>
                                      <a:pt x="11960" y="1052566"/>
                                      <a:pt x="31895" y="1072501"/>
                                    </a:cubicBezTo>
                                    <a:lnTo>
                                      <a:pt x="165460" y="1206065"/>
                                    </a:lnTo>
                                    <a:cubicBezTo>
                                      <a:pt x="185395" y="1226000"/>
                                      <a:pt x="213304" y="1237961"/>
                                      <a:pt x="241213" y="1237961"/>
                                    </a:cubicBezTo>
                                    <a:lnTo>
                                      <a:pt x="649879" y="1237961"/>
                                    </a:lnTo>
                                    <a:cubicBezTo>
                                      <a:pt x="705698" y="1235968"/>
                                      <a:pt x="753541" y="1188124"/>
                                      <a:pt x="753541" y="113031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3" name="Freeform: Shape 262">
                                <a:extLst>
                                  <a:ext uri="{FF2B5EF4-FFF2-40B4-BE49-F238E27FC236}">
                                    <a16:creationId xmlns:a16="http://schemas.microsoft.com/office/drawing/2014/main" id="{FF71ACFB-5035-44AD-A96C-82FFC900470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068674" y="10667724"/>
                                <a:ext cx="472546" cy="264451"/>
                              </a:xfrm>
                              <a:custGeom>
                                <a:avLst/>
                                <a:gdLst>
                                  <a:gd name="connsiteX0" fmla="*/ 0 w 434583"/>
                                  <a:gd name="connsiteY0" fmla="*/ 121603 h 243206"/>
                                  <a:gd name="connsiteX1" fmla="*/ 0 w 434583"/>
                                  <a:gd name="connsiteY1" fmla="*/ 121603 h 243206"/>
                                  <a:gd name="connsiteX2" fmla="*/ 121604 w 434583"/>
                                  <a:gd name="connsiteY2" fmla="*/ 243206 h 243206"/>
                                  <a:gd name="connsiteX3" fmla="*/ 312979 w 434583"/>
                                  <a:gd name="connsiteY3" fmla="*/ 243206 h 243206"/>
                                  <a:gd name="connsiteX4" fmla="*/ 434583 w 434583"/>
                                  <a:gd name="connsiteY4" fmla="*/ 121603 h 243206"/>
                                  <a:gd name="connsiteX5" fmla="*/ 434583 w 434583"/>
                                  <a:gd name="connsiteY5" fmla="*/ 121603 h 243206"/>
                                  <a:gd name="connsiteX6" fmla="*/ 312979 w 434583"/>
                                  <a:gd name="connsiteY6" fmla="*/ 0 h 243206"/>
                                  <a:gd name="connsiteX7" fmla="*/ 121604 w 434583"/>
                                  <a:gd name="connsiteY7" fmla="*/ 0 h 243206"/>
                                  <a:gd name="connsiteX8" fmla="*/ 0 w 434583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3" h="243206">
                                    <a:moveTo>
                                      <a:pt x="0" y="121603"/>
                                    </a:moveTo>
                                    <a:lnTo>
                                      <a:pt x="0" y="121603"/>
                                    </a:lnTo>
                                    <a:cubicBezTo>
                                      <a:pt x="0" y="189382"/>
                                      <a:pt x="53825" y="243206"/>
                                      <a:pt x="121604" y="243206"/>
                                    </a:cubicBezTo>
                                    <a:lnTo>
                                      <a:pt x="312979" y="243206"/>
                                    </a:lnTo>
                                    <a:cubicBezTo>
                                      <a:pt x="380759" y="243206"/>
                                      <a:pt x="434583" y="189382"/>
                                      <a:pt x="434583" y="121603"/>
                                    </a:cubicBezTo>
                                    <a:lnTo>
                                      <a:pt x="434583" y="121603"/>
                                    </a:lnTo>
                                    <a:cubicBezTo>
                                      <a:pt x="434583" y="53824"/>
                                      <a:pt x="380759" y="0"/>
                                      <a:pt x="312979" y="0"/>
                                    </a:cubicBezTo>
                                    <a:lnTo>
                                      <a:pt x="121604" y="0"/>
                                    </a:lnTo>
                                    <a:cubicBezTo>
                                      <a:pt x="55819" y="0"/>
                                      <a:pt x="0" y="53824"/>
                                      <a:pt x="0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4" name="Freeform: Shape 263">
                                <a:extLst>
                                  <a:ext uri="{FF2B5EF4-FFF2-40B4-BE49-F238E27FC236}">
                                    <a16:creationId xmlns:a16="http://schemas.microsoft.com/office/drawing/2014/main" id="{CAABF454-7D44-42B3-B6B0-E542A2E8D29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67520" y="11190126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0 w 115622"/>
                                  <a:gd name="connsiteY0" fmla="*/ 57811 h 392718"/>
                                  <a:gd name="connsiteX1" fmla="*/ 0 w 115622"/>
                                  <a:gd name="connsiteY1" fmla="*/ 334907 h 392718"/>
                                  <a:gd name="connsiteX2" fmla="*/ 57812 w 115622"/>
                                  <a:gd name="connsiteY2" fmla="*/ 392718 h 392718"/>
                                  <a:gd name="connsiteX3" fmla="*/ 57812 w 115622"/>
                                  <a:gd name="connsiteY3" fmla="*/ 392718 h 392718"/>
                                  <a:gd name="connsiteX4" fmla="*/ 115623 w 115622"/>
                                  <a:gd name="connsiteY4" fmla="*/ 334907 h 392718"/>
                                  <a:gd name="connsiteX5" fmla="*/ 115623 w 115622"/>
                                  <a:gd name="connsiteY5" fmla="*/ 57811 h 392718"/>
                                  <a:gd name="connsiteX6" fmla="*/ 57812 w 115622"/>
                                  <a:gd name="connsiteY6" fmla="*/ 0 h 392718"/>
                                  <a:gd name="connsiteX7" fmla="*/ 57812 w 115622"/>
                                  <a:gd name="connsiteY7" fmla="*/ 0 h 392718"/>
                                  <a:gd name="connsiteX8" fmla="*/ 0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8"/>
                                      <a:pt x="57812" y="392718"/>
                                    </a:cubicBezTo>
                                    <a:lnTo>
                                      <a:pt x="57812" y="392718"/>
                                    </a:lnTo>
                                    <a:cubicBezTo>
                                      <a:pt x="89707" y="392718"/>
                                      <a:pt x="115623" y="366803"/>
                                      <a:pt x="115623" y="334907"/>
                                    </a:cubicBezTo>
                                    <a:lnTo>
                                      <a:pt x="115623" y="57811"/>
                                    </a:lnTo>
                                    <a:cubicBezTo>
                                      <a:pt x="115623" y="25915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5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5" name="Freeform: Shape 264">
                                <a:extLst>
                                  <a:ext uri="{FF2B5EF4-FFF2-40B4-BE49-F238E27FC236}">
                                    <a16:creationId xmlns:a16="http://schemas.microsoft.com/office/drawing/2014/main" id="{9F85DA70-1ED2-46B4-AD3D-F7CBBB4DD13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30381" y="1161498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6" name="Freeform: Shape 265">
                                <a:extLst>
                                  <a:ext uri="{FF2B5EF4-FFF2-40B4-BE49-F238E27FC236}">
                                    <a16:creationId xmlns:a16="http://schemas.microsoft.com/office/drawing/2014/main" id="{E949ECA5-83C0-4EF1-84ED-09C961C91EC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30381" y="1108824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7" name="Freeform: Shape 266">
                                <a:extLst>
                                  <a:ext uri="{FF2B5EF4-FFF2-40B4-BE49-F238E27FC236}">
                                    <a16:creationId xmlns:a16="http://schemas.microsoft.com/office/drawing/2014/main" id="{808328F4-E0FF-4EFB-93CB-71BE7284E8B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82693" y="1149142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8" name="Freeform: Shape 267">
                                <a:extLst>
                                  <a:ext uri="{FF2B5EF4-FFF2-40B4-BE49-F238E27FC236}">
                                    <a16:creationId xmlns:a16="http://schemas.microsoft.com/office/drawing/2014/main" id="{08C4B2A2-1990-4212-91B0-C1948427F6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82693" y="114155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9" name="Freeform: Shape 268">
                                <a:extLst>
                                  <a:ext uri="{FF2B5EF4-FFF2-40B4-BE49-F238E27FC236}">
                                    <a16:creationId xmlns:a16="http://schemas.microsoft.com/office/drawing/2014/main" id="{306DABAB-D09E-4CA4-A5F9-0FD3DD39617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82693" y="113418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0" name="Freeform: Shape 269">
                                <a:extLst>
                                  <a:ext uri="{FF2B5EF4-FFF2-40B4-BE49-F238E27FC236}">
                                    <a16:creationId xmlns:a16="http://schemas.microsoft.com/office/drawing/2014/main" id="{4CC0105B-08D8-4C50-8EE4-B5EA43EFEB8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285438" y="11190126"/>
                                <a:ext cx="125723" cy="427024"/>
                              </a:xfrm>
                              <a:custGeom>
                                <a:avLst/>
                                <a:gdLst>
                                  <a:gd name="connsiteX0" fmla="*/ 0 w 115623"/>
                                  <a:gd name="connsiteY0" fmla="*/ 57811 h 392718"/>
                                  <a:gd name="connsiteX1" fmla="*/ 0 w 115623"/>
                                  <a:gd name="connsiteY1" fmla="*/ 334907 h 392718"/>
                                  <a:gd name="connsiteX2" fmla="*/ 57812 w 115623"/>
                                  <a:gd name="connsiteY2" fmla="*/ 392718 h 392718"/>
                                  <a:gd name="connsiteX3" fmla="*/ 57812 w 115623"/>
                                  <a:gd name="connsiteY3" fmla="*/ 392718 h 392718"/>
                                  <a:gd name="connsiteX4" fmla="*/ 115624 w 115623"/>
                                  <a:gd name="connsiteY4" fmla="*/ 334907 h 392718"/>
                                  <a:gd name="connsiteX5" fmla="*/ 115624 w 115623"/>
                                  <a:gd name="connsiteY5" fmla="*/ 57811 h 392718"/>
                                  <a:gd name="connsiteX6" fmla="*/ 57812 w 115623"/>
                                  <a:gd name="connsiteY6" fmla="*/ 0 h 392718"/>
                                  <a:gd name="connsiteX7" fmla="*/ 57812 w 115623"/>
                                  <a:gd name="connsiteY7" fmla="*/ 0 h 392718"/>
                                  <a:gd name="connsiteX8" fmla="*/ 0 w 115623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3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6" y="392718"/>
                                      <a:pt x="57812" y="392718"/>
                                    </a:cubicBezTo>
                                    <a:lnTo>
                                      <a:pt x="57812" y="392718"/>
                                    </a:lnTo>
                                    <a:cubicBezTo>
                                      <a:pt x="89707" y="392718"/>
                                      <a:pt x="115624" y="366803"/>
                                      <a:pt x="115624" y="334907"/>
                                    </a:cubicBezTo>
                                    <a:lnTo>
                                      <a:pt x="115624" y="57811"/>
                                    </a:lnTo>
                                    <a:cubicBezTo>
                                      <a:pt x="115624" y="25915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1" name="Freeform: Shape 270">
                                <a:extLst>
                                  <a:ext uri="{FF2B5EF4-FFF2-40B4-BE49-F238E27FC236}">
                                    <a16:creationId xmlns:a16="http://schemas.microsoft.com/office/drawing/2014/main" id="{D94494E1-E7DF-43B9-950E-54A49E7DB85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48299" y="1161498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2" name="Freeform: Shape 271">
                                <a:extLst>
                                  <a:ext uri="{FF2B5EF4-FFF2-40B4-BE49-F238E27FC236}">
                                    <a16:creationId xmlns:a16="http://schemas.microsoft.com/office/drawing/2014/main" id="{FF75D1B4-B4B5-490A-B6DE-D688ED7538F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48299" y="1108824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3" name="Freeform: Shape 272">
                                <a:extLst>
                                  <a:ext uri="{FF2B5EF4-FFF2-40B4-BE49-F238E27FC236}">
                                    <a16:creationId xmlns:a16="http://schemas.microsoft.com/office/drawing/2014/main" id="{6F33B928-1FE1-446B-A68B-522F92665BC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00612" y="1149142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4" name="Freeform: Shape 273">
                                <a:extLst>
                                  <a:ext uri="{FF2B5EF4-FFF2-40B4-BE49-F238E27FC236}">
                                    <a16:creationId xmlns:a16="http://schemas.microsoft.com/office/drawing/2014/main" id="{0FBA9D48-9B72-4F12-9B06-7AF84C2B889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00612" y="114155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5" name="Freeform: Shape 274">
                                <a:extLst>
                                  <a:ext uri="{FF2B5EF4-FFF2-40B4-BE49-F238E27FC236}">
                                    <a16:creationId xmlns:a16="http://schemas.microsoft.com/office/drawing/2014/main" id="{1C6ED943-D43F-4BA4-9DA6-318EFFC6746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00612" y="113418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6" name="Freeform: Shape 275">
                                <a:extLst>
                                  <a:ext uri="{FF2B5EF4-FFF2-40B4-BE49-F238E27FC236}">
                                    <a16:creationId xmlns:a16="http://schemas.microsoft.com/office/drawing/2014/main" id="{D73B8C30-E0A3-4169-9344-514B086D6A6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03357" y="11190126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0 w 115622"/>
                                  <a:gd name="connsiteY0" fmla="*/ 57811 h 392718"/>
                                  <a:gd name="connsiteX1" fmla="*/ 0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115623 w 115622"/>
                                  <a:gd name="connsiteY4" fmla="*/ 334907 h 392718"/>
                                  <a:gd name="connsiteX5" fmla="*/ 115623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0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89707" y="392718"/>
                                      <a:pt x="115623" y="366803"/>
                                      <a:pt x="115623" y="334907"/>
                                    </a:cubicBezTo>
                                    <a:lnTo>
                                      <a:pt x="115623" y="57811"/>
                                    </a:lnTo>
                                    <a:cubicBezTo>
                                      <a:pt x="115623" y="25915"/>
                                      <a:pt x="89707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25915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7" name="Freeform: Shape 276">
                                <a:extLst>
                                  <a:ext uri="{FF2B5EF4-FFF2-40B4-BE49-F238E27FC236}">
                                    <a16:creationId xmlns:a16="http://schemas.microsoft.com/office/drawing/2014/main" id="{0C87E4ED-23FE-40DA-BF2A-F98D865F137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64050" y="1161498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8" name="Freeform: Shape 277">
                                <a:extLst>
                                  <a:ext uri="{FF2B5EF4-FFF2-40B4-BE49-F238E27FC236}">
                                    <a16:creationId xmlns:a16="http://schemas.microsoft.com/office/drawing/2014/main" id="{C7C12E52-44CC-4697-AF95-A893A754D0D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64050" y="1108824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9" name="Freeform: Shape 278">
                                <a:extLst>
                                  <a:ext uri="{FF2B5EF4-FFF2-40B4-BE49-F238E27FC236}">
                                    <a16:creationId xmlns:a16="http://schemas.microsoft.com/office/drawing/2014/main" id="{24D646E9-C785-44F3-B394-F59810CC8C5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16362" y="1149142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0" name="Freeform: Shape 279">
                                <a:extLst>
                                  <a:ext uri="{FF2B5EF4-FFF2-40B4-BE49-F238E27FC236}">
                                    <a16:creationId xmlns:a16="http://schemas.microsoft.com/office/drawing/2014/main" id="{957B6B09-A45B-4AA4-AD7C-2F094BC77A4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16362" y="114155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1" name="Freeform: Shape 280">
                                <a:extLst>
                                  <a:ext uri="{FF2B5EF4-FFF2-40B4-BE49-F238E27FC236}">
                                    <a16:creationId xmlns:a16="http://schemas.microsoft.com/office/drawing/2014/main" id="{5ACB0C51-171A-4370-8B93-93B953E42E0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16362" y="113418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106" name="Group 105">
                            <a:extLst>
                              <a:ext uri="{FF2B5EF4-FFF2-40B4-BE49-F238E27FC236}">
                                <a16:creationId xmlns:a16="http://schemas.microsoft.com/office/drawing/2014/main" id="{8AF61A1C-A90B-499F-BB3D-D2E529EE2A1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240062" y="2955262"/>
                            <a:ext cx="21888587" cy="10155382"/>
                            <a:chOff x="1240062" y="2955262"/>
                            <a:chExt cx="21888587" cy="10155382"/>
                          </a:xfrm>
                        </p:grpSpPr>
                        <p:sp>
                          <p:nvSpPr>
                            <p:cNvPr id="107" name="Freeform: Shape 106">
                              <a:extLst>
                                <a:ext uri="{FF2B5EF4-FFF2-40B4-BE49-F238E27FC236}">
                                  <a16:creationId xmlns:a16="http://schemas.microsoft.com/office/drawing/2014/main" id="{7EC6AEF4-B260-4F5B-955B-FD616EDB113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074802" y="9122192"/>
                              <a:ext cx="1476160" cy="810312"/>
                            </a:xfrm>
                            <a:custGeom>
                              <a:avLst/>
                              <a:gdLst>
                                <a:gd name="connsiteX0" fmla="*/ 0 w 1357570"/>
                                <a:gd name="connsiteY0" fmla="*/ 13954 h 745214"/>
                                <a:gd name="connsiteX1" fmla="*/ 466479 w 1357570"/>
                                <a:gd name="connsiteY1" fmla="*/ 0 h 745214"/>
                                <a:gd name="connsiteX2" fmla="*/ 1084462 w 1357570"/>
                                <a:gd name="connsiteY2" fmla="*/ 637919 h 745214"/>
                                <a:gd name="connsiteX3" fmla="*/ 1357570 w 1357570"/>
                                <a:gd name="connsiteY3" fmla="*/ 739587 h 74521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357570" h="745214">
                                  <a:moveTo>
                                    <a:pt x="0" y="13954"/>
                                  </a:moveTo>
                                  <a:lnTo>
                                    <a:pt x="466479" y="0"/>
                                  </a:lnTo>
                                  <a:cubicBezTo>
                                    <a:pt x="466479" y="0"/>
                                    <a:pt x="885113" y="418634"/>
                                    <a:pt x="1084462" y="637919"/>
                                  </a:cubicBezTo>
                                  <a:cubicBezTo>
                                    <a:pt x="1154235" y="707691"/>
                                    <a:pt x="1255903" y="763509"/>
                                    <a:pt x="1357570" y="739587"/>
                                  </a:cubicBez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08" name="Freeform: Shape 107">
                              <a:extLst>
                                <a:ext uri="{FF2B5EF4-FFF2-40B4-BE49-F238E27FC236}">
                                  <a16:creationId xmlns:a16="http://schemas.microsoft.com/office/drawing/2014/main" id="{1A18D0B4-42EF-4679-B660-608199E006C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150670" y="9555719"/>
                              <a:ext cx="910407" cy="524567"/>
                            </a:xfrm>
                            <a:custGeom>
                              <a:avLst/>
                              <a:gdLst>
                                <a:gd name="connsiteX0" fmla="*/ 837268 w 837268"/>
                                <a:gd name="connsiteY0" fmla="*/ 482426 h 482425"/>
                                <a:gd name="connsiteX1" fmla="*/ 356836 w 837268"/>
                                <a:gd name="connsiteY1" fmla="*/ 0 h 482425"/>
                                <a:gd name="connsiteX2" fmla="*/ 0 w 837268"/>
                                <a:gd name="connsiteY2" fmla="*/ 47844 h 48242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837268" h="482425">
                                  <a:moveTo>
                                    <a:pt x="837268" y="482426"/>
                                  </a:moveTo>
                                  <a:cubicBezTo>
                                    <a:pt x="655861" y="316966"/>
                                    <a:pt x="356836" y="0"/>
                                    <a:pt x="356836" y="0"/>
                                  </a:cubicBezTo>
                                  <a:lnTo>
                                    <a:pt x="0" y="47844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09" name="Freeform: Shape 108">
                              <a:extLst>
                                <a:ext uri="{FF2B5EF4-FFF2-40B4-BE49-F238E27FC236}">
                                  <a16:creationId xmlns:a16="http://schemas.microsoft.com/office/drawing/2014/main" id="{8A2F8826-8DD6-45D6-AFA0-4BA40BF358C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172346" y="10841128"/>
                              <a:ext cx="1376450" cy="2243504"/>
                            </a:xfrm>
                            <a:custGeom>
                              <a:avLst/>
                              <a:gdLst>
                                <a:gd name="connsiteX0" fmla="*/ 0 w 1265870"/>
                                <a:gd name="connsiteY0" fmla="*/ 2063268 h 2063268"/>
                                <a:gd name="connsiteX1" fmla="*/ 0 w 1265870"/>
                                <a:gd name="connsiteY1" fmla="*/ 418634 h 2063268"/>
                                <a:gd name="connsiteX2" fmla="*/ 362817 w 1265870"/>
                                <a:gd name="connsiteY2" fmla="*/ 0 h 2063268"/>
                                <a:gd name="connsiteX3" fmla="*/ 1265870 w 1265870"/>
                                <a:gd name="connsiteY3" fmla="*/ 0 h 206326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265870" h="2063268">
                                  <a:moveTo>
                                    <a:pt x="0" y="2063268"/>
                                  </a:moveTo>
                                  <a:lnTo>
                                    <a:pt x="0" y="418634"/>
                                  </a:lnTo>
                                  <a:lnTo>
                                    <a:pt x="362817" y="0"/>
                                  </a:lnTo>
                                  <a:lnTo>
                                    <a:pt x="1265870" y="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0" name="Freeform: Shape 109">
                              <a:extLst>
                                <a:ext uri="{FF2B5EF4-FFF2-40B4-BE49-F238E27FC236}">
                                  <a16:creationId xmlns:a16="http://schemas.microsoft.com/office/drawing/2014/main" id="{95E9C87A-5898-4B24-94BC-192DC96AA16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313243" y="10932169"/>
                              <a:ext cx="1235553" cy="1387288"/>
                            </a:xfrm>
                            <a:custGeom>
                              <a:avLst/>
                              <a:gdLst>
                                <a:gd name="connsiteX0" fmla="*/ 1136293 w 1136292"/>
                                <a:gd name="connsiteY0" fmla="*/ 0 h 1275837"/>
                                <a:gd name="connsiteX1" fmla="*/ 297031 w 1136292"/>
                                <a:gd name="connsiteY1" fmla="*/ 0 h 1275837"/>
                                <a:gd name="connsiteX2" fmla="*/ 0 w 1136292"/>
                                <a:gd name="connsiteY2" fmla="*/ 360822 h 1275837"/>
                                <a:gd name="connsiteX3" fmla="*/ 0 w 1136292"/>
                                <a:gd name="connsiteY3" fmla="*/ 1275838 h 127583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136292" h="1275837">
                                  <a:moveTo>
                                    <a:pt x="1136293" y="0"/>
                                  </a:moveTo>
                                  <a:lnTo>
                                    <a:pt x="297031" y="0"/>
                                  </a:lnTo>
                                  <a:lnTo>
                                    <a:pt x="0" y="360822"/>
                                  </a:lnTo>
                                  <a:lnTo>
                                    <a:pt x="0" y="1275838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1" name="Freeform: Shape 110">
                              <a:extLst>
                                <a:ext uri="{FF2B5EF4-FFF2-40B4-BE49-F238E27FC236}">
                                  <a16:creationId xmlns:a16="http://schemas.microsoft.com/office/drawing/2014/main" id="{3960B888-62C1-499E-902E-93A511C7398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73648" y="11103412"/>
                              <a:ext cx="1075147" cy="1981220"/>
                            </a:xfrm>
                            <a:custGeom>
                              <a:avLst/>
                              <a:gdLst>
                                <a:gd name="connsiteX0" fmla="*/ 988774 w 988773"/>
                                <a:gd name="connsiteY0" fmla="*/ 0 h 1822055"/>
                                <a:gd name="connsiteX1" fmla="*/ 217290 w 988773"/>
                                <a:gd name="connsiteY1" fmla="*/ 0 h 1822055"/>
                                <a:gd name="connsiteX2" fmla="*/ 0 w 988773"/>
                                <a:gd name="connsiteY2" fmla="*/ 261148 h 1822055"/>
                                <a:gd name="connsiteX3" fmla="*/ 0 w 988773"/>
                                <a:gd name="connsiteY3" fmla="*/ 1162208 h 1822055"/>
                                <a:gd name="connsiteX4" fmla="*/ 271115 w 988773"/>
                                <a:gd name="connsiteY4" fmla="*/ 1529011 h 1822055"/>
                                <a:gd name="connsiteX5" fmla="*/ 271115 w 988773"/>
                                <a:gd name="connsiteY5" fmla="*/ 1822055 h 182205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988773" h="1822055">
                                  <a:moveTo>
                                    <a:pt x="988774" y="0"/>
                                  </a:moveTo>
                                  <a:lnTo>
                                    <a:pt x="217290" y="0"/>
                                  </a:lnTo>
                                  <a:lnTo>
                                    <a:pt x="0" y="261148"/>
                                  </a:lnTo>
                                  <a:lnTo>
                                    <a:pt x="0" y="1162208"/>
                                  </a:lnTo>
                                  <a:lnTo>
                                    <a:pt x="271115" y="1529011"/>
                                  </a:lnTo>
                                  <a:lnTo>
                                    <a:pt x="271115" y="1822055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2" name="Freeform: Shape 111">
                              <a:extLst>
                                <a:ext uri="{FF2B5EF4-FFF2-40B4-BE49-F238E27FC236}">
                                  <a16:creationId xmlns:a16="http://schemas.microsoft.com/office/drawing/2014/main" id="{76224A48-4AB6-44B1-B0D6-3964C3257A5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6772063" y="9527539"/>
                              <a:ext cx="860552" cy="2776743"/>
                            </a:xfrm>
                            <a:custGeom>
                              <a:avLst/>
                              <a:gdLst>
                                <a:gd name="connsiteX0" fmla="*/ 791418 w 791418"/>
                                <a:gd name="connsiteY0" fmla="*/ 0 h 2553668"/>
                                <a:gd name="connsiteX1" fmla="*/ 504354 w 791418"/>
                                <a:gd name="connsiteY1" fmla="*/ 287063 h 2553668"/>
                                <a:gd name="connsiteX2" fmla="*/ 504354 w 791418"/>
                                <a:gd name="connsiteY2" fmla="*/ 2107126 h 2553668"/>
                                <a:gd name="connsiteX3" fmla="*/ 0 w 791418"/>
                                <a:gd name="connsiteY3" fmla="*/ 2553669 h 255366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791418" h="2553668">
                                  <a:moveTo>
                                    <a:pt x="791418" y="0"/>
                                  </a:moveTo>
                                  <a:lnTo>
                                    <a:pt x="504354" y="287063"/>
                                  </a:lnTo>
                                  <a:lnTo>
                                    <a:pt x="504354" y="2107126"/>
                                  </a:lnTo>
                                  <a:lnTo>
                                    <a:pt x="0" y="2553669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3" name="Freeform: Shape 112">
                              <a:extLst>
                                <a:ext uri="{FF2B5EF4-FFF2-40B4-BE49-F238E27FC236}">
                                  <a16:creationId xmlns:a16="http://schemas.microsoft.com/office/drawing/2014/main" id="{1724C74B-673E-4827-9130-959CC58A6FF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6733045" y="10036934"/>
                              <a:ext cx="710984" cy="2486280"/>
                            </a:xfrm>
                            <a:custGeom>
                              <a:avLst/>
                              <a:gdLst>
                                <a:gd name="connsiteX0" fmla="*/ 653867 w 653866"/>
                                <a:gd name="connsiteY0" fmla="*/ 0 h 2286540"/>
                                <a:gd name="connsiteX1" fmla="*/ 653867 w 653866"/>
                                <a:gd name="connsiteY1" fmla="*/ 1746303 h 2286540"/>
                                <a:gd name="connsiteX2" fmla="*/ 0 w 653866"/>
                                <a:gd name="connsiteY2" fmla="*/ 2286540 h 228654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653866" h="2286540">
                                  <a:moveTo>
                                    <a:pt x="653867" y="0"/>
                                  </a:moveTo>
                                  <a:lnTo>
                                    <a:pt x="653867" y="1746303"/>
                                  </a:lnTo>
                                  <a:lnTo>
                                    <a:pt x="0" y="228654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4" name="Freeform: Shape 113">
                              <a:extLst>
                                <a:ext uri="{FF2B5EF4-FFF2-40B4-BE49-F238E27FC236}">
                                  <a16:creationId xmlns:a16="http://schemas.microsoft.com/office/drawing/2014/main" id="{3CA05D84-82DA-4EC3-A54E-3F955724164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019882" y="10702399"/>
                              <a:ext cx="1764456" cy="1220380"/>
                            </a:xfrm>
                            <a:custGeom>
                              <a:avLst/>
                              <a:gdLst>
                                <a:gd name="connsiteX0" fmla="*/ 1622706 w 1622705"/>
                                <a:gd name="connsiteY0" fmla="*/ 0 h 1122338"/>
                                <a:gd name="connsiteX1" fmla="*/ 685763 w 1622705"/>
                                <a:gd name="connsiteY1" fmla="*/ 0 h 1122338"/>
                                <a:gd name="connsiteX2" fmla="*/ 19935 w 1622705"/>
                                <a:gd name="connsiteY2" fmla="*/ 1122338 h 1122338"/>
                                <a:gd name="connsiteX3" fmla="*/ 0 w 1622705"/>
                                <a:gd name="connsiteY3" fmla="*/ 1122338 h 112233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622705" h="1122338">
                                  <a:moveTo>
                                    <a:pt x="1622706" y="0"/>
                                  </a:moveTo>
                                  <a:cubicBezTo>
                                    <a:pt x="1431330" y="0"/>
                                    <a:pt x="685763" y="0"/>
                                    <a:pt x="685763" y="0"/>
                                  </a:cubicBezTo>
                                  <a:lnTo>
                                    <a:pt x="19935" y="1122338"/>
                                  </a:lnTo>
                                  <a:lnTo>
                                    <a:pt x="0" y="1122338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5" name="Freeform: Shape 114">
                              <a:extLst>
                                <a:ext uri="{FF2B5EF4-FFF2-40B4-BE49-F238E27FC236}">
                                  <a16:creationId xmlns:a16="http://schemas.microsoft.com/office/drawing/2014/main" id="{1E35A1E8-4FCA-4DE7-898F-D7E0DD7D49B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602977" y="11153267"/>
                              <a:ext cx="1181362" cy="1957377"/>
                            </a:xfrm>
                            <a:custGeom>
                              <a:avLst/>
                              <a:gdLst>
                                <a:gd name="connsiteX0" fmla="*/ 1086455 w 1086455"/>
                                <a:gd name="connsiteY0" fmla="*/ 0 h 1800127"/>
                                <a:gd name="connsiteX1" fmla="*/ 619977 w 1086455"/>
                                <a:gd name="connsiteY1" fmla="*/ 0 h 1800127"/>
                                <a:gd name="connsiteX2" fmla="*/ 0 w 1086455"/>
                                <a:gd name="connsiteY2" fmla="*/ 974819 h 1800127"/>
                                <a:gd name="connsiteX3" fmla="*/ 0 w 1086455"/>
                                <a:gd name="connsiteY3" fmla="*/ 1800127 h 180012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086455" h="1800127">
                                  <a:moveTo>
                                    <a:pt x="1086455" y="0"/>
                                  </a:moveTo>
                                  <a:lnTo>
                                    <a:pt x="619977" y="0"/>
                                  </a:lnTo>
                                  <a:lnTo>
                                    <a:pt x="0" y="974819"/>
                                  </a:lnTo>
                                  <a:lnTo>
                                    <a:pt x="0" y="1800127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6" name="Freeform: Shape 115">
                              <a:extLst>
                                <a:ext uri="{FF2B5EF4-FFF2-40B4-BE49-F238E27FC236}">
                                  <a16:creationId xmlns:a16="http://schemas.microsoft.com/office/drawing/2014/main" id="{E1201A7B-5AB1-42D4-B3D4-BE624352579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2699072" y="2955262"/>
                              <a:ext cx="799857" cy="3624290"/>
                            </a:xfrm>
                            <a:custGeom>
                              <a:avLst/>
                              <a:gdLst>
                                <a:gd name="connsiteX0" fmla="*/ 235233 w 735599"/>
                                <a:gd name="connsiteY0" fmla="*/ 3333125 h 3333125"/>
                                <a:gd name="connsiteX1" fmla="*/ 488407 w 735599"/>
                                <a:gd name="connsiteY1" fmla="*/ 3079951 h 3333125"/>
                                <a:gd name="connsiteX2" fmla="*/ 488407 w 735599"/>
                                <a:gd name="connsiteY2" fmla="*/ 1650615 h 3333125"/>
                                <a:gd name="connsiteX3" fmla="*/ 735600 w 735599"/>
                                <a:gd name="connsiteY3" fmla="*/ 1405415 h 3333125"/>
                                <a:gd name="connsiteX4" fmla="*/ 735600 w 735599"/>
                                <a:gd name="connsiteY4" fmla="*/ 897073 h 3333125"/>
                                <a:gd name="connsiteX5" fmla="*/ 0 w 735599"/>
                                <a:gd name="connsiteY5" fmla="*/ 163467 h 3333125"/>
                                <a:gd name="connsiteX6" fmla="*/ 0 w 735599"/>
                                <a:gd name="connsiteY6" fmla="*/ 0 h 333312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735599" h="3333125">
                                  <a:moveTo>
                                    <a:pt x="235233" y="3333125"/>
                                  </a:moveTo>
                                  <a:lnTo>
                                    <a:pt x="488407" y="3079951"/>
                                  </a:lnTo>
                                  <a:lnTo>
                                    <a:pt x="488407" y="1650615"/>
                                  </a:lnTo>
                                  <a:lnTo>
                                    <a:pt x="735600" y="1405415"/>
                                  </a:lnTo>
                                  <a:lnTo>
                                    <a:pt x="735600" y="897073"/>
                                  </a:lnTo>
                                  <a:lnTo>
                                    <a:pt x="0" y="163467"/>
                                  </a:lnTo>
                                  <a:lnTo>
                                    <a:pt x="0" y="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7" name="Freeform: Shape 116">
                              <a:extLst>
                                <a:ext uri="{FF2B5EF4-FFF2-40B4-BE49-F238E27FC236}">
                                  <a16:creationId xmlns:a16="http://schemas.microsoft.com/office/drawing/2014/main" id="{FCFB70A5-1D97-48EB-B983-13F5EDFBD29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2957020" y="2955262"/>
                              <a:ext cx="797690" cy="3624290"/>
                            </a:xfrm>
                            <a:custGeom>
                              <a:avLst/>
                              <a:gdLst>
                                <a:gd name="connsiteX0" fmla="*/ 235233 w 733606"/>
                                <a:gd name="connsiteY0" fmla="*/ 3333125 h 3333125"/>
                                <a:gd name="connsiteX1" fmla="*/ 488407 w 733606"/>
                                <a:gd name="connsiteY1" fmla="*/ 3079951 h 3333125"/>
                                <a:gd name="connsiteX2" fmla="*/ 488407 w 733606"/>
                                <a:gd name="connsiteY2" fmla="*/ 1650615 h 3333125"/>
                                <a:gd name="connsiteX3" fmla="*/ 733607 w 733606"/>
                                <a:gd name="connsiteY3" fmla="*/ 1405415 h 3333125"/>
                                <a:gd name="connsiteX4" fmla="*/ 733607 w 733606"/>
                                <a:gd name="connsiteY4" fmla="*/ 897073 h 3333125"/>
                                <a:gd name="connsiteX5" fmla="*/ 0 w 733606"/>
                                <a:gd name="connsiteY5" fmla="*/ 163467 h 3333125"/>
                                <a:gd name="connsiteX6" fmla="*/ 0 w 733606"/>
                                <a:gd name="connsiteY6" fmla="*/ 0 h 333312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733606" h="3333125">
                                  <a:moveTo>
                                    <a:pt x="235233" y="3333125"/>
                                  </a:moveTo>
                                  <a:lnTo>
                                    <a:pt x="488407" y="3079951"/>
                                  </a:lnTo>
                                  <a:lnTo>
                                    <a:pt x="488407" y="1650615"/>
                                  </a:lnTo>
                                  <a:lnTo>
                                    <a:pt x="733607" y="1405415"/>
                                  </a:lnTo>
                                  <a:lnTo>
                                    <a:pt x="733607" y="897073"/>
                                  </a:lnTo>
                                  <a:lnTo>
                                    <a:pt x="0" y="163467"/>
                                  </a:lnTo>
                                  <a:lnTo>
                                    <a:pt x="0" y="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8" name="Freeform: Shape 117">
                              <a:extLst>
                                <a:ext uri="{FF2B5EF4-FFF2-40B4-BE49-F238E27FC236}">
                                  <a16:creationId xmlns:a16="http://schemas.microsoft.com/office/drawing/2014/main" id="{840111B6-74A2-42D7-AD31-47E65715E79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4209916" y="3984890"/>
                              <a:ext cx="548412" cy="2239169"/>
                            </a:xfrm>
                            <a:custGeom>
                              <a:avLst/>
                              <a:gdLst>
                                <a:gd name="connsiteX0" fmla="*/ 0 w 504354"/>
                                <a:gd name="connsiteY0" fmla="*/ 2059281 h 2059281"/>
                                <a:gd name="connsiteX1" fmla="*/ 0 w 504354"/>
                                <a:gd name="connsiteY1" fmla="*/ 446543 h 2059281"/>
                                <a:gd name="connsiteX2" fmla="*/ 504354 w 504354"/>
                                <a:gd name="connsiteY2" fmla="*/ 0 h 205928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504354" h="2059281">
                                  <a:moveTo>
                                    <a:pt x="0" y="2059281"/>
                                  </a:moveTo>
                                  <a:lnTo>
                                    <a:pt x="0" y="446543"/>
                                  </a:lnTo>
                                  <a:lnTo>
                                    <a:pt x="504354" y="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9" name="Freeform: Shape 118">
                              <a:extLst>
                                <a:ext uri="{FF2B5EF4-FFF2-40B4-BE49-F238E27FC236}">
                                  <a16:creationId xmlns:a16="http://schemas.microsoft.com/office/drawing/2014/main" id="{7CD11945-85DD-4DB1-9494-1A88FFA9346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711359" y="4624343"/>
                              <a:ext cx="223265" cy="1597548"/>
                            </a:xfrm>
                            <a:custGeom>
                              <a:avLst/>
                              <a:gdLst>
                                <a:gd name="connsiteX0" fmla="*/ 205330 w 205329"/>
                                <a:gd name="connsiteY0" fmla="*/ 0 h 1469206"/>
                                <a:gd name="connsiteX1" fmla="*/ 0 w 205329"/>
                                <a:gd name="connsiteY1" fmla="*/ 203337 h 1469206"/>
                                <a:gd name="connsiteX2" fmla="*/ 0 w 205329"/>
                                <a:gd name="connsiteY2" fmla="*/ 1469207 h 146920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205329" h="1469206">
                                  <a:moveTo>
                                    <a:pt x="205330" y="0"/>
                                  </a:moveTo>
                                  <a:lnTo>
                                    <a:pt x="0" y="203337"/>
                                  </a:lnTo>
                                  <a:lnTo>
                                    <a:pt x="0" y="1469207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0" name="Freeform: Shape 119">
                              <a:extLst>
                                <a:ext uri="{FF2B5EF4-FFF2-40B4-BE49-F238E27FC236}">
                                  <a16:creationId xmlns:a16="http://schemas.microsoft.com/office/drawing/2014/main" id="{B8805283-F831-4112-B58E-7E7153DE271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4374655" y="4346886"/>
                              <a:ext cx="255781" cy="1406796"/>
                            </a:xfrm>
                            <a:custGeom>
                              <a:avLst/>
                              <a:gdLst>
                                <a:gd name="connsiteX0" fmla="*/ 235232 w 235232"/>
                                <a:gd name="connsiteY0" fmla="*/ 0 h 1293778"/>
                                <a:gd name="connsiteX1" fmla="*/ 0 w 235232"/>
                                <a:gd name="connsiteY1" fmla="*/ 191376 h 1293778"/>
                                <a:gd name="connsiteX2" fmla="*/ 0 w 235232"/>
                                <a:gd name="connsiteY2" fmla="*/ 1293779 h 129377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235232" h="1293778">
                                  <a:moveTo>
                                    <a:pt x="235232" y="0"/>
                                  </a:moveTo>
                                  <a:lnTo>
                                    <a:pt x="0" y="191376"/>
                                  </a:lnTo>
                                  <a:lnTo>
                                    <a:pt x="0" y="1293779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1" name="Freeform: Shape 120">
                              <a:extLst>
                                <a:ext uri="{FF2B5EF4-FFF2-40B4-BE49-F238E27FC236}">
                                  <a16:creationId xmlns:a16="http://schemas.microsoft.com/office/drawing/2014/main" id="{E6919004-FAB8-4B46-8B08-36A20F9D95A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4916565" y="5502236"/>
                              <a:ext cx="201589" cy="719655"/>
                            </a:xfrm>
                            <a:custGeom>
                              <a:avLst/>
                              <a:gdLst>
                                <a:gd name="connsiteX0" fmla="*/ 185395 w 185394"/>
                                <a:gd name="connsiteY0" fmla="*/ 0 h 661840"/>
                                <a:gd name="connsiteX1" fmla="*/ 0 w 185394"/>
                                <a:gd name="connsiteY1" fmla="*/ 175428 h 661840"/>
                                <a:gd name="connsiteX2" fmla="*/ 0 w 185394"/>
                                <a:gd name="connsiteY2" fmla="*/ 661841 h 66184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185394" h="661840">
                                  <a:moveTo>
                                    <a:pt x="185395" y="0"/>
                                  </a:moveTo>
                                  <a:lnTo>
                                    <a:pt x="0" y="175428"/>
                                  </a:lnTo>
                                  <a:lnTo>
                                    <a:pt x="0" y="661841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2" name="Freeform: Shape 121">
                              <a:extLst>
                                <a:ext uri="{FF2B5EF4-FFF2-40B4-BE49-F238E27FC236}">
                                  <a16:creationId xmlns:a16="http://schemas.microsoft.com/office/drawing/2014/main" id="{3A27911A-E91A-4EAD-BBE3-E2F7A06E1BA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1801669" y="11727692"/>
                              <a:ext cx="322977" cy="1294079"/>
                            </a:xfrm>
                            <a:custGeom>
                              <a:avLst/>
                              <a:gdLst>
                                <a:gd name="connsiteX0" fmla="*/ 0 w 297030"/>
                                <a:gd name="connsiteY0" fmla="*/ 0 h 1190117"/>
                                <a:gd name="connsiteX1" fmla="*/ 0 w 297030"/>
                                <a:gd name="connsiteY1" fmla="*/ 324940 h 1190117"/>
                                <a:gd name="connsiteX2" fmla="*/ 297031 w 297030"/>
                                <a:gd name="connsiteY2" fmla="*/ 683770 h 1190117"/>
                                <a:gd name="connsiteX3" fmla="*/ 297031 w 297030"/>
                                <a:gd name="connsiteY3" fmla="*/ 1190117 h 119011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297030" h="1190117">
                                  <a:moveTo>
                                    <a:pt x="0" y="0"/>
                                  </a:moveTo>
                                  <a:lnTo>
                                    <a:pt x="0" y="324940"/>
                                  </a:lnTo>
                                  <a:lnTo>
                                    <a:pt x="297031" y="683770"/>
                                  </a:lnTo>
                                  <a:lnTo>
                                    <a:pt x="297031" y="1190117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3" name="Freeform: Shape 122">
                              <a:extLst>
                                <a:ext uri="{FF2B5EF4-FFF2-40B4-BE49-F238E27FC236}">
                                  <a16:creationId xmlns:a16="http://schemas.microsoft.com/office/drawing/2014/main" id="{E2307C49-A838-48E1-93E8-DD86A4EDA04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1578403" y="11402546"/>
                              <a:ext cx="201589" cy="1619225"/>
                            </a:xfrm>
                            <a:custGeom>
                              <a:avLst/>
                              <a:gdLst>
                                <a:gd name="connsiteX0" fmla="*/ 185395 w 185394"/>
                                <a:gd name="connsiteY0" fmla="*/ 0 h 1489141"/>
                                <a:gd name="connsiteX1" fmla="*/ 0 w 185394"/>
                                <a:gd name="connsiteY1" fmla="*/ 159480 h 1489141"/>
                                <a:gd name="connsiteX2" fmla="*/ 0 w 185394"/>
                                <a:gd name="connsiteY2" fmla="*/ 1489142 h 14891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185394" h="1489141">
                                  <a:moveTo>
                                    <a:pt x="185395" y="0"/>
                                  </a:moveTo>
                                  <a:lnTo>
                                    <a:pt x="0" y="159480"/>
                                  </a:lnTo>
                                  <a:lnTo>
                                    <a:pt x="0" y="1489142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124" name="Group 123">
                              <a:extLst>
                                <a:ext uri="{FF2B5EF4-FFF2-40B4-BE49-F238E27FC236}">
                                  <a16:creationId xmlns:a16="http://schemas.microsoft.com/office/drawing/2014/main" id="{30BF10FB-B214-4D1D-808C-3F14AC4642F9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240062" y="3015956"/>
                              <a:ext cx="21888587" cy="10068676"/>
                              <a:chOff x="1240062" y="3015956"/>
                              <a:chExt cx="21888587" cy="10068676"/>
                            </a:xfrm>
                          </p:grpSpPr>
                          <p:sp>
                            <p:nvSpPr>
                              <p:cNvPr id="125" name="Freeform: Shape 124">
                                <a:extLst>
                                  <a:ext uri="{FF2B5EF4-FFF2-40B4-BE49-F238E27FC236}">
                                    <a16:creationId xmlns:a16="http://schemas.microsoft.com/office/drawing/2014/main" id="{AB604E42-FA46-46A5-9C22-DD3DBF69CE5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04369" y="6752971"/>
                                <a:ext cx="624279" cy="62861"/>
                              </a:xfrm>
                              <a:custGeom>
                                <a:avLst/>
                                <a:gdLst>
                                  <a:gd name="connsiteX0" fmla="*/ 0 w 574126"/>
                                  <a:gd name="connsiteY0" fmla="*/ 57811 h 57811"/>
                                  <a:gd name="connsiteX1" fmla="*/ 0 w 574126"/>
                                  <a:gd name="connsiteY1" fmla="*/ 0 h 57811"/>
                                  <a:gd name="connsiteX2" fmla="*/ 574127 w 574126"/>
                                  <a:gd name="connsiteY2" fmla="*/ 0 h 5781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574126" h="57811">
                                    <a:moveTo>
                                      <a:pt x="0" y="57811"/>
                                    </a:moveTo>
                                    <a:lnTo>
                                      <a:pt x="0" y="0"/>
                                    </a:lnTo>
                                    <a:lnTo>
                                      <a:pt x="574127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26" name="Freeform: Shape 125">
                                <a:extLst>
                                  <a:ext uri="{FF2B5EF4-FFF2-40B4-BE49-F238E27FC236}">
                                    <a16:creationId xmlns:a16="http://schemas.microsoft.com/office/drawing/2014/main" id="{4526FF4D-8312-46F7-84D5-C48D4FEAF06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285438" y="6508028"/>
                                <a:ext cx="843211" cy="303469"/>
                              </a:xfrm>
                              <a:custGeom>
                                <a:avLst/>
                                <a:gdLst>
                                  <a:gd name="connsiteX0" fmla="*/ 0 w 775470"/>
                                  <a:gd name="connsiteY0" fmla="*/ 279089 h 279089"/>
                                  <a:gd name="connsiteX1" fmla="*/ 0 w 775470"/>
                                  <a:gd name="connsiteY1" fmla="*/ 0 h 279089"/>
                                  <a:gd name="connsiteX2" fmla="*/ 775471 w 775470"/>
                                  <a:gd name="connsiteY2" fmla="*/ 0 h 27908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775470" h="279089">
                                    <a:moveTo>
                                      <a:pt x="0" y="279089"/>
                                    </a:moveTo>
                                    <a:lnTo>
                                      <a:pt x="0" y="0"/>
                                    </a:lnTo>
                                    <a:lnTo>
                                      <a:pt x="775471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grpSp>
                            <p:nvGrpSpPr>
                              <p:cNvPr id="127" name="Group 126">
                                <a:extLst>
                                  <a:ext uri="{FF2B5EF4-FFF2-40B4-BE49-F238E27FC236}">
                                    <a16:creationId xmlns:a16="http://schemas.microsoft.com/office/drawing/2014/main" id="{7DA259DE-6FC8-419A-A38F-AC88149530B0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1240062" y="3015956"/>
                                <a:ext cx="21888587" cy="10068676"/>
                                <a:chOff x="1240062" y="3015956"/>
                                <a:chExt cx="21888587" cy="10068676"/>
                              </a:xfrm>
                            </p:grpSpPr>
                            <p:sp>
                              <p:nvSpPr>
                                <p:cNvPr id="136" name="Freeform: Shape 135">
                                  <a:extLst>
                                    <a:ext uri="{FF2B5EF4-FFF2-40B4-BE49-F238E27FC236}">
                                      <a16:creationId xmlns:a16="http://schemas.microsoft.com/office/drawing/2014/main" id="{43DE2FA4-8133-4028-AE64-CDC6CB2D03DD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4838530" y="4151798"/>
                                  <a:ext cx="1989891" cy="1179194"/>
                                </a:xfrm>
                                <a:custGeom>
                                  <a:avLst/>
                                  <a:gdLst>
                                    <a:gd name="connsiteX0" fmla="*/ 1830030 w 1830029"/>
                                    <a:gd name="connsiteY0" fmla="*/ 1074494 h 1084461"/>
                                    <a:gd name="connsiteX1" fmla="*/ 723639 w 1830029"/>
                                    <a:gd name="connsiteY1" fmla="*/ 1084462 h 1084461"/>
                                    <a:gd name="connsiteX2" fmla="*/ 643900 w 1830029"/>
                                    <a:gd name="connsiteY2" fmla="*/ 1024657 h 1084461"/>
                                    <a:gd name="connsiteX3" fmla="*/ 0 w 1830029"/>
                                    <a:gd name="connsiteY3" fmla="*/ 0 h 108446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830029" h="1084461">
                                      <a:moveTo>
                                        <a:pt x="1830030" y="1074494"/>
                                      </a:moveTo>
                                      <a:cubicBezTo>
                                        <a:pt x="1443291" y="1084462"/>
                                        <a:pt x="723639" y="1084462"/>
                                        <a:pt x="723639" y="1084462"/>
                                      </a:cubicBezTo>
                                      <a:lnTo>
                                        <a:pt x="643900" y="1024657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37" name="Freeform: Shape 136">
                                  <a:extLst>
                                    <a:ext uri="{FF2B5EF4-FFF2-40B4-BE49-F238E27FC236}">
                                      <a16:creationId xmlns:a16="http://schemas.microsoft.com/office/drawing/2014/main" id="{7B699CDC-2E40-4D16-9AF7-93BBDF6269E6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4838530" y="4368563"/>
                                  <a:ext cx="1989891" cy="1053472"/>
                                </a:xfrm>
                                <a:custGeom>
                                  <a:avLst/>
                                  <a:gdLst>
                                    <a:gd name="connsiteX0" fmla="*/ 1830030 w 1830029"/>
                                    <a:gd name="connsiteY0" fmla="*/ 968839 h 968839"/>
                                    <a:gd name="connsiteX1" fmla="*/ 564160 w 1830029"/>
                                    <a:gd name="connsiteY1" fmla="*/ 964852 h 968839"/>
                                    <a:gd name="connsiteX2" fmla="*/ 324940 w 1830029"/>
                                    <a:gd name="connsiteY2" fmla="*/ 566153 h 968839"/>
                                    <a:gd name="connsiteX3" fmla="*/ 285070 w 1830029"/>
                                    <a:gd name="connsiteY3" fmla="*/ 466478 h 968839"/>
                                    <a:gd name="connsiteX4" fmla="*/ 0 w 1830029"/>
                                    <a:gd name="connsiteY4" fmla="*/ 0 h 96883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</a:cxnLst>
                                  <a:rect l="l" t="t" r="r" b="b"/>
                                  <a:pathLst>
                                    <a:path w="1830029" h="968839">
                                      <a:moveTo>
                                        <a:pt x="1830030" y="968839"/>
                                      </a:moveTo>
                                      <a:cubicBezTo>
                                        <a:pt x="1383486" y="964852"/>
                                        <a:pt x="564160" y="964852"/>
                                        <a:pt x="564160" y="964852"/>
                                      </a:cubicBezTo>
                                      <a:lnTo>
                                        <a:pt x="324940" y="566153"/>
                                      </a:lnTo>
                                      <a:lnTo>
                                        <a:pt x="285070" y="466478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38" name="Freeform: Shape 137">
                                  <a:extLst>
                                    <a:ext uri="{FF2B5EF4-FFF2-40B4-BE49-F238E27FC236}">
                                      <a16:creationId xmlns:a16="http://schemas.microsoft.com/office/drawing/2014/main" id="{2483176F-1939-4A8A-BCFD-9366D685B4A0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044456" y="3015956"/>
                                  <a:ext cx="1783965" cy="2150295"/>
                                </a:xfrm>
                                <a:custGeom>
                                  <a:avLst/>
                                  <a:gdLst>
                                    <a:gd name="connsiteX0" fmla="*/ 1640648 w 1640647"/>
                                    <a:gd name="connsiteY0" fmla="*/ 1977548 h 1977547"/>
                                    <a:gd name="connsiteX1" fmla="*/ 621970 w 1640647"/>
                                    <a:gd name="connsiteY1" fmla="*/ 1977548 h 1977547"/>
                                    <a:gd name="connsiteX2" fmla="*/ 0 w 1640647"/>
                                    <a:gd name="connsiteY2" fmla="*/ 1000735 h 1977547"/>
                                    <a:gd name="connsiteX3" fmla="*/ 0 w 1640647"/>
                                    <a:gd name="connsiteY3" fmla="*/ 0 h 1977547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640647" h="1977547">
                                      <a:moveTo>
                                        <a:pt x="1640648" y="1977548"/>
                                      </a:moveTo>
                                      <a:lnTo>
                                        <a:pt x="621970" y="1977548"/>
                                      </a:lnTo>
                                      <a:lnTo>
                                        <a:pt x="0" y="1000735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39" name="Freeform: Shape 138">
                                  <a:extLst>
                                    <a:ext uri="{FF2B5EF4-FFF2-40B4-BE49-F238E27FC236}">
                                      <a16:creationId xmlns:a16="http://schemas.microsoft.com/office/drawing/2014/main" id="{FEB81E94-4288-4FB1-8C73-578306FB88A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302405" y="3015956"/>
                                  <a:ext cx="1526017" cy="1957376"/>
                                </a:xfrm>
                                <a:custGeom>
                                  <a:avLst/>
                                  <a:gdLst>
                                    <a:gd name="connsiteX0" fmla="*/ 1403422 w 1403421"/>
                                    <a:gd name="connsiteY0" fmla="*/ 1800127 h 1800126"/>
                                    <a:gd name="connsiteX1" fmla="*/ 619977 w 1403421"/>
                                    <a:gd name="connsiteY1" fmla="*/ 1800127 h 1800126"/>
                                    <a:gd name="connsiteX2" fmla="*/ 0 w 1403421"/>
                                    <a:gd name="connsiteY2" fmla="*/ 823314 h 1800126"/>
                                    <a:gd name="connsiteX3" fmla="*/ 0 w 1403421"/>
                                    <a:gd name="connsiteY3" fmla="*/ 0 h 180012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403421" h="1800126">
                                      <a:moveTo>
                                        <a:pt x="1403422" y="1800127"/>
                                      </a:moveTo>
                                      <a:lnTo>
                                        <a:pt x="619977" y="1800127"/>
                                      </a:lnTo>
                                      <a:lnTo>
                                        <a:pt x="0" y="823314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0" name="Freeform: Shape 139">
                                  <a:extLst>
                                    <a:ext uri="{FF2B5EF4-FFF2-40B4-BE49-F238E27FC236}">
                                      <a16:creationId xmlns:a16="http://schemas.microsoft.com/office/drawing/2014/main" id="{8BE4C702-D02D-488C-AE34-7D1C90A709D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805297" y="5764521"/>
                                  <a:ext cx="314306" cy="2122116"/>
                                </a:xfrm>
                                <a:custGeom>
                                  <a:avLst/>
                                  <a:gdLst>
                                    <a:gd name="connsiteX0" fmla="*/ 0 w 289056"/>
                                    <a:gd name="connsiteY0" fmla="*/ 0 h 1951632"/>
                                    <a:gd name="connsiteX1" fmla="*/ 0 w 289056"/>
                                    <a:gd name="connsiteY1" fmla="*/ 279089 h 1951632"/>
                                    <a:gd name="connsiteX2" fmla="*/ 289057 w 289056"/>
                                    <a:gd name="connsiteY2" fmla="*/ 544225 h 1951632"/>
                                    <a:gd name="connsiteX3" fmla="*/ 289057 w 289056"/>
                                    <a:gd name="connsiteY3" fmla="*/ 1951633 h 1951632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289056" h="1951632">
                                      <a:moveTo>
                                        <a:pt x="0" y="0"/>
                                      </a:moveTo>
                                      <a:lnTo>
                                        <a:pt x="0" y="279089"/>
                                      </a:lnTo>
                                      <a:lnTo>
                                        <a:pt x="289057" y="544225"/>
                                      </a:lnTo>
                                      <a:lnTo>
                                        <a:pt x="289057" y="1951633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1" name="Freeform: Shape 140">
                                  <a:extLst>
                                    <a:ext uri="{FF2B5EF4-FFF2-40B4-BE49-F238E27FC236}">
                                      <a16:creationId xmlns:a16="http://schemas.microsoft.com/office/drawing/2014/main" id="{43780840-A691-498B-9CB9-05231ABF1574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764111" y="6267412"/>
                                  <a:ext cx="201589" cy="1619225"/>
                                </a:xfrm>
                                <a:custGeom>
                                  <a:avLst/>
                                  <a:gdLst>
                                    <a:gd name="connsiteX0" fmla="*/ 0 w 185394"/>
                                    <a:gd name="connsiteY0" fmla="*/ 0 h 1489141"/>
                                    <a:gd name="connsiteX1" fmla="*/ 185395 w 185394"/>
                                    <a:gd name="connsiteY1" fmla="*/ 159480 h 1489141"/>
                                    <a:gd name="connsiteX2" fmla="*/ 185395 w 185394"/>
                                    <a:gd name="connsiteY2" fmla="*/ 1489142 h 148914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185394" h="1489141">
                                      <a:moveTo>
                                        <a:pt x="0" y="0"/>
                                      </a:moveTo>
                                      <a:lnTo>
                                        <a:pt x="185395" y="159480"/>
                                      </a:lnTo>
                                      <a:lnTo>
                                        <a:pt x="185395" y="1489142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2" name="Freeform: Shape 141">
                                  <a:extLst>
                                    <a:ext uri="{FF2B5EF4-FFF2-40B4-BE49-F238E27FC236}">
                                      <a16:creationId xmlns:a16="http://schemas.microsoft.com/office/drawing/2014/main" id="{00C0E135-317D-4086-92B0-ECA73D3F2826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8380450" y="5705995"/>
                                  <a:ext cx="1376450" cy="2243504"/>
                                </a:xfrm>
                                <a:custGeom>
                                  <a:avLst/>
                                  <a:gdLst>
                                    <a:gd name="connsiteX0" fmla="*/ 0 w 1265870"/>
                                    <a:gd name="connsiteY0" fmla="*/ 2063268 h 2063268"/>
                                    <a:gd name="connsiteX1" fmla="*/ 0 w 1265870"/>
                                    <a:gd name="connsiteY1" fmla="*/ 416641 h 2063268"/>
                                    <a:gd name="connsiteX2" fmla="*/ 362817 w 1265870"/>
                                    <a:gd name="connsiteY2" fmla="*/ 0 h 2063268"/>
                                    <a:gd name="connsiteX3" fmla="*/ 1265870 w 1265870"/>
                                    <a:gd name="connsiteY3" fmla="*/ 0 h 206326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265870" h="2063268">
                                      <a:moveTo>
                                        <a:pt x="0" y="2063268"/>
                                      </a:moveTo>
                                      <a:lnTo>
                                        <a:pt x="0" y="416641"/>
                                      </a:lnTo>
                                      <a:lnTo>
                                        <a:pt x="362817" y="0"/>
                                      </a:lnTo>
                                      <a:lnTo>
                                        <a:pt x="126587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3" name="Freeform: Shape 142">
                                  <a:extLst>
                                    <a:ext uri="{FF2B5EF4-FFF2-40B4-BE49-F238E27FC236}">
                                      <a16:creationId xmlns:a16="http://schemas.microsoft.com/office/drawing/2014/main" id="{86A46DA9-8588-4FB3-B4F0-4F25AB88691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8243889" y="10140981"/>
                                  <a:ext cx="4334" cy="884396"/>
                                </a:xfrm>
                                <a:custGeom>
                                  <a:avLst/>
                                  <a:gdLst>
                                    <a:gd name="connsiteX0" fmla="*/ 0 w 3986"/>
                                    <a:gd name="connsiteY0" fmla="*/ 813346 h 813346"/>
                                    <a:gd name="connsiteX1" fmla="*/ 3987 w 3986"/>
                                    <a:gd name="connsiteY1" fmla="*/ 0 h 81334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</a:cxnLst>
                                  <a:rect l="l" t="t" r="r" b="b"/>
                                  <a:pathLst>
                                    <a:path w="3986" h="813346">
                                      <a:moveTo>
                                        <a:pt x="0" y="813346"/>
                                      </a:moveTo>
                                      <a:lnTo>
                                        <a:pt x="3987" y="0"/>
                                      </a:lnTo>
                                    </a:path>
                                  </a:pathLst>
                                </a:custGeom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4" name="Freeform: Shape 143">
                                  <a:extLst>
                                    <a:ext uri="{FF2B5EF4-FFF2-40B4-BE49-F238E27FC236}">
                                      <a16:creationId xmlns:a16="http://schemas.microsoft.com/office/drawing/2014/main" id="{26BBED13-FEEA-426E-A88A-19C9F61AB417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8150680" y="10147484"/>
                                  <a:ext cx="6502" cy="871390"/>
                                </a:xfrm>
                                <a:custGeom>
                                  <a:avLst/>
                                  <a:gdLst>
                                    <a:gd name="connsiteX0" fmla="*/ 0 w 5980"/>
                                    <a:gd name="connsiteY0" fmla="*/ 801386 h 801385"/>
                                    <a:gd name="connsiteX1" fmla="*/ 5981 w 5980"/>
                                    <a:gd name="connsiteY1" fmla="*/ 0 h 80138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</a:cxnLst>
                                  <a:rect l="l" t="t" r="r" b="b"/>
                                  <a:pathLst>
                                    <a:path w="5980" h="801385">
                                      <a:moveTo>
                                        <a:pt x="0" y="801386"/>
                                      </a:moveTo>
                                      <a:lnTo>
                                        <a:pt x="5981" y="0"/>
                                      </a:lnTo>
                                    </a:path>
                                  </a:pathLst>
                                </a:custGeom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5" name="Freeform: Shape 144">
                                  <a:extLst>
                                    <a:ext uri="{FF2B5EF4-FFF2-40B4-BE49-F238E27FC236}">
                                      <a16:creationId xmlns:a16="http://schemas.microsoft.com/office/drawing/2014/main" id="{7BAFAA0E-1287-4474-B859-DFE92B72276A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7788685" y="8118575"/>
                                  <a:ext cx="1326594" cy="2109111"/>
                                </a:xfrm>
                                <a:custGeom>
                                  <a:avLst/>
                                  <a:gdLst>
                                    <a:gd name="connsiteX0" fmla="*/ 1220020 w 1220019"/>
                                    <a:gd name="connsiteY0" fmla="*/ 1939672 h 1939671"/>
                                    <a:gd name="connsiteX1" fmla="*/ 1220020 w 1220019"/>
                                    <a:gd name="connsiteY1" fmla="*/ 787431 h 1939671"/>
                                    <a:gd name="connsiteX2" fmla="*/ 0 w 1220019"/>
                                    <a:gd name="connsiteY2" fmla="*/ 19935 h 1939671"/>
                                    <a:gd name="connsiteX3" fmla="*/ 0 w 1220019"/>
                                    <a:gd name="connsiteY3" fmla="*/ 0 h 193967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220019" h="1939671">
                                      <a:moveTo>
                                        <a:pt x="1220020" y="1939672"/>
                                      </a:moveTo>
                                      <a:lnTo>
                                        <a:pt x="1220020" y="787431"/>
                                      </a:lnTo>
                                      <a:lnTo>
                                        <a:pt x="0" y="19935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6" name="Freeform: Shape 145">
                                  <a:extLst>
                                    <a:ext uri="{FF2B5EF4-FFF2-40B4-BE49-F238E27FC236}">
                                      <a16:creationId xmlns:a16="http://schemas.microsoft.com/office/drawing/2014/main" id="{E71150C9-C034-415F-8026-909EF6998C7B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7998946" y="8116407"/>
                                  <a:ext cx="1220380" cy="2111279"/>
                                </a:xfrm>
                                <a:custGeom>
                                  <a:avLst/>
                                  <a:gdLst>
                                    <a:gd name="connsiteX0" fmla="*/ 1122338 w 1122338"/>
                                    <a:gd name="connsiteY0" fmla="*/ 1941665 h 1941665"/>
                                    <a:gd name="connsiteX1" fmla="*/ 1122338 w 1122338"/>
                                    <a:gd name="connsiteY1" fmla="*/ 685763 h 1941665"/>
                                    <a:gd name="connsiteX2" fmla="*/ 0 w 1122338"/>
                                    <a:gd name="connsiteY2" fmla="*/ 19935 h 1941665"/>
                                    <a:gd name="connsiteX3" fmla="*/ 0 w 1122338"/>
                                    <a:gd name="connsiteY3" fmla="*/ 0 h 194166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122338" h="1941665">
                                      <a:moveTo>
                                        <a:pt x="1122338" y="1941665"/>
                                      </a:moveTo>
                                      <a:cubicBezTo>
                                        <a:pt x="1122338" y="1714406"/>
                                        <a:pt x="1122338" y="685763"/>
                                        <a:pt x="1122338" y="685763"/>
                                      </a:cubicBezTo>
                                      <a:lnTo>
                                        <a:pt x="0" y="19935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7" name="Freeform: Shape 146">
                                  <a:extLst>
                                    <a:ext uri="{FF2B5EF4-FFF2-40B4-BE49-F238E27FC236}">
                                      <a16:creationId xmlns:a16="http://schemas.microsoft.com/office/drawing/2014/main" id="{2E248894-6584-4FAC-86BB-A15ED9807984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6813249" y="8443720"/>
                                  <a:ext cx="2150296" cy="1783965"/>
                                </a:xfrm>
                                <a:custGeom>
                                  <a:avLst/>
                                  <a:gdLst>
                                    <a:gd name="connsiteX0" fmla="*/ 1977548 w 1977548"/>
                                    <a:gd name="connsiteY0" fmla="*/ 1640648 h 1640647"/>
                                    <a:gd name="connsiteX1" fmla="*/ 1977548 w 1977548"/>
                                    <a:gd name="connsiteY1" fmla="*/ 621971 h 1640647"/>
                                    <a:gd name="connsiteX2" fmla="*/ 1000735 w 1977548"/>
                                    <a:gd name="connsiteY2" fmla="*/ 0 h 1640647"/>
                                    <a:gd name="connsiteX3" fmla="*/ 0 w 1977548"/>
                                    <a:gd name="connsiteY3" fmla="*/ 0 h 1640647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977548" h="1640647">
                                      <a:moveTo>
                                        <a:pt x="1977548" y="1640648"/>
                                      </a:moveTo>
                                      <a:lnTo>
                                        <a:pt x="1977548" y="621971"/>
                                      </a:lnTo>
                                      <a:lnTo>
                                        <a:pt x="1000735" y="0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8" name="Freeform: Shape 147">
                                  <a:extLst>
                                    <a:ext uri="{FF2B5EF4-FFF2-40B4-BE49-F238E27FC236}">
                                      <a16:creationId xmlns:a16="http://schemas.microsoft.com/office/drawing/2014/main" id="{7BAF0B77-20BC-42AA-B3E1-033FC454214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6813249" y="8701669"/>
                                  <a:ext cx="1957376" cy="1526017"/>
                                </a:xfrm>
                                <a:custGeom>
                                  <a:avLst/>
                                  <a:gdLst>
                                    <a:gd name="connsiteX0" fmla="*/ 1800127 w 1800126"/>
                                    <a:gd name="connsiteY0" fmla="*/ 1403422 h 1403421"/>
                                    <a:gd name="connsiteX1" fmla="*/ 1800127 w 1800126"/>
                                    <a:gd name="connsiteY1" fmla="*/ 619977 h 1403421"/>
                                    <a:gd name="connsiteX2" fmla="*/ 823314 w 1800126"/>
                                    <a:gd name="connsiteY2" fmla="*/ 0 h 1403421"/>
                                    <a:gd name="connsiteX3" fmla="*/ 0 w 1800126"/>
                                    <a:gd name="connsiteY3" fmla="*/ 0 h 140342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800126" h="1403421">
                                      <a:moveTo>
                                        <a:pt x="1800127" y="1403422"/>
                                      </a:moveTo>
                                      <a:lnTo>
                                        <a:pt x="1800127" y="619977"/>
                                      </a:lnTo>
                                      <a:lnTo>
                                        <a:pt x="823314" y="0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9" name="Freeform: Shape 148">
                                  <a:extLst>
                                    <a:ext uri="{FF2B5EF4-FFF2-40B4-BE49-F238E27FC236}">
                                      <a16:creationId xmlns:a16="http://schemas.microsoft.com/office/drawing/2014/main" id="{959D12CB-53B5-43B9-AC9E-35DABBF89D64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7595765" y="9889535"/>
                                  <a:ext cx="223265" cy="1597548"/>
                                </a:xfrm>
                                <a:custGeom>
                                  <a:avLst/>
                                  <a:gdLst>
                                    <a:gd name="connsiteX0" fmla="*/ 0 w 205329"/>
                                    <a:gd name="connsiteY0" fmla="*/ 1469206 h 1469206"/>
                                    <a:gd name="connsiteX1" fmla="*/ 205330 w 205329"/>
                                    <a:gd name="connsiteY1" fmla="*/ 1265870 h 1469206"/>
                                    <a:gd name="connsiteX2" fmla="*/ 205330 w 205329"/>
                                    <a:gd name="connsiteY2" fmla="*/ 0 h 14692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205329" h="1469206">
                                      <a:moveTo>
                                        <a:pt x="0" y="1469206"/>
                                      </a:moveTo>
                                      <a:lnTo>
                                        <a:pt x="205330" y="1265870"/>
                                      </a:lnTo>
                                      <a:lnTo>
                                        <a:pt x="20533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0" name="Freeform: Shape 149">
                                  <a:extLst>
                                    <a:ext uri="{FF2B5EF4-FFF2-40B4-BE49-F238E27FC236}">
                                      <a16:creationId xmlns:a16="http://schemas.microsoft.com/office/drawing/2014/main" id="{EAC426D3-7794-4B62-8A2B-C486F537ACB0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6899953" y="10357744"/>
                                  <a:ext cx="255781" cy="1406796"/>
                                </a:xfrm>
                                <a:custGeom>
                                  <a:avLst/>
                                  <a:gdLst>
                                    <a:gd name="connsiteX0" fmla="*/ 0 w 235232"/>
                                    <a:gd name="connsiteY0" fmla="*/ 1293779 h 1293778"/>
                                    <a:gd name="connsiteX1" fmla="*/ 235232 w 235232"/>
                                    <a:gd name="connsiteY1" fmla="*/ 1102403 h 1293778"/>
                                    <a:gd name="connsiteX2" fmla="*/ 235232 w 235232"/>
                                    <a:gd name="connsiteY2" fmla="*/ 0 h 129377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235232" h="1293778">
                                      <a:moveTo>
                                        <a:pt x="0" y="1293779"/>
                                      </a:moveTo>
                                      <a:lnTo>
                                        <a:pt x="235232" y="1102403"/>
                                      </a:lnTo>
                                      <a:lnTo>
                                        <a:pt x="235232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grpSp>
                              <p:nvGrpSpPr>
                                <p:cNvPr id="151" name="Group 150">
                                  <a:extLst>
                                    <a:ext uri="{FF2B5EF4-FFF2-40B4-BE49-F238E27FC236}">
                                      <a16:creationId xmlns:a16="http://schemas.microsoft.com/office/drawing/2014/main" id="{E75A540C-32C0-425F-A3E0-DDA63CC19408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1240062" y="3015956"/>
                                  <a:ext cx="14313787" cy="10068676"/>
                                  <a:chOff x="1240062" y="3015956"/>
                                  <a:chExt cx="14313787" cy="10068676"/>
                                </a:xfrm>
                              </p:grpSpPr>
                              <p:sp>
                                <p:nvSpPr>
                                  <p:cNvPr id="162" name="Freeform: Shape 161">
                                    <a:extLst>
                                      <a:ext uri="{FF2B5EF4-FFF2-40B4-BE49-F238E27FC236}">
                                        <a16:creationId xmlns:a16="http://schemas.microsoft.com/office/drawing/2014/main" id="{4199A5E3-4FDC-4C06-9A9B-BB9DD9E662D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5332752" y="5714665"/>
                                    <a:ext cx="221097" cy="2171972"/>
                                  </a:xfrm>
                                  <a:custGeom>
                                    <a:avLst/>
                                    <a:gdLst>
                                      <a:gd name="connsiteX0" fmla="*/ 0 w 203335"/>
                                      <a:gd name="connsiteY0" fmla="*/ 0 h 1997482"/>
                                      <a:gd name="connsiteX1" fmla="*/ 199350 w 203335"/>
                                      <a:gd name="connsiteY1" fmla="*/ 0 h 1997482"/>
                                      <a:gd name="connsiteX2" fmla="*/ 203336 w 203335"/>
                                      <a:gd name="connsiteY2" fmla="*/ 1997483 h 199748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203335" h="1997482">
                                        <a:moveTo>
                                          <a:pt x="0" y="0"/>
                                        </a:moveTo>
                                        <a:lnTo>
                                          <a:pt x="199350" y="0"/>
                                        </a:lnTo>
                                        <a:lnTo>
                                          <a:pt x="203336" y="1997483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3" name="Freeform: Shape 162">
                                    <a:extLst>
                                      <a:ext uri="{FF2B5EF4-FFF2-40B4-BE49-F238E27FC236}">
                                        <a16:creationId xmlns:a16="http://schemas.microsoft.com/office/drawing/2014/main" id="{1A574687-E52A-4149-8235-8C2290996AA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507579" y="3993561"/>
                                    <a:ext cx="2109111" cy="1324426"/>
                                  </a:xfrm>
                                  <a:custGeom>
                                    <a:avLst/>
                                    <a:gdLst>
                                      <a:gd name="connsiteX0" fmla="*/ 0 w 1939671"/>
                                      <a:gd name="connsiteY0" fmla="*/ 1218026 h 1218026"/>
                                      <a:gd name="connsiteX1" fmla="*/ 1152241 w 1939671"/>
                                      <a:gd name="connsiteY1" fmla="*/ 1218026 h 1218026"/>
                                      <a:gd name="connsiteX2" fmla="*/ 1919737 w 1939671"/>
                                      <a:gd name="connsiteY2" fmla="*/ 0 h 1218026"/>
                                      <a:gd name="connsiteX3" fmla="*/ 1939672 w 1939671"/>
                                      <a:gd name="connsiteY3" fmla="*/ 0 h 121802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39671" h="1218026">
                                        <a:moveTo>
                                          <a:pt x="0" y="1218026"/>
                                        </a:moveTo>
                                        <a:lnTo>
                                          <a:pt x="1152241" y="1218026"/>
                                        </a:lnTo>
                                        <a:lnTo>
                                          <a:pt x="1919737" y="0"/>
                                        </a:lnTo>
                                        <a:lnTo>
                                          <a:pt x="1939672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4" name="Freeform: Shape 163">
                                    <a:extLst>
                                      <a:ext uri="{FF2B5EF4-FFF2-40B4-BE49-F238E27FC236}">
                                        <a16:creationId xmlns:a16="http://schemas.microsoft.com/office/drawing/2014/main" id="{B310FC4D-0641-495D-9FE1-B1BAADF1EA5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505412" y="4201655"/>
                                    <a:ext cx="2111279" cy="1220380"/>
                                  </a:xfrm>
                                  <a:custGeom>
                                    <a:avLst/>
                                    <a:gdLst>
                                      <a:gd name="connsiteX0" fmla="*/ 0 w 1941665"/>
                                      <a:gd name="connsiteY0" fmla="*/ 1122338 h 1122338"/>
                                      <a:gd name="connsiteX1" fmla="*/ 1255903 w 1941665"/>
                                      <a:gd name="connsiteY1" fmla="*/ 1122338 h 1122338"/>
                                      <a:gd name="connsiteX2" fmla="*/ 1921730 w 1941665"/>
                                      <a:gd name="connsiteY2" fmla="*/ 0 h 1122338"/>
                                      <a:gd name="connsiteX3" fmla="*/ 1941665 w 1941665"/>
                                      <a:gd name="connsiteY3" fmla="*/ 0 h 112233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41665" h="1122338">
                                        <a:moveTo>
                                          <a:pt x="0" y="1122338"/>
                                        </a:moveTo>
                                        <a:cubicBezTo>
                                          <a:pt x="227258" y="1122338"/>
                                          <a:pt x="1255903" y="1122338"/>
                                          <a:pt x="1255903" y="1122338"/>
                                        </a:cubicBezTo>
                                        <a:lnTo>
                                          <a:pt x="1921730" y="0"/>
                                        </a:lnTo>
                                        <a:lnTo>
                                          <a:pt x="1941665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5" name="Freeform: Shape 164">
                                    <a:extLst>
                                      <a:ext uri="{FF2B5EF4-FFF2-40B4-BE49-F238E27FC236}">
                                        <a16:creationId xmlns:a16="http://schemas.microsoft.com/office/drawing/2014/main" id="{DA5F7138-D3D4-4A3F-971D-7E41C6F31540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507579" y="3015956"/>
                                    <a:ext cx="1783965" cy="2150295"/>
                                  </a:xfrm>
                                  <a:custGeom>
                                    <a:avLst/>
                                    <a:gdLst>
                                      <a:gd name="connsiteX0" fmla="*/ 0 w 1640647"/>
                                      <a:gd name="connsiteY0" fmla="*/ 1977548 h 1977547"/>
                                      <a:gd name="connsiteX1" fmla="*/ 1018677 w 1640647"/>
                                      <a:gd name="connsiteY1" fmla="*/ 1977548 h 1977547"/>
                                      <a:gd name="connsiteX2" fmla="*/ 1640647 w 1640647"/>
                                      <a:gd name="connsiteY2" fmla="*/ 1000735 h 1977547"/>
                                      <a:gd name="connsiteX3" fmla="*/ 1640647 w 1640647"/>
                                      <a:gd name="connsiteY3" fmla="*/ 0 h 1977547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640647" h="1977547">
                                        <a:moveTo>
                                          <a:pt x="0" y="1977548"/>
                                        </a:moveTo>
                                        <a:lnTo>
                                          <a:pt x="1018677" y="1977548"/>
                                        </a:lnTo>
                                        <a:lnTo>
                                          <a:pt x="1640647" y="1000735"/>
                                        </a:lnTo>
                                        <a:lnTo>
                                          <a:pt x="1640647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6" name="Freeform: Shape 165">
                                    <a:extLst>
                                      <a:ext uri="{FF2B5EF4-FFF2-40B4-BE49-F238E27FC236}">
                                        <a16:creationId xmlns:a16="http://schemas.microsoft.com/office/drawing/2014/main" id="{365F3F58-C05B-477A-91CF-DD3FF3432734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507579" y="3015956"/>
                                    <a:ext cx="1526017" cy="1957376"/>
                                  </a:xfrm>
                                  <a:custGeom>
                                    <a:avLst/>
                                    <a:gdLst>
                                      <a:gd name="connsiteX0" fmla="*/ 0 w 1403421"/>
                                      <a:gd name="connsiteY0" fmla="*/ 1800127 h 1800126"/>
                                      <a:gd name="connsiteX1" fmla="*/ 783444 w 1403421"/>
                                      <a:gd name="connsiteY1" fmla="*/ 1800127 h 1800126"/>
                                      <a:gd name="connsiteX2" fmla="*/ 1403422 w 1403421"/>
                                      <a:gd name="connsiteY2" fmla="*/ 823314 h 1800126"/>
                                      <a:gd name="connsiteX3" fmla="*/ 1403422 w 1403421"/>
                                      <a:gd name="connsiteY3" fmla="*/ 0 h 180012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403421" h="1800126">
                                        <a:moveTo>
                                          <a:pt x="0" y="1800127"/>
                                        </a:moveTo>
                                        <a:lnTo>
                                          <a:pt x="783444" y="1800127"/>
                                        </a:lnTo>
                                        <a:lnTo>
                                          <a:pt x="1403422" y="823314"/>
                                        </a:lnTo>
                                        <a:lnTo>
                                          <a:pt x="1403422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7" name="Freeform: Shape 166">
                                    <a:extLst>
                                      <a:ext uri="{FF2B5EF4-FFF2-40B4-BE49-F238E27FC236}">
                                        <a16:creationId xmlns:a16="http://schemas.microsoft.com/office/drawing/2014/main" id="{0824E7F8-A357-47CA-A6BA-AE1DD2AF80E2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682439" y="5099056"/>
                                    <a:ext cx="932084" cy="1796971"/>
                                  </a:xfrm>
                                  <a:custGeom>
                                    <a:avLst/>
                                    <a:gdLst>
                                      <a:gd name="connsiteX0" fmla="*/ 857203 w 857203"/>
                                      <a:gd name="connsiteY0" fmla="*/ 0 h 1652608"/>
                                      <a:gd name="connsiteX1" fmla="*/ 434582 w 857203"/>
                                      <a:gd name="connsiteY1" fmla="*/ 550205 h 1652608"/>
                                      <a:gd name="connsiteX2" fmla="*/ 0 w 857203"/>
                                      <a:gd name="connsiteY2" fmla="*/ 550205 h 1652608"/>
                                      <a:gd name="connsiteX3" fmla="*/ 0 w 857203"/>
                                      <a:gd name="connsiteY3" fmla="*/ 1249922 h 1652608"/>
                                      <a:gd name="connsiteX4" fmla="*/ 402686 w 857203"/>
                                      <a:gd name="connsiteY4" fmla="*/ 1652608 h 165260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857203" h="1652608">
                                        <a:moveTo>
                                          <a:pt x="857203" y="0"/>
                                        </a:moveTo>
                                        <a:lnTo>
                                          <a:pt x="434582" y="550205"/>
                                        </a:lnTo>
                                        <a:lnTo>
                                          <a:pt x="0" y="550205"/>
                                        </a:lnTo>
                                        <a:lnTo>
                                          <a:pt x="0" y="1249922"/>
                                        </a:lnTo>
                                        <a:lnTo>
                                          <a:pt x="402686" y="1652608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8" name="Freeform: Shape 167">
                                    <a:extLst>
                                      <a:ext uri="{FF2B5EF4-FFF2-40B4-BE49-F238E27FC236}">
                                        <a16:creationId xmlns:a16="http://schemas.microsoft.com/office/drawing/2014/main" id="{B9CB792D-8874-4D7B-A8E7-8F6AAAFA897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972903" y="5929261"/>
                                    <a:ext cx="654626" cy="205925"/>
                                  </a:xfrm>
                                  <a:custGeom>
                                    <a:avLst/>
                                    <a:gdLst>
                                      <a:gd name="connsiteX0" fmla="*/ 0 w 602035"/>
                                      <a:gd name="connsiteY0" fmla="*/ 189382 h 189382"/>
                                      <a:gd name="connsiteX1" fmla="*/ 424615 w 602035"/>
                                      <a:gd name="connsiteY1" fmla="*/ 189382 h 189382"/>
                                      <a:gd name="connsiteX2" fmla="*/ 602036 w 602035"/>
                                      <a:gd name="connsiteY2" fmla="*/ 0 h 18938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602035" h="189382">
                                        <a:moveTo>
                                          <a:pt x="0" y="189382"/>
                                        </a:moveTo>
                                        <a:lnTo>
                                          <a:pt x="424615" y="189382"/>
                                        </a:lnTo>
                                        <a:lnTo>
                                          <a:pt x="602036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9" name="Freeform: Shape 168">
                                    <a:extLst>
                                      <a:ext uri="{FF2B5EF4-FFF2-40B4-BE49-F238E27FC236}">
                                        <a16:creationId xmlns:a16="http://schemas.microsoft.com/office/drawing/2014/main" id="{22BDBB9D-EB04-45E2-9C33-BA40C9CB6B6F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970734" y="5617121"/>
                                    <a:ext cx="652459" cy="318642"/>
                                  </a:xfrm>
                                  <a:custGeom>
                                    <a:avLst/>
                                    <a:gdLst>
                                      <a:gd name="connsiteX0" fmla="*/ 0 w 600042"/>
                                      <a:gd name="connsiteY0" fmla="*/ 293044 h 293043"/>
                                      <a:gd name="connsiteX1" fmla="*/ 303012 w 600042"/>
                                      <a:gd name="connsiteY1" fmla="*/ 293044 h 293043"/>
                                      <a:gd name="connsiteX2" fmla="*/ 600042 w 600042"/>
                                      <a:gd name="connsiteY2" fmla="*/ 0 h 29304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600042" h="293043">
                                        <a:moveTo>
                                          <a:pt x="0" y="293044"/>
                                        </a:moveTo>
                                        <a:lnTo>
                                          <a:pt x="303012" y="293044"/>
                                        </a:lnTo>
                                        <a:lnTo>
                                          <a:pt x="600042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0" name="Freeform: Shape 169">
                                    <a:extLst>
                                      <a:ext uri="{FF2B5EF4-FFF2-40B4-BE49-F238E27FC236}">
                                        <a16:creationId xmlns:a16="http://schemas.microsoft.com/office/drawing/2014/main" id="{0B6C2C21-4618-4EB9-9BD3-C9733DBE4485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029261" y="6345448"/>
                                    <a:ext cx="446533" cy="385839"/>
                                  </a:xfrm>
                                  <a:custGeom>
                                    <a:avLst/>
                                    <a:gdLst>
                                      <a:gd name="connsiteX0" fmla="*/ 410660 w 410660"/>
                                      <a:gd name="connsiteY0" fmla="*/ 354842 h 354842"/>
                                      <a:gd name="connsiteX1" fmla="*/ 0 w 410660"/>
                                      <a:gd name="connsiteY1" fmla="*/ 0 h 35484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</a:cxnLst>
                                    <a:rect l="l" t="t" r="r" b="b"/>
                                    <a:pathLst>
                                      <a:path w="410660" h="354842">
                                        <a:moveTo>
                                          <a:pt x="410660" y="354842"/>
                                        </a:move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1" name="Freeform: Shape 170">
                                    <a:extLst>
                                      <a:ext uri="{FF2B5EF4-FFF2-40B4-BE49-F238E27FC236}">
                                        <a16:creationId xmlns:a16="http://schemas.microsoft.com/office/drawing/2014/main" id="{3349874E-364A-4F90-84DB-FBFBA3577F8E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4579101" y="5705995"/>
                                    <a:ext cx="1376450" cy="2243504"/>
                                  </a:xfrm>
                                  <a:custGeom>
                                    <a:avLst/>
                                    <a:gdLst>
                                      <a:gd name="connsiteX0" fmla="*/ 1265870 w 1265870"/>
                                      <a:gd name="connsiteY0" fmla="*/ 2063268 h 2063268"/>
                                      <a:gd name="connsiteX1" fmla="*/ 1265870 w 1265870"/>
                                      <a:gd name="connsiteY1" fmla="*/ 416641 h 2063268"/>
                                      <a:gd name="connsiteX2" fmla="*/ 903054 w 1265870"/>
                                      <a:gd name="connsiteY2" fmla="*/ 0 h 2063268"/>
                                      <a:gd name="connsiteX3" fmla="*/ 0 w 1265870"/>
                                      <a:gd name="connsiteY3" fmla="*/ 0 h 206326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265870" h="2063268">
                                        <a:moveTo>
                                          <a:pt x="1265870" y="2063268"/>
                                        </a:moveTo>
                                        <a:lnTo>
                                          <a:pt x="1265870" y="416641"/>
                                        </a:lnTo>
                                        <a:lnTo>
                                          <a:pt x="903054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2" name="Freeform: Shape 171">
                                    <a:extLst>
                                      <a:ext uri="{FF2B5EF4-FFF2-40B4-BE49-F238E27FC236}">
                                        <a16:creationId xmlns:a16="http://schemas.microsoft.com/office/drawing/2014/main" id="{AFC76AE8-2ED9-4D6B-923B-2246BAAEC3E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6287199" y="7336058"/>
                                    <a:ext cx="1109830" cy="613441"/>
                                  </a:xfrm>
                                  <a:custGeom>
                                    <a:avLst/>
                                    <a:gdLst>
                                      <a:gd name="connsiteX0" fmla="*/ 1020670 w 1020670"/>
                                      <a:gd name="connsiteY0" fmla="*/ 0 h 564159"/>
                                      <a:gd name="connsiteX1" fmla="*/ 372784 w 1020670"/>
                                      <a:gd name="connsiteY1" fmla="*/ 0 h 564159"/>
                                      <a:gd name="connsiteX2" fmla="*/ 0 w 1020670"/>
                                      <a:gd name="connsiteY2" fmla="*/ 374777 h 564159"/>
                                      <a:gd name="connsiteX3" fmla="*/ 0 w 1020670"/>
                                      <a:gd name="connsiteY3" fmla="*/ 564159 h 56415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020670" h="564159">
                                        <a:moveTo>
                                          <a:pt x="1020670" y="0"/>
                                        </a:moveTo>
                                        <a:lnTo>
                                          <a:pt x="372784" y="0"/>
                                        </a:lnTo>
                                        <a:lnTo>
                                          <a:pt x="0" y="374777"/>
                                        </a:lnTo>
                                        <a:lnTo>
                                          <a:pt x="0" y="564159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3" name="Freeform: Shape 172">
                                    <a:extLst>
                                      <a:ext uri="{FF2B5EF4-FFF2-40B4-BE49-F238E27FC236}">
                                        <a16:creationId xmlns:a16="http://schemas.microsoft.com/office/drawing/2014/main" id="{33ECE514-8B98-49B2-896B-0E8BA6A3029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6365234" y="7420596"/>
                                    <a:ext cx="1036131" cy="528904"/>
                                  </a:xfrm>
                                  <a:custGeom>
                                    <a:avLst/>
                                    <a:gdLst>
                                      <a:gd name="connsiteX0" fmla="*/ 952891 w 952891"/>
                                      <a:gd name="connsiteY0" fmla="*/ 0 h 486413"/>
                                      <a:gd name="connsiteX1" fmla="*/ 374777 w 952891"/>
                                      <a:gd name="connsiteY1" fmla="*/ 0 h 486413"/>
                                      <a:gd name="connsiteX2" fmla="*/ 0 w 952891"/>
                                      <a:gd name="connsiteY2" fmla="*/ 350855 h 486413"/>
                                      <a:gd name="connsiteX3" fmla="*/ 0 w 952891"/>
                                      <a:gd name="connsiteY3" fmla="*/ 486413 h 48641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952891" h="486413">
                                        <a:moveTo>
                                          <a:pt x="952891" y="0"/>
                                        </a:moveTo>
                                        <a:lnTo>
                                          <a:pt x="374777" y="0"/>
                                        </a:lnTo>
                                        <a:lnTo>
                                          <a:pt x="0" y="350855"/>
                                        </a:lnTo>
                                        <a:lnTo>
                                          <a:pt x="0" y="486413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4" name="Freeform: Shape 173">
                                    <a:extLst>
                                      <a:ext uri="{FF2B5EF4-FFF2-40B4-BE49-F238E27FC236}">
                                        <a16:creationId xmlns:a16="http://schemas.microsoft.com/office/drawing/2014/main" id="{13D28C01-6F00-4862-B171-E5E08E7072AE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6432431" y="7509470"/>
                                    <a:ext cx="973268" cy="440030"/>
                                  </a:xfrm>
                                  <a:custGeom>
                                    <a:avLst/>
                                    <a:gdLst>
                                      <a:gd name="connsiteX0" fmla="*/ 895080 w 895079"/>
                                      <a:gd name="connsiteY0" fmla="*/ 0 h 404679"/>
                                      <a:gd name="connsiteX1" fmla="*/ 374777 w 895079"/>
                                      <a:gd name="connsiteY1" fmla="*/ 0 h 404679"/>
                                      <a:gd name="connsiteX2" fmla="*/ 0 w 895079"/>
                                      <a:gd name="connsiteY2" fmla="*/ 330920 h 404679"/>
                                      <a:gd name="connsiteX3" fmla="*/ 0 w 895079"/>
                                      <a:gd name="connsiteY3" fmla="*/ 404680 h 40467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895079" h="404679">
                                        <a:moveTo>
                                          <a:pt x="895080" y="0"/>
                                        </a:moveTo>
                                        <a:lnTo>
                                          <a:pt x="374777" y="0"/>
                                        </a:lnTo>
                                        <a:lnTo>
                                          <a:pt x="0" y="330920"/>
                                        </a:lnTo>
                                        <a:lnTo>
                                          <a:pt x="0" y="40468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5" name="Freeform: Shape 174">
                                    <a:extLst>
                                      <a:ext uri="{FF2B5EF4-FFF2-40B4-BE49-F238E27FC236}">
                                        <a16:creationId xmlns:a16="http://schemas.microsoft.com/office/drawing/2014/main" id="{232955AD-235B-4923-AE6E-4619E113947E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3022049" y="8237795"/>
                                    <a:ext cx="932084" cy="2789749"/>
                                  </a:xfrm>
                                  <a:custGeom>
                                    <a:avLst/>
                                    <a:gdLst>
                                      <a:gd name="connsiteX0" fmla="*/ 0 w 857203"/>
                                      <a:gd name="connsiteY0" fmla="*/ 2565630 h 2565629"/>
                                      <a:gd name="connsiteX1" fmla="*/ 422621 w 857203"/>
                                      <a:gd name="connsiteY1" fmla="*/ 2013431 h 2565629"/>
                                      <a:gd name="connsiteX2" fmla="*/ 857203 w 857203"/>
                                      <a:gd name="connsiteY2" fmla="*/ 2013431 h 2565629"/>
                                      <a:gd name="connsiteX3" fmla="*/ 857203 w 857203"/>
                                      <a:gd name="connsiteY3" fmla="*/ 1315707 h 2565629"/>
                                      <a:gd name="connsiteX4" fmla="*/ 422621 w 857203"/>
                                      <a:gd name="connsiteY4" fmla="*/ 881126 h 2565629"/>
                                      <a:gd name="connsiteX5" fmla="*/ 422621 w 857203"/>
                                      <a:gd name="connsiteY5" fmla="*/ 0 h 256562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857203" h="2565629">
                                        <a:moveTo>
                                          <a:pt x="0" y="2565630"/>
                                        </a:moveTo>
                                        <a:lnTo>
                                          <a:pt x="422621" y="2013431"/>
                                        </a:lnTo>
                                        <a:lnTo>
                                          <a:pt x="857203" y="2013431"/>
                                        </a:lnTo>
                                        <a:lnTo>
                                          <a:pt x="857203" y="1315707"/>
                                        </a:lnTo>
                                        <a:lnTo>
                                          <a:pt x="422621" y="881126"/>
                                        </a:lnTo>
                                        <a:lnTo>
                                          <a:pt x="42262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6" name="Freeform: Shape 175">
                                    <a:extLst>
                                      <a:ext uri="{FF2B5EF4-FFF2-40B4-BE49-F238E27FC236}">
                                        <a16:creationId xmlns:a16="http://schemas.microsoft.com/office/drawing/2014/main" id="{88DC79D1-4F29-435D-947E-E9B839243DBE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3076241" y="8196610"/>
                                    <a:ext cx="251445" cy="949425"/>
                                  </a:xfrm>
                                  <a:custGeom>
                                    <a:avLst/>
                                    <a:gdLst>
                                      <a:gd name="connsiteX0" fmla="*/ 231246 w 231245"/>
                                      <a:gd name="connsiteY0" fmla="*/ 87714 h 873151"/>
                                      <a:gd name="connsiteX1" fmla="*/ 231246 w 231245"/>
                                      <a:gd name="connsiteY1" fmla="*/ 873151 h 873151"/>
                                      <a:gd name="connsiteX2" fmla="*/ 0 w 231245"/>
                                      <a:gd name="connsiteY2" fmla="*/ 873151 h 873151"/>
                                      <a:gd name="connsiteX3" fmla="*/ 0 w 231245"/>
                                      <a:gd name="connsiteY3" fmla="*/ 0 h 873151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231245" h="873151">
                                        <a:moveTo>
                                          <a:pt x="231246" y="87714"/>
                                        </a:moveTo>
                                        <a:lnTo>
                                          <a:pt x="231246" y="873151"/>
                                        </a:lnTo>
                                        <a:lnTo>
                                          <a:pt x="0" y="873151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7" name="Freeform: Shape 176">
                                    <a:extLst>
                                      <a:ext uri="{FF2B5EF4-FFF2-40B4-BE49-F238E27FC236}">
                                        <a16:creationId xmlns:a16="http://schemas.microsoft.com/office/drawing/2014/main" id="{82FE7BE4-3648-41E8-A111-C4F0D2FC3A7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2311065" y="5883741"/>
                                    <a:ext cx="2109111" cy="2091769"/>
                                  </a:xfrm>
                                  <a:custGeom>
                                    <a:avLst/>
                                    <a:gdLst>
                                      <a:gd name="connsiteX0" fmla="*/ 0 w 1939671"/>
                                      <a:gd name="connsiteY0" fmla="*/ 0 h 1923723"/>
                                      <a:gd name="connsiteX1" fmla="*/ 0 w 1939671"/>
                                      <a:gd name="connsiteY1" fmla="*/ 1255903 h 1923723"/>
                                      <a:gd name="connsiteX2" fmla="*/ 1122338 w 1939671"/>
                                      <a:gd name="connsiteY2" fmla="*/ 1923724 h 1923723"/>
                                      <a:gd name="connsiteX3" fmla="*/ 1939672 w 1939671"/>
                                      <a:gd name="connsiteY3" fmla="*/ 1923724 h 192372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39671" h="1923723">
                                        <a:moveTo>
                                          <a:pt x="0" y="0"/>
                                        </a:moveTo>
                                        <a:cubicBezTo>
                                          <a:pt x="0" y="227258"/>
                                          <a:pt x="0" y="1255903"/>
                                          <a:pt x="0" y="1255903"/>
                                        </a:cubicBezTo>
                                        <a:lnTo>
                                          <a:pt x="1122338" y="1923724"/>
                                        </a:lnTo>
                                        <a:lnTo>
                                          <a:pt x="1939672" y="1923724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8" name="Freeform: Shape 177">
                                    <a:extLst>
                                      <a:ext uri="{FF2B5EF4-FFF2-40B4-BE49-F238E27FC236}">
                                        <a16:creationId xmlns:a16="http://schemas.microsoft.com/office/drawing/2014/main" id="{C2B33E27-2949-423B-B731-35D10E977B5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2566845" y="5883741"/>
                                    <a:ext cx="2661859" cy="1783965"/>
                                  </a:xfrm>
                                  <a:custGeom>
                                    <a:avLst/>
                                    <a:gdLst>
                                      <a:gd name="connsiteX0" fmla="*/ 0 w 2448013"/>
                                      <a:gd name="connsiteY0" fmla="*/ 0 h 1640647"/>
                                      <a:gd name="connsiteX1" fmla="*/ 0 w 2448013"/>
                                      <a:gd name="connsiteY1" fmla="*/ 1018676 h 1640647"/>
                                      <a:gd name="connsiteX2" fmla="*/ 976813 w 2448013"/>
                                      <a:gd name="connsiteY2" fmla="*/ 1640647 h 1640647"/>
                                      <a:gd name="connsiteX3" fmla="*/ 2448013 w 2448013"/>
                                      <a:gd name="connsiteY3" fmla="*/ 1640647 h 1640647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2448013" h="1640647">
                                        <a:moveTo>
                                          <a:pt x="0" y="0"/>
                                        </a:moveTo>
                                        <a:lnTo>
                                          <a:pt x="0" y="1018676"/>
                                        </a:lnTo>
                                        <a:lnTo>
                                          <a:pt x="976813" y="1640647"/>
                                        </a:lnTo>
                                        <a:lnTo>
                                          <a:pt x="2448013" y="1640647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9" name="Freeform: Shape 178">
                                    <a:extLst>
                                      <a:ext uri="{FF2B5EF4-FFF2-40B4-BE49-F238E27FC236}">
                                        <a16:creationId xmlns:a16="http://schemas.microsoft.com/office/drawing/2014/main" id="{E79CEF14-7930-4776-B086-64488E73738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2759766" y="5883741"/>
                                    <a:ext cx="2468938" cy="1526017"/>
                                  </a:xfrm>
                                  <a:custGeom>
                                    <a:avLst/>
                                    <a:gdLst>
                                      <a:gd name="connsiteX0" fmla="*/ 0 w 2270591"/>
                                      <a:gd name="connsiteY0" fmla="*/ 0 h 1403421"/>
                                      <a:gd name="connsiteX1" fmla="*/ 0 w 2270591"/>
                                      <a:gd name="connsiteY1" fmla="*/ 783444 h 1403421"/>
                                      <a:gd name="connsiteX2" fmla="*/ 976813 w 2270591"/>
                                      <a:gd name="connsiteY2" fmla="*/ 1403421 h 1403421"/>
                                      <a:gd name="connsiteX3" fmla="*/ 2270591 w 2270591"/>
                                      <a:gd name="connsiteY3" fmla="*/ 1403421 h 1403421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2270591" h="1403421">
                                        <a:moveTo>
                                          <a:pt x="0" y="0"/>
                                        </a:moveTo>
                                        <a:lnTo>
                                          <a:pt x="0" y="783444"/>
                                        </a:lnTo>
                                        <a:lnTo>
                                          <a:pt x="976813" y="1403421"/>
                                        </a:lnTo>
                                        <a:lnTo>
                                          <a:pt x="2270591" y="1403421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0" name="Freeform: Shape 179">
                                    <a:extLst>
                                      <a:ext uri="{FF2B5EF4-FFF2-40B4-BE49-F238E27FC236}">
                                        <a16:creationId xmlns:a16="http://schemas.microsoft.com/office/drawing/2014/main" id="{58CAD1D5-E719-4FF0-AA28-D92EEF7CB476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846461" y="7058600"/>
                                    <a:ext cx="2874287" cy="934251"/>
                                  </a:xfrm>
                                  <a:custGeom>
                                    <a:avLst/>
                                    <a:gdLst>
                                      <a:gd name="connsiteX0" fmla="*/ 2643376 w 2643375"/>
                                      <a:gd name="connsiteY0" fmla="*/ 859197 h 859196"/>
                                      <a:gd name="connsiteX1" fmla="*/ 2013431 w 2643375"/>
                                      <a:gd name="connsiteY1" fmla="*/ 434582 h 859196"/>
                                      <a:gd name="connsiteX2" fmla="*/ 2013431 w 2643375"/>
                                      <a:gd name="connsiteY2" fmla="*/ 0 h 859196"/>
                                      <a:gd name="connsiteX3" fmla="*/ 1315708 w 2643375"/>
                                      <a:gd name="connsiteY3" fmla="*/ 0 h 859196"/>
                                      <a:gd name="connsiteX4" fmla="*/ 881126 w 2643375"/>
                                      <a:gd name="connsiteY4" fmla="*/ 434582 h 859196"/>
                                      <a:gd name="connsiteX5" fmla="*/ 0 w 2643375"/>
                                      <a:gd name="connsiteY5" fmla="*/ 434582 h 85919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2643375" h="859196">
                                        <a:moveTo>
                                          <a:pt x="2643376" y="859197"/>
                                        </a:moveTo>
                                        <a:lnTo>
                                          <a:pt x="2013431" y="434582"/>
                                        </a:lnTo>
                                        <a:lnTo>
                                          <a:pt x="2013431" y="0"/>
                                        </a:lnTo>
                                        <a:lnTo>
                                          <a:pt x="1315708" y="0"/>
                                        </a:lnTo>
                                        <a:lnTo>
                                          <a:pt x="881126" y="434582"/>
                                        </a:lnTo>
                                        <a:lnTo>
                                          <a:pt x="0" y="434582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1" name="Freeform: Shape 180">
                                    <a:extLst>
                                      <a:ext uri="{FF2B5EF4-FFF2-40B4-BE49-F238E27FC236}">
                                        <a16:creationId xmlns:a16="http://schemas.microsoft.com/office/drawing/2014/main" id="{61B3494C-40BE-462E-8011-8DC395FAEBE4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846461" y="6592559"/>
                                    <a:ext cx="2124285" cy="314306"/>
                                  </a:xfrm>
                                  <a:custGeom>
                                    <a:avLst/>
                                    <a:gdLst>
                                      <a:gd name="connsiteX0" fmla="*/ 1953626 w 1953626"/>
                                      <a:gd name="connsiteY0" fmla="*/ 289057 h 289056"/>
                                      <a:gd name="connsiteX1" fmla="*/ 1672544 w 1953626"/>
                                      <a:gd name="connsiteY1" fmla="*/ 289057 h 289056"/>
                                      <a:gd name="connsiteX2" fmla="*/ 1407408 w 1953626"/>
                                      <a:gd name="connsiteY2" fmla="*/ 0 h 289056"/>
                                      <a:gd name="connsiteX3" fmla="*/ 0 w 1953626"/>
                                      <a:gd name="connsiteY3" fmla="*/ 0 h 28905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53626" h="289056">
                                        <a:moveTo>
                                          <a:pt x="1953626" y="289057"/>
                                        </a:moveTo>
                                        <a:lnTo>
                                          <a:pt x="1672544" y="289057"/>
                                        </a:lnTo>
                                        <a:lnTo>
                                          <a:pt x="1407408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2" name="Freeform: Shape 181">
                                    <a:extLst>
                                      <a:ext uri="{FF2B5EF4-FFF2-40B4-BE49-F238E27FC236}">
                                        <a16:creationId xmlns:a16="http://schemas.microsoft.com/office/drawing/2014/main" id="{73FD0083-3EDE-4A86-891E-6CA7E5B5690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846461" y="6746461"/>
                                    <a:ext cx="1619225" cy="201589"/>
                                  </a:xfrm>
                                  <a:custGeom>
                                    <a:avLst/>
                                    <a:gdLst>
                                      <a:gd name="connsiteX0" fmla="*/ 1489142 w 1489141"/>
                                      <a:gd name="connsiteY0" fmla="*/ 185395 h 185394"/>
                                      <a:gd name="connsiteX1" fmla="*/ 1331656 w 1489141"/>
                                      <a:gd name="connsiteY1" fmla="*/ 0 h 185394"/>
                                      <a:gd name="connsiteX2" fmla="*/ 0 w 1489141"/>
                                      <a:gd name="connsiteY2" fmla="*/ 0 h 185394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1489141" h="185394">
                                        <a:moveTo>
                                          <a:pt x="1489142" y="185395"/>
                                        </a:moveTo>
                                        <a:lnTo>
                                          <a:pt x="1331656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3" name="Freeform: Shape 182">
                                    <a:extLst>
                                      <a:ext uri="{FF2B5EF4-FFF2-40B4-BE49-F238E27FC236}">
                                        <a16:creationId xmlns:a16="http://schemas.microsoft.com/office/drawing/2014/main" id="{B5200E72-7C1F-4638-AF3D-D9DAA761A5BF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178828" y="7405423"/>
                                    <a:ext cx="2208822" cy="1090321"/>
                                  </a:xfrm>
                                  <a:custGeom>
                                    <a:avLst/>
                                    <a:gdLst>
                                      <a:gd name="connsiteX0" fmla="*/ 2031373 w 2031372"/>
                                      <a:gd name="connsiteY0" fmla="*/ 0 h 1002728"/>
                                      <a:gd name="connsiteX1" fmla="*/ 1648622 w 2031372"/>
                                      <a:gd name="connsiteY1" fmla="*/ 442556 h 1002728"/>
                                      <a:gd name="connsiteX2" fmla="*/ 1648622 w 2031372"/>
                                      <a:gd name="connsiteY2" fmla="*/ 1002728 h 1002728"/>
                                      <a:gd name="connsiteX3" fmla="*/ 191376 w 2031372"/>
                                      <a:gd name="connsiteY3" fmla="*/ 1002728 h 1002728"/>
                                      <a:gd name="connsiteX4" fmla="*/ 0 w 2031372"/>
                                      <a:gd name="connsiteY4" fmla="*/ 767496 h 100272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2031372" h="1002728">
                                        <a:moveTo>
                                          <a:pt x="2031373" y="0"/>
                                        </a:moveTo>
                                        <a:lnTo>
                                          <a:pt x="1648622" y="442556"/>
                                        </a:lnTo>
                                        <a:lnTo>
                                          <a:pt x="1648622" y="1002728"/>
                                        </a:lnTo>
                                        <a:lnTo>
                                          <a:pt x="191376" y="1002728"/>
                                        </a:lnTo>
                                        <a:lnTo>
                                          <a:pt x="0" y="767496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4" name="Freeform: Shape 183">
                                    <a:extLst>
                                      <a:ext uri="{FF2B5EF4-FFF2-40B4-BE49-F238E27FC236}">
                                        <a16:creationId xmlns:a16="http://schemas.microsoft.com/office/drawing/2014/main" id="{0D722B8E-992F-4275-96AC-13004A27327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783598" y="4663361"/>
                                    <a:ext cx="613441" cy="1109829"/>
                                  </a:xfrm>
                                  <a:custGeom>
                                    <a:avLst/>
                                    <a:gdLst>
                                      <a:gd name="connsiteX0" fmla="*/ 564160 w 564159"/>
                                      <a:gd name="connsiteY0" fmla="*/ 1020670 h 1020669"/>
                                      <a:gd name="connsiteX1" fmla="*/ 564160 w 564159"/>
                                      <a:gd name="connsiteY1" fmla="*/ 372784 h 1020669"/>
                                      <a:gd name="connsiteX2" fmla="*/ 189382 w 564159"/>
                                      <a:gd name="connsiteY2" fmla="*/ 0 h 1020669"/>
                                      <a:gd name="connsiteX3" fmla="*/ 0 w 564159"/>
                                      <a:gd name="connsiteY3" fmla="*/ 0 h 102066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564159" h="1020669">
                                        <a:moveTo>
                                          <a:pt x="564160" y="1020670"/>
                                        </a:moveTo>
                                        <a:lnTo>
                                          <a:pt x="564160" y="372784"/>
                                        </a:lnTo>
                                        <a:lnTo>
                                          <a:pt x="189382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5" name="Freeform: Shape 184">
                                    <a:extLst>
                                      <a:ext uri="{FF2B5EF4-FFF2-40B4-BE49-F238E27FC236}">
                                        <a16:creationId xmlns:a16="http://schemas.microsoft.com/office/drawing/2014/main" id="{05B3EAC2-E78D-47A1-B4A2-9E3CC55265D5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783598" y="4810760"/>
                                    <a:ext cx="440031" cy="971101"/>
                                  </a:xfrm>
                                  <a:custGeom>
                                    <a:avLst/>
                                    <a:gdLst>
                                      <a:gd name="connsiteX0" fmla="*/ 404680 w 404680"/>
                                      <a:gd name="connsiteY0" fmla="*/ 893086 h 893086"/>
                                      <a:gd name="connsiteX1" fmla="*/ 404680 w 404680"/>
                                      <a:gd name="connsiteY1" fmla="*/ 372784 h 893086"/>
                                      <a:gd name="connsiteX2" fmla="*/ 75753 w 404680"/>
                                      <a:gd name="connsiteY2" fmla="*/ 0 h 893086"/>
                                      <a:gd name="connsiteX3" fmla="*/ 0 w 404680"/>
                                      <a:gd name="connsiteY3" fmla="*/ 0 h 89308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404680" h="893086">
                                        <a:moveTo>
                                          <a:pt x="404680" y="893086"/>
                                        </a:moveTo>
                                        <a:lnTo>
                                          <a:pt x="404680" y="372784"/>
                                        </a:lnTo>
                                        <a:lnTo>
                                          <a:pt x="75753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6" name="Freeform: Shape 185">
                                    <a:extLst>
                                      <a:ext uri="{FF2B5EF4-FFF2-40B4-BE49-F238E27FC236}">
                                        <a16:creationId xmlns:a16="http://schemas.microsoft.com/office/drawing/2014/main" id="{6F10FA45-6F37-4A5A-944F-E0ADC0613CA3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824784" y="5183594"/>
                                    <a:ext cx="162573" cy="1151015"/>
                                  </a:xfrm>
                                  <a:custGeom>
                                    <a:avLst/>
                                    <a:gdLst>
                                      <a:gd name="connsiteX0" fmla="*/ 149512 w 149512"/>
                                      <a:gd name="connsiteY0" fmla="*/ 1058547 h 1058546"/>
                                      <a:gd name="connsiteX1" fmla="*/ 149512 w 149512"/>
                                      <a:gd name="connsiteY1" fmla="*/ 223271 h 1058546"/>
                                      <a:gd name="connsiteX2" fmla="*/ 0 w 149512"/>
                                      <a:gd name="connsiteY2" fmla="*/ 0 h 105854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149512" h="1058546">
                                        <a:moveTo>
                                          <a:pt x="149512" y="1058547"/>
                                        </a:moveTo>
                                        <a:lnTo>
                                          <a:pt x="149512" y="223271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7" name="Freeform: Shape 186">
                                    <a:extLst>
                                      <a:ext uri="{FF2B5EF4-FFF2-40B4-BE49-F238E27FC236}">
                                        <a16:creationId xmlns:a16="http://schemas.microsoft.com/office/drawing/2014/main" id="{F9A20E3C-CA2F-42AC-AB39-64309ABE0ED7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715683" y="8684328"/>
                                    <a:ext cx="2111279" cy="1770960"/>
                                  </a:xfrm>
                                  <a:custGeom>
                                    <a:avLst/>
                                    <a:gdLst>
                                      <a:gd name="connsiteX0" fmla="*/ 0 w 1941665"/>
                                      <a:gd name="connsiteY0" fmla="*/ 1628687 h 1628686"/>
                                      <a:gd name="connsiteX1" fmla="*/ 1152241 w 1941665"/>
                                      <a:gd name="connsiteY1" fmla="*/ 1628687 h 1628686"/>
                                      <a:gd name="connsiteX2" fmla="*/ 1941665 w 1941665"/>
                                      <a:gd name="connsiteY2" fmla="*/ 534257 h 1628686"/>
                                      <a:gd name="connsiteX3" fmla="*/ 1941665 w 1941665"/>
                                      <a:gd name="connsiteY3" fmla="*/ 0 h 162868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41665" h="1628686">
                                        <a:moveTo>
                                          <a:pt x="0" y="1628687"/>
                                        </a:moveTo>
                                        <a:lnTo>
                                          <a:pt x="1152241" y="1628687"/>
                                        </a:lnTo>
                                        <a:lnTo>
                                          <a:pt x="1941665" y="534257"/>
                                        </a:lnTo>
                                        <a:lnTo>
                                          <a:pt x="1941665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8" name="Freeform: Shape 187">
                                    <a:extLst>
                                      <a:ext uri="{FF2B5EF4-FFF2-40B4-BE49-F238E27FC236}">
                                        <a16:creationId xmlns:a16="http://schemas.microsoft.com/office/drawing/2014/main" id="{F0150973-0E73-4308-9528-6A2BBBA75A44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715683" y="9531874"/>
                                    <a:ext cx="2145961" cy="1027459"/>
                                  </a:xfrm>
                                  <a:custGeom>
                                    <a:avLst/>
                                    <a:gdLst>
                                      <a:gd name="connsiteX0" fmla="*/ 0 w 1973561"/>
                                      <a:gd name="connsiteY0" fmla="*/ 944917 h 944916"/>
                                      <a:gd name="connsiteX1" fmla="*/ 1255903 w 1973561"/>
                                      <a:gd name="connsiteY1" fmla="*/ 944917 h 944916"/>
                                      <a:gd name="connsiteX2" fmla="*/ 1973561 w 1973561"/>
                                      <a:gd name="connsiteY2" fmla="*/ 0 h 94491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1973561" h="944916">
                                        <a:moveTo>
                                          <a:pt x="0" y="944917"/>
                                        </a:moveTo>
                                        <a:cubicBezTo>
                                          <a:pt x="227258" y="944917"/>
                                          <a:pt x="1255903" y="944917"/>
                                          <a:pt x="1255903" y="944917"/>
                                        </a:cubicBezTo>
                                        <a:lnTo>
                                          <a:pt x="197356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9" name="Freeform: Shape 188">
                                    <a:extLst>
                                      <a:ext uri="{FF2B5EF4-FFF2-40B4-BE49-F238E27FC236}">
                                        <a16:creationId xmlns:a16="http://schemas.microsoft.com/office/drawing/2014/main" id="{34B3C4F1-0072-4987-B19B-EB8CD9CD8A2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715683" y="8151089"/>
                                    <a:ext cx="1783965" cy="2150296"/>
                                  </a:xfrm>
                                  <a:custGeom>
                                    <a:avLst/>
                                    <a:gdLst>
                                      <a:gd name="connsiteX0" fmla="*/ 0 w 1640647"/>
                                      <a:gd name="connsiteY0" fmla="*/ 1977548 h 1977548"/>
                                      <a:gd name="connsiteX1" fmla="*/ 1018677 w 1640647"/>
                                      <a:gd name="connsiteY1" fmla="*/ 1977548 h 1977548"/>
                                      <a:gd name="connsiteX2" fmla="*/ 1640648 w 1640647"/>
                                      <a:gd name="connsiteY2" fmla="*/ 1002729 h 1977548"/>
                                      <a:gd name="connsiteX3" fmla="*/ 1640648 w 1640647"/>
                                      <a:gd name="connsiteY3" fmla="*/ 0 h 197754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640647" h="1977548">
                                        <a:moveTo>
                                          <a:pt x="0" y="1977548"/>
                                        </a:moveTo>
                                        <a:lnTo>
                                          <a:pt x="1018677" y="1977548"/>
                                        </a:lnTo>
                                        <a:lnTo>
                                          <a:pt x="1640648" y="1002729"/>
                                        </a:lnTo>
                                        <a:lnTo>
                                          <a:pt x="1640648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0" name="Freeform: Shape 189">
                                    <a:extLst>
                                      <a:ext uri="{FF2B5EF4-FFF2-40B4-BE49-F238E27FC236}">
                                        <a16:creationId xmlns:a16="http://schemas.microsoft.com/office/drawing/2014/main" id="{2D8E23CC-B966-405E-906B-2138DBBD4CC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715683" y="8151089"/>
                                    <a:ext cx="1526017" cy="1957377"/>
                                  </a:xfrm>
                                  <a:custGeom>
                                    <a:avLst/>
                                    <a:gdLst>
                                      <a:gd name="connsiteX0" fmla="*/ 0 w 1403421"/>
                                      <a:gd name="connsiteY0" fmla="*/ 1800127 h 1800127"/>
                                      <a:gd name="connsiteX1" fmla="*/ 783444 w 1403421"/>
                                      <a:gd name="connsiteY1" fmla="*/ 1800127 h 1800127"/>
                                      <a:gd name="connsiteX2" fmla="*/ 1403421 w 1403421"/>
                                      <a:gd name="connsiteY2" fmla="*/ 825307 h 1800127"/>
                                      <a:gd name="connsiteX3" fmla="*/ 1403421 w 1403421"/>
                                      <a:gd name="connsiteY3" fmla="*/ 0 h 1800127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403421" h="1800127">
                                        <a:moveTo>
                                          <a:pt x="0" y="1800127"/>
                                        </a:moveTo>
                                        <a:lnTo>
                                          <a:pt x="783444" y="1800127"/>
                                        </a:lnTo>
                                        <a:lnTo>
                                          <a:pt x="1403421" y="825307"/>
                                        </a:lnTo>
                                        <a:lnTo>
                                          <a:pt x="140342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1" name="Freeform: Shape 190">
                                    <a:extLst>
                                      <a:ext uri="{FF2B5EF4-FFF2-40B4-BE49-F238E27FC236}">
                                        <a16:creationId xmlns:a16="http://schemas.microsoft.com/office/drawing/2014/main" id="{5FD50C3A-C28D-4185-A5EA-FBEA1F6C341D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290097" y="9371470"/>
                                    <a:ext cx="3121398" cy="541909"/>
                                  </a:xfrm>
                                  <a:custGeom>
                                    <a:avLst/>
                                    <a:gdLst>
                                      <a:gd name="connsiteX0" fmla="*/ 2870635 w 2870634"/>
                                      <a:gd name="connsiteY0" fmla="*/ 498374 h 498374"/>
                                      <a:gd name="connsiteX1" fmla="*/ 2617460 w 2870634"/>
                                      <a:gd name="connsiteY1" fmla="*/ 245200 h 498374"/>
                                      <a:gd name="connsiteX2" fmla="*/ 1188124 w 2870634"/>
                                      <a:gd name="connsiteY2" fmla="*/ 245200 h 498374"/>
                                      <a:gd name="connsiteX3" fmla="*/ 942924 w 2870634"/>
                                      <a:gd name="connsiteY3" fmla="*/ 0 h 498374"/>
                                      <a:gd name="connsiteX4" fmla="*/ 434582 w 2870634"/>
                                      <a:gd name="connsiteY4" fmla="*/ 0 h 498374"/>
                                      <a:gd name="connsiteX5" fmla="*/ 0 w 2870634"/>
                                      <a:gd name="connsiteY5" fmla="*/ 434582 h 498374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2870634" h="498374">
                                        <a:moveTo>
                                          <a:pt x="2870635" y="498374"/>
                                        </a:moveTo>
                                        <a:lnTo>
                                          <a:pt x="2617460" y="245200"/>
                                        </a:lnTo>
                                        <a:lnTo>
                                          <a:pt x="1188124" y="245200"/>
                                        </a:lnTo>
                                        <a:lnTo>
                                          <a:pt x="942924" y="0"/>
                                        </a:lnTo>
                                        <a:lnTo>
                                          <a:pt x="434582" y="0"/>
                                        </a:lnTo>
                                        <a:lnTo>
                                          <a:pt x="0" y="434582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2" name="Freeform: Shape 191">
                                    <a:extLst>
                                      <a:ext uri="{FF2B5EF4-FFF2-40B4-BE49-F238E27FC236}">
                                        <a16:creationId xmlns:a16="http://schemas.microsoft.com/office/drawing/2014/main" id="{33E5493C-5441-48E4-AE15-190B7C242CD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125356" y="9113520"/>
                                    <a:ext cx="3550591" cy="639453"/>
                                  </a:xfrm>
                                  <a:custGeom>
                                    <a:avLst/>
                                    <a:gdLst>
                                      <a:gd name="connsiteX0" fmla="*/ 0 w 3265347"/>
                                      <a:gd name="connsiteY0" fmla="*/ 588081 h 588081"/>
                                      <a:gd name="connsiteX1" fmla="*/ 586088 w 3265347"/>
                                      <a:gd name="connsiteY1" fmla="*/ 0 h 588081"/>
                                      <a:gd name="connsiteX2" fmla="*/ 1094430 w 3265347"/>
                                      <a:gd name="connsiteY2" fmla="*/ 0 h 588081"/>
                                      <a:gd name="connsiteX3" fmla="*/ 1339630 w 3265347"/>
                                      <a:gd name="connsiteY3" fmla="*/ 247194 h 588081"/>
                                      <a:gd name="connsiteX4" fmla="*/ 2768966 w 3265347"/>
                                      <a:gd name="connsiteY4" fmla="*/ 247194 h 588081"/>
                                      <a:gd name="connsiteX5" fmla="*/ 3054036 w 3265347"/>
                                      <a:gd name="connsiteY5" fmla="*/ 530270 h 588081"/>
                                      <a:gd name="connsiteX6" fmla="*/ 3265347 w 3265347"/>
                                      <a:gd name="connsiteY6" fmla="*/ 318959 h 588081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  <a:cxn ang="0">
                                        <a:pos x="connsiteX6" y="connsiteY6"/>
                                      </a:cxn>
                                    </a:cxnLst>
                                    <a:rect l="l" t="t" r="r" b="b"/>
                                    <a:pathLst>
                                      <a:path w="3265347" h="588081">
                                        <a:moveTo>
                                          <a:pt x="0" y="588081"/>
                                        </a:moveTo>
                                        <a:lnTo>
                                          <a:pt x="586088" y="0"/>
                                        </a:lnTo>
                                        <a:lnTo>
                                          <a:pt x="1094430" y="0"/>
                                        </a:lnTo>
                                        <a:lnTo>
                                          <a:pt x="1339630" y="247194"/>
                                        </a:lnTo>
                                        <a:lnTo>
                                          <a:pt x="2768966" y="247194"/>
                                        </a:lnTo>
                                        <a:lnTo>
                                          <a:pt x="3054036" y="530270"/>
                                        </a:lnTo>
                                        <a:lnTo>
                                          <a:pt x="3265347" y="318959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3" name="Freeform: Shape 192">
                                    <a:extLst>
                                      <a:ext uri="{FF2B5EF4-FFF2-40B4-BE49-F238E27FC236}">
                                        <a16:creationId xmlns:a16="http://schemas.microsoft.com/office/drawing/2014/main" id="{E9B4FA1B-A967-477D-8CD5-B49DE8EDA44C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1890543" y="10234189"/>
                                    <a:ext cx="932084" cy="2787581"/>
                                  </a:xfrm>
                                  <a:custGeom>
                                    <a:avLst/>
                                    <a:gdLst>
                                      <a:gd name="connsiteX0" fmla="*/ 857203 w 857203"/>
                                      <a:gd name="connsiteY0" fmla="*/ 0 h 2563635"/>
                                      <a:gd name="connsiteX1" fmla="*/ 434582 w 857203"/>
                                      <a:gd name="connsiteY1" fmla="*/ 552199 h 2563635"/>
                                      <a:gd name="connsiteX2" fmla="*/ 0 w 857203"/>
                                      <a:gd name="connsiteY2" fmla="*/ 552199 h 2563635"/>
                                      <a:gd name="connsiteX3" fmla="*/ 0 w 857203"/>
                                      <a:gd name="connsiteY3" fmla="*/ 1249922 h 2563635"/>
                                      <a:gd name="connsiteX4" fmla="*/ 434582 w 857203"/>
                                      <a:gd name="connsiteY4" fmla="*/ 1684504 h 2563635"/>
                                      <a:gd name="connsiteX5" fmla="*/ 434582 w 857203"/>
                                      <a:gd name="connsiteY5" fmla="*/ 2563636 h 25636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857203" h="2563635">
                                        <a:moveTo>
                                          <a:pt x="857203" y="0"/>
                                        </a:moveTo>
                                        <a:lnTo>
                                          <a:pt x="434582" y="552199"/>
                                        </a:lnTo>
                                        <a:lnTo>
                                          <a:pt x="0" y="552199"/>
                                        </a:lnTo>
                                        <a:lnTo>
                                          <a:pt x="0" y="1249922"/>
                                        </a:lnTo>
                                        <a:lnTo>
                                          <a:pt x="434582" y="1684504"/>
                                        </a:lnTo>
                                        <a:lnTo>
                                          <a:pt x="434582" y="2563636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4" name="Freeform: Shape 193">
                                    <a:extLst>
                                      <a:ext uri="{FF2B5EF4-FFF2-40B4-BE49-F238E27FC236}">
                                        <a16:creationId xmlns:a16="http://schemas.microsoft.com/office/drawing/2014/main" id="{1882F0DA-2B08-404F-8B9D-A40F963BBA8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274923" y="9557886"/>
                                    <a:ext cx="1031794" cy="522400"/>
                                  </a:xfrm>
                                  <a:custGeom>
                                    <a:avLst/>
                                    <a:gdLst>
                                      <a:gd name="connsiteX0" fmla="*/ 0 w 948903"/>
                                      <a:gd name="connsiteY0" fmla="*/ 480433 h 480432"/>
                                      <a:gd name="connsiteX1" fmla="*/ 476445 w 948903"/>
                                      <a:gd name="connsiteY1" fmla="*/ 0 h 480432"/>
                                      <a:gd name="connsiteX2" fmla="*/ 831288 w 948903"/>
                                      <a:gd name="connsiteY2" fmla="*/ 0 h 480432"/>
                                      <a:gd name="connsiteX3" fmla="*/ 948904 w 948903"/>
                                      <a:gd name="connsiteY3" fmla="*/ 117617 h 48043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948903" h="480432">
                                        <a:moveTo>
                                          <a:pt x="0" y="480433"/>
                                        </a:moveTo>
                                        <a:cubicBezTo>
                                          <a:pt x="113629" y="372784"/>
                                          <a:pt x="476445" y="0"/>
                                          <a:pt x="476445" y="0"/>
                                        </a:cubicBezTo>
                                        <a:lnTo>
                                          <a:pt x="831288" y="0"/>
                                        </a:lnTo>
                                        <a:lnTo>
                                          <a:pt x="948904" y="117617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5" name="Freeform: Shape 194">
                                    <a:extLst>
                                      <a:ext uri="{FF2B5EF4-FFF2-40B4-BE49-F238E27FC236}">
                                        <a16:creationId xmlns:a16="http://schemas.microsoft.com/office/drawing/2014/main" id="{70B296DD-ED92-4488-97F7-48784EC9B57F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597901" y="8073054"/>
                                    <a:ext cx="2308534" cy="708817"/>
                                  </a:xfrm>
                                  <a:custGeom>
                                    <a:avLst/>
                                    <a:gdLst>
                                      <a:gd name="connsiteX0" fmla="*/ 2123074 w 2123073"/>
                                      <a:gd name="connsiteY0" fmla="*/ 651873 h 651873"/>
                                      <a:gd name="connsiteX1" fmla="*/ 538244 w 2123073"/>
                                      <a:gd name="connsiteY1" fmla="*/ 651873 h 651873"/>
                                      <a:gd name="connsiteX2" fmla="*/ 0 w 2123073"/>
                                      <a:gd name="connsiteY2" fmla="*/ 0 h 65187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2123073" h="651873">
                                        <a:moveTo>
                                          <a:pt x="2123074" y="651873"/>
                                        </a:moveTo>
                                        <a:lnTo>
                                          <a:pt x="538244" y="651873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6" name="Freeform: Shape 195">
                                    <a:extLst>
                                      <a:ext uri="{FF2B5EF4-FFF2-40B4-BE49-F238E27FC236}">
                                        <a16:creationId xmlns:a16="http://schemas.microsoft.com/office/drawing/2014/main" id="{CECA8C99-24FC-4FB1-A140-F04CE2CE4EF6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0841128"/>
                                    <a:ext cx="1376450" cy="2243504"/>
                                  </a:xfrm>
                                  <a:custGeom>
                                    <a:avLst/>
                                    <a:gdLst>
                                      <a:gd name="connsiteX0" fmla="*/ 1265870 w 1265870"/>
                                      <a:gd name="connsiteY0" fmla="*/ 2063268 h 2063268"/>
                                      <a:gd name="connsiteX1" fmla="*/ 1265870 w 1265870"/>
                                      <a:gd name="connsiteY1" fmla="*/ 418634 h 2063268"/>
                                      <a:gd name="connsiteX2" fmla="*/ 903054 w 1265870"/>
                                      <a:gd name="connsiteY2" fmla="*/ 0 h 2063268"/>
                                      <a:gd name="connsiteX3" fmla="*/ 0 w 1265870"/>
                                      <a:gd name="connsiteY3" fmla="*/ 0 h 206326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265870" h="2063268">
                                        <a:moveTo>
                                          <a:pt x="1265870" y="2063268"/>
                                        </a:moveTo>
                                        <a:lnTo>
                                          <a:pt x="1265870" y="418634"/>
                                        </a:lnTo>
                                        <a:lnTo>
                                          <a:pt x="903054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7" name="Freeform: Shape 196">
                                    <a:extLst>
                                      <a:ext uri="{FF2B5EF4-FFF2-40B4-BE49-F238E27FC236}">
                                        <a16:creationId xmlns:a16="http://schemas.microsoft.com/office/drawing/2014/main" id="{C49D35FA-A688-4788-823C-FE3D7FB9D693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0932169"/>
                                    <a:ext cx="1235553" cy="1387288"/>
                                  </a:xfrm>
                                  <a:custGeom>
                                    <a:avLst/>
                                    <a:gdLst>
                                      <a:gd name="connsiteX0" fmla="*/ 0 w 1136292"/>
                                      <a:gd name="connsiteY0" fmla="*/ 0 h 1275837"/>
                                      <a:gd name="connsiteX1" fmla="*/ 837268 w 1136292"/>
                                      <a:gd name="connsiteY1" fmla="*/ 0 h 1275837"/>
                                      <a:gd name="connsiteX2" fmla="*/ 1136293 w 1136292"/>
                                      <a:gd name="connsiteY2" fmla="*/ 360822 h 1275837"/>
                                      <a:gd name="connsiteX3" fmla="*/ 1136293 w 1136292"/>
                                      <a:gd name="connsiteY3" fmla="*/ 1275838 h 1275837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136292" h="1275837">
                                        <a:moveTo>
                                          <a:pt x="0" y="0"/>
                                        </a:moveTo>
                                        <a:lnTo>
                                          <a:pt x="837268" y="0"/>
                                        </a:lnTo>
                                        <a:lnTo>
                                          <a:pt x="1136293" y="360822"/>
                                        </a:lnTo>
                                        <a:lnTo>
                                          <a:pt x="1136293" y="1275838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8" name="Freeform: Shape 197">
                                    <a:extLst>
                                      <a:ext uri="{FF2B5EF4-FFF2-40B4-BE49-F238E27FC236}">
                                        <a16:creationId xmlns:a16="http://schemas.microsoft.com/office/drawing/2014/main" id="{805D4F6B-2BB7-4328-9538-13E261EFFDD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1103412"/>
                                    <a:ext cx="1075147" cy="1981220"/>
                                  </a:xfrm>
                                  <a:custGeom>
                                    <a:avLst/>
                                    <a:gdLst>
                                      <a:gd name="connsiteX0" fmla="*/ 0 w 988773"/>
                                      <a:gd name="connsiteY0" fmla="*/ 0 h 1822055"/>
                                      <a:gd name="connsiteX1" fmla="*/ 769489 w 988773"/>
                                      <a:gd name="connsiteY1" fmla="*/ 0 h 1822055"/>
                                      <a:gd name="connsiteX2" fmla="*/ 988774 w 988773"/>
                                      <a:gd name="connsiteY2" fmla="*/ 261148 h 1822055"/>
                                      <a:gd name="connsiteX3" fmla="*/ 988774 w 988773"/>
                                      <a:gd name="connsiteY3" fmla="*/ 1162208 h 1822055"/>
                                      <a:gd name="connsiteX4" fmla="*/ 717659 w 988773"/>
                                      <a:gd name="connsiteY4" fmla="*/ 1529011 h 1822055"/>
                                      <a:gd name="connsiteX5" fmla="*/ 717659 w 988773"/>
                                      <a:gd name="connsiteY5" fmla="*/ 1822055 h 182205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988773" h="1822055">
                                        <a:moveTo>
                                          <a:pt x="0" y="0"/>
                                        </a:moveTo>
                                        <a:lnTo>
                                          <a:pt x="769489" y="0"/>
                                        </a:lnTo>
                                        <a:lnTo>
                                          <a:pt x="988774" y="261148"/>
                                        </a:lnTo>
                                        <a:lnTo>
                                          <a:pt x="988774" y="1162208"/>
                                        </a:lnTo>
                                        <a:lnTo>
                                          <a:pt x="717659" y="1529011"/>
                                        </a:lnTo>
                                        <a:lnTo>
                                          <a:pt x="717659" y="1822055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9" name="Freeform: Shape 198">
                                    <a:extLst>
                                      <a:ext uri="{FF2B5EF4-FFF2-40B4-BE49-F238E27FC236}">
                                        <a16:creationId xmlns:a16="http://schemas.microsoft.com/office/drawing/2014/main" id="{06D329BF-D8F0-4150-8125-8E54545FD79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1684339"/>
                                    <a:ext cx="732661" cy="173410"/>
                                  </a:xfrm>
                                  <a:custGeom>
                                    <a:avLst/>
                                    <a:gdLst>
                                      <a:gd name="connsiteX0" fmla="*/ 673802 w 673801"/>
                                      <a:gd name="connsiteY0" fmla="*/ 159480 h 159479"/>
                                      <a:gd name="connsiteX1" fmla="*/ 673802 w 673801"/>
                                      <a:gd name="connsiteY1" fmla="*/ 0 h 159479"/>
                                      <a:gd name="connsiteX2" fmla="*/ 0 w 673801"/>
                                      <a:gd name="connsiteY2" fmla="*/ 0 h 15947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673801" h="159479">
                                        <a:moveTo>
                                          <a:pt x="673802" y="159480"/>
                                        </a:moveTo>
                                        <a:lnTo>
                                          <a:pt x="673802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200" name="Freeform: Shape 199">
                                    <a:extLst>
                                      <a:ext uri="{FF2B5EF4-FFF2-40B4-BE49-F238E27FC236}">
                                        <a16:creationId xmlns:a16="http://schemas.microsoft.com/office/drawing/2014/main" id="{967B98A0-FF63-401F-8434-FBF5FA647065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1558616"/>
                                    <a:ext cx="843210" cy="303469"/>
                                  </a:xfrm>
                                  <a:custGeom>
                                    <a:avLst/>
                                    <a:gdLst>
                                      <a:gd name="connsiteX0" fmla="*/ 775470 w 775469"/>
                                      <a:gd name="connsiteY0" fmla="*/ 279089 h 279089"/>
                                      <a:gd name="connsiteX1" fmla="*/ 775470 w 775469"/>
                                      <a:gd name="connsiteY1" fmla="*/ 0 h 279089"/>
                                      <a:gd name="connsiteX2" fmla="*/ 0 w 775469"/>
                                      <a:gd name="connsiteY2" fmla="*/ 0 h 27908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775469" h="279089">
                                        <a:moveTo>
                                          <a:pt x="775470" y="279089"/>
                                        </a:moveTo>
                                        <a:lnTo>
                                          <a:pt x="775470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201" name="Freeform: Shape 200">
                                    <a:extLst>
                                      <a:ext uri="{FF2B5EF4-FFF2-40B4-BE49-F238E27FC236}">
                                        <a16:creationId xmlns:a16="http://schemas.microsoft.com/office/drawing/2014/main" id="{4E7A28B0-69BA-46F2-A1E2-E4E609CC743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064662" y="10108466"/>
                                    <a:ext cx="723990" cy="476880"/>
                                  </a:xfrm>
                                  <a:custGeom>
                                    <a:avLst/>
                                    <a:gdLst>
                                      <a:gd name="connsiteX0" fmla="*/ 665828 w 665827"/>
                                      <a:gd name="connsiteY0" fmla="*/ 438569 h 438569"/>
                                      <a:gd name="connsiteX1" fmla="*/ 665828 w 665827"/>
                                      <a:gd name="connsiteY1" fmla="*/ 0 h 438569"/>
                                      <a:gd name="connsiteX2" fmla="*/ 442556 w 665827"/>
                                      <a:gd name="connsiteY2" fmla="*/ 0 h 438569"/>
                                      <a:gd name="connsiteX3" fmla="*/ 241213 w 665827"/>
                                      <a:gd name="connsiteY3" fmla="*/ 233239 h 438569"/>
                                      <a:gd name="connsiteX4" fmla="*/ 0 w 665827"/>
                                      <a:gd name="connsiteY4" fmla="*/ 233239 h 43856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665827" h="438569">
                                        <a:moveTo>
                                          <a:pt x="665828" y="438569"/>
                                        </a:moveTo>
                                        <a:lnTo>
                                          <a:pt x="665828" y="0"/>
                                        </a:lnTo>
                                        <a:lnTo>
                                          <a:pt x="442556" y="0"/>
                                        </a:lnTo>
                                        <a:lnTo>
                                          <a:pt x="241213" y="233239"/>
                                        </a:lnTo>
                                        <a:lnTo>
                                          <a:pt x="0" y="233239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grpSp>
                                <p:nvGrpSpPr>
                                  <p:cNvPr id="202" name="Group 201">
                                    <a:extLst>
                                      <a:ext uri="{FF2B5EF4-FFF2-40B4-BE49-F238E27FC236}">
                                        <a16:creationId xmlns:a16="http://schemas.microsoft.com/office/drawing/2014/main" id="{B01BCC86-C8BD-45FC-ACC0-AC3053BFF181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1240062" y="4788310"/>
                                    <a:ext cx="6362893" cy="7621414"/>
                                    <a:chOff x="1240062" y="4788310"/>
                                    <a:chExt cx="6362893" cy="7621414"/>
                                  </a:xfrm>
                                </p:grpSpPr>
                                <p:sp>
                                  <p:nvSpPr>
                                    <p:cNvPr id="203" name="Freeform: Shape 202">
                                      <a:extLst>
                                        <a:ext uri="{FF2B5EF4-FFF2-40B4-BE49-F238E27FC236}">
                                          <a16:creationId xmlns:a16="http://schemas.microsoft.com/office/drawing/2014/main" id="{B354E021-D4DD-43EB-ADA1-6D0ED057FAA1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579101" y="5968279"/>
                                      <a:ext cx="1075148" cy="1981220"/>
                                    </a:xfrm>
                                    <a:custGeom>
                                      <a:avLst/>
                                      <a:gdLst>
                                        <a:gd name="connsiteX0" fmla="*/ 0 w 988774"/>
                                        <a:gd name="connsiteY0" fmla="*/ 0 h 1822055"/>
                                        <a:gd name="connsiteX1" fmla="*/ 769490 w 988774"/>
                                        <a:gd name="connsiteY1" fmla="*/ 0 h 1822055"/>
                                        <a:gd name="connsiteX2" fmla="*/ 988774 w 988774"/>
                                        <a:gd name="connsiteY2" fmla="*/ 259154 h 1822055"/>
                                        <a:gd name="connsiteX3" fmla="*/ 988774 w 988774"/>
                                        <a:gd name="connsiteY3" fmla="*/ 1162208 h 1822055"/>
                                        <a:gd name="connsiteX4" fmla="*/ 717659 w 988774"/>
                                        <a:gd name="connsiteY4" fmla="*/ 1529011 h 1822055"/>
                                        <a:gd name="connsiteX5" fmla="*/ 717659 w 988774"/>
                                        <a:gd name="connsiteY5" fmla="*/ 1822056 h 1822055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</a:cxnLst>
                                      <a:rect l="l" t="t" r="r" b="b"/>
                                      <a:pathLst>
                                        <a:path w="988774" h="1822055">
                                          <a:moveTo>
                                            <a:pt x="0" y="0"/>
                                          </a:moveTo>
                                          <a:lnTo>
                                            <a:pt x="769490" y="0"/>
                                          </a:lnTo>
                                          <a:lnTo>
                                            <a:pt x="988774" y="259154"/>
                                          </a:lnTo>
                                          <a:lnTo>
                                            <a:pt x="988774" y="1162208"/>
                                          </a:lnTo>
                                          <a:lnTo>
                                            <a:pt x="717659" y="1529011"/>
                                          </a:lnTo>
                                          <a:lnTo>
                                            <a:pt x="717659" y="182205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4" name="Freeform: Shape 203">
                                      <a:extLst>
                                        <a:ext uri="{FF2B5EF4-FFF2-40B4-BE49-F238E27FC236}">
                                          <a16:creationId xmlns:a16="http://schemas.microsoft.com/office/drawing/2014/main" id="{9EEBB940-CF35-4ADE-AC3F-37C76780F05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531413" y="7249353"/>
                                      <a:ext cx="531071" cy="704482"/>
                                    </a:xfrm>
                                    <a:custGeom>
                                      <a:avLst/>
                                      <a:gdLst>
                                        <a:gd name="connsiteX0" fmla="*/ 0 w 488406"/>
                                        <a:gd name="connsiteY0" fmla="*/ 647886 h 647886"/>
                                        <a:gd name="connsiteX1" fmla="*/ 488407 w 488406"/>
                                        <a:gd name="connsiteY1" fmla="*/ 0 h 64788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488406" h="647886">
                                          <a:moveTo>
                                            <a:pt x="0" y="647886"/>
                                          </a:moveTo>
                                          <a:lnTo>
                                            <a:pt x="488407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5" name="Freeform: Shape 204">
                                      <a:extLst>
                                        <a:ext uri="{FF2B5EF4-FFF2-40B4-BE49-F238E27FC236}">
                                          <a16:creationId xmlns:a16="http://schemas.microsoft.com/office/drawing/2014/main" id="{B8A1F349-FB7E-4EF8-B6C3-A0F15FF7A438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609448" y="7307878"/>
                                      <a:ext cx="522400" cy="700147"/>
                                    </a:xfrm>
                                    <a:custGeom>
                                      <a:avLst/>
                                      <a:gdLst>
                                        <a:gd name="connsiteX0" fmla="*/ 0 w 480432"/>
                                        <a:gd name="connsiteY0" fmla="*/ 643899 h 643899"/>
                                        <a:gd name="connsiteX1" fmla="*/ 480433 w 480432"/>
                                        <a:gd name="connsiteY1" fmla="*/ 0 h 64389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480432" h="643899">
                                          <a:moveTo>
                                            <a:pt x="0" y="643899"/>
                                          </a:moveTo>
                                          <a:lnTo>
                                            <a:pt x="480433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6" name="Freeform: Shape 205">
                                      <a:extLst>
                                        <a:ext uri="{FF2B5EF4-FFF2-40B4-BE49-F238E27FC236}">
                                          <a16:creationId xmlns:a16="http://schemas.microsoft.com/office/drawing/2014/main" id="{3D09E8B3-43CA-40DC-9B50-D199603E23F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856559" y="7639527"/>
                                      <a:ext cx="398845" cy="309971"/>
                                    </a:xfrm>
                                    <a:custGeom>
                                      <a:avLst/>
                                      <a:gdLst>
                                        <a:gd name="connsiteX0" fmla="*/ 1994 w 366803"/>
                                        <a:gd name="connsiteY0" fmla="*/ 285070 h 285069"/>
                                        <a:gd name="connsiteX1" fmla="*/ 0 w 366803"/>
                                        <a:gd name="connsiteY1" fmla="*/ 213304 h 285069"/>
                                        <a:gd name="connsiteX2" fmla="*/ 261148 w 366803"/>
                                        <a:gd name="connsiteY2" fmla="*/ 0 h 285069"/>
                                        <a:gd name="connsiteX3" fmla="*/ 366803 w 366803"/>
                                        <a:gd name="connsiteY3" fmla="*/ 0 h 285069"/>
                                        <a:gd name="connsiteX4" fmla="*/ 366803 w 366803"/>
                                        <a:gd name="connsiteY4" fmla="*/ 285070 h 28506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</a:cxnLst>
                                      <a:rect l="l" t="t" r="r" b="b"/>
                                      <a:pathLst>
                                        <a:path w="366803" h="285069">
                                          <a:moveTo>
                                            <a:pt x="1994" y="285070"/>
                                          </a:moveTo>
                                          <a:cubicBezTo>
                                            <a:pt x="1994" y="251180"/>
                                            <a:pt x="0" y="213304"/>
                                            <a:pt x="0" y="213304"/>
                                          </a:cubicBezTo>
                                          <a:lnTo>
                                            <a:pt x="261148" y="0"/>
                                          </a:lnTo>
                                          <a:lnTo>
                                            <a:pt x="366803" y="0"/>
                                          </a:lnTo>
                                          <a:lnTo>
                                            <a:pt x="366803" y="28507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7" name="Freeform: Shape 206">
                                      <a:extLst>
                                        <a:ext uri="{FF2B5EF4-FFF2-40B4-BE49-F238E27FC236}">
                                          <a16:creationId xmlns:a16="http://schemas.microsoft.com/office/drawing/2014/main" id="{66E960F6-82A0-4E65-9B4E-5E03F800B66E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157141" y="9813668"/>
                                      <a:ext cx="4334" cy="1337432"/>
                                    </a:xfrm>
                                    <a:custGeom>
                                      <a:avLst/>
                                      <a:gdLst>
                                        <a:gd name="connsiteX0" fmla="*/ 3987 w 3986"/>
                                        <a:gd name="connsiteY0" fmla="*/ 1229987 h 1229987"/>
                                        <a:gd name="connsiteX1" fmla="*/ 0 w 3986"/>
                                        <a:gd name="connsiteY1" fmla="*/ 0 h 122998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3986" h="1229987">
                                          <a:moveTo>
                                            <a:pt x="3987" y="1229987"/>
                                          </a:move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8" name="Freeform: Shape 207">
                                      <a:extLst>
                                        <a:ext uri="{FF2B5EF4-FFF2-40B4-BE49-F238E27FC236}">
                                          <a16:creationId xmlns:a16="http://schemas.microsoft.com/office/drawing/2014/main" id="{1C0E1459-BE4B-4A14-99F7-8F5D18DB40A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248182" y="9820170"/>
                                      <a:ext cx="6502" cy="1326594"/>
                                    </a:xfrm>
                                    <a:custGeom>
                                      <a:avLst/>
                                      <a:gdLst>
                                        <a:gd name="connsiteX0" fmla="*/ 5980 w 5980"/>
                                        <a:gd name="connsiteY0" fmla="*/ 1220020 h 1220019"/>
                                        <a:gd name="connsiteX1" fmla="*/ 0 w 5980"/>
                                        <a:gd name="connsiteY1" fmla="*/ 0 h 122001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5980" h="1220019">
                                          <a:moveTo>
                                            <a:pt x="5980" y="1220020"/>
                                          </a:move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9" name="Freeform: Shape 208">
                                      <a:extLst>
                                        <a:ext uri="{FF2B5EF4-FFF2-40B4-BE49-F238E27FC236}">
                                          <a16:creationId xmlns:a16="http://schemas.microsoft.com/office/drawing/2014/main" id="{30FBFE6C-019B-42AF-B1A7-63B02ED2A38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220722" y="8118575"/>
                                      <a:ext cx="1326594" cy="2109111"/>
                                    </a:xfrm>
                                    <a:custGeom>
                                      <a:avLst/>
                                      <a:gdLst>
                                        <a:gd name="connsiteX0" fmla="*/ 0 w 1220019"/>
                                        <a:gd name="connsiteY0" fmla="*/ 1939672 h 1939671"/>
                                        <a:gd name="connsiteX1" fmla="*/ 0 w 1220019"/>
                                        <a:gd name="connsiteY1" fmla="*/ 787431 h 1939671"/>
                                        <a:gd name="connsiteX2" fmla="*/ 1220020 w 1220019"/>
                                        <a:gd name="connsiteY2" fmla="*/ 19935 h 1939671"/>
                                        <a:gd name="connsiteX3" fmla="*/ 1220020 w 1220019"/>
                                        <a:gd name="connsiteY3" fmla="*/ 0 h 193967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220019" h="1939671">
                                          <a:moveTo>
                                            <a:pt x="0" y="1939672"/>
                                          </a:moveTo>
                                          <a:lnTo>
                                            <a:pt x="0" y="787431"/>
                                          </a:lnTo>
                                          <a:lnTo>
                                            <a:pt x="1220020" y="19935"/>
                                          </a:lnTo>
                                          <a:lnTo>
                                            <a:pt x="122002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0" name="Freeform: Shape 209">
                                      <a:extLst>
                                        <a:ext uri="{FF2B5EF4-FFF2-40B4-BE49-F238E27FC236}">
                                          <a16:creationId xmlns:a16="http://schemas.microsoft.com/office/drawing/2014/main" id="{0547C1D4-68C9-4CB8-AC23-192521564133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116675" y="8116407"/>
                                      <a:ext cx="1220380" cy="2111279"/>
                                    </a:xfrm>
                                    <a:custGeom>
                                      <a:avLst/>
                                      <a:gdLst>
                                        <a:gd name="connsiteX0" fmla="*/ 0 w 1122338"/>
                                        <a:gd name="connsiteY0" fmla="*/ 1941665 h 1941665"/>
                                        <a:gd name="connsiteX1" fmla="*/ 0 w 1122338"/>
                                        <a:gd name="connsiteY1" fmla="*/ 685763 h 1941665"/>
                                        <a:gd name="connsiteX2" fmla="*/ 1122338 w 1122338"/>
                                        <a:gd name="connsiteY2" fmla="*/ 19935 h 1941665"/>
                                        <a:gd name="connsiteX3" fmla="*/ 1122338 w 1122338"/>
                                        <a:gd name="connsiteY3" fmla="*/ 0 h 1941665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122338" h="1941665">
                                          <a:moveTo>
                                            <a:pt x="0" y="1941665"/>
                                          </a:moveTo>
                                          <a:cubicBezTo>
                                            <a:pt x="0" y="1714406"/>
                                            <a:pt x="0" y="685763"/>
                                            <a:pt x="0" y="685763"/>
                                          </a:cubicBezTo>
                                          <a:lnTo>
                                            <a:pt x="1122338" y="19935"/>
                                          </a:lnTo>
                                          <a:lnTo>
                                            <a:pt x="1122338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1" name="Freeform: Shape 210">
                                      <a:extLst>
                                        <a:ext uri="{FF2B5EF4-FFF2-40B4-BE49-F238E27FC236}">
                                          <a16:creationId xmlns:a16="http://schemas.microsoft.com/office/drawing/2014/main" id="{A1959D3B-767B-43CE-8326-453A26A6F55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372457" y="8443720"/>
                                      <a:ext cx="2150296" cy="1783965"/>
                                    </a:xfrm>
                                    <a:custGeom>
                                      <a:avLst/>
                                      <a:gdLst>
                                        <a:gd name="connsiteX0" fmla="*/ 0 w 1977548"/>
                                        <a:gd name="connsiteY0" fmla="*/ 1640648 h 1640647"/>
                                        <a:gd name="connsiteX1" fmla="*/ 0 w 1977548"/>
                                        <a:gd name="connsiteY1" fmla="*/ 621971 h 1640647"/>
                                        <a:gd name="connsiteX2" fmla="*/ 976813 w 1977548"/>
                                        <a:gd name="connsiteY2" fmla="*/ 0 h 1640647"/>
                                        <a:gd name="connsiteX3" fmla="*/ 1977548 w 1977548"/>
                                        <a:gd name="connsiteY3" fmla="*/ 0 h 164064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977548" h="1640647">
                                          <a:moveTo>
                                            <a:pt x="0" y="1640648"/>
                                          </a:moveTo>
                                          <a:lnTo>
                                            <a:pt x="0" y="621971"/>
                                          </a:lnTo>
                                          <a:lnTo>
                                            <a:pt x="976813" y="0"/>
                                          </a:lnTo>
                                          <a:lnTo>
                                            <a:pt x="1977548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2" name="Freeform: Shape 211">
                                      <a:extLst>
                                        <a:ext uri="{FF2B5EF4-FFF2-40B4-BE49-F238E27FC236}">
                                          <a16:creationId xmlns:a16="http://schemas.microsoft.com/office/drawing/2014/main" id="{6B98AE53-2C83-463F-873B-2FE95075BDBA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565376" y="8701669"/>
                                      <a:ext cx="1957377" cy="1526017"/>
                                    </a:xfrm>
                                    <a:custGeom>
                                      <a:avLst/>
                                      <a:gdLst>
                                        <a:gd name="connsiteX0" fmla="*/ 0 w 1800127"/>
                                        <a:gd name="connsiteY0" fmla="*/ 1403422 h 1403421"/>
                                        <a:gd name="connsiteX1" fmla="*/ 0 w 1800127"/>
                                        <a:gd name="connsiteY1" fmla="*/ 619977 h 1403421"/>
                                        <a:gd name="connsiteX2" fmla="*/ 976813 w 1800127"/>
                                        <a:gd name="connsiteY2" fmla="*/ 0 h 1403421"/>
                                        <a:gd name="connsiteX3" fmla="*/ 1800127 w 1800127"/>
                                        <a:gd name="connsiteY3" fmla="*/ 0 h 140342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800127" h="1403421">
                                          <a:moveTo>
                                            <a:pt x="0" y="1403422"/>
                                          </a:moveTo>
                                          <a:lnTo>
                                            <a:pt x="0" y="619977"/>
                                          </a:lnTo>
                                          <a:lnTo>
                                            <a:pt x="976813" y="0"/>
                                          </a:lnTo>
                                          <a:lnTo>
                                            <a:pt x="1800127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3" name="Freeform: Shape 212">
                                      <a:extLst>
                                        <a:ext uri="{FF2B5EF4-FFF2-40B4-BE49-F238E27FC236}">
                                          <a16:creationId xmlns:a16="http://schemas.microsoft.com/office/drawing/2014/main" id="{11B9296E-92C2-488A-B5AE-563709A8382C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995287" y="10407601"/>
                                      <a:ext cx="819366" cy="1346103"/>
                                    </a:xfrm>
                                    <a:custGeom>
                                      <a:avLst/>
                                      <a:gdLst>
                                        <a:gd name="connsiteX0" fmla="*/ 0 w 753541"/>
                                        <a:gd name="connsiteY0" fmla="*/ 1130313 h 1237961"/>
                                        <a:gd name="connsiteX1" fmla="*/ 0 w 753541"/>
                                        <a:gd name="connsiteY1" fmla="*/ 105655 h 1237961"/>
                                        <a:gd name="connsiteX2" fmla="*/ 105655 w 753541"/>
                                        <a:gd name="connsiteY2" fmla="*/ 0 h 1237961"/>
                                        <a:gd name="connsiteX3" fmla="*/ 647886 w 753541"/>
                                        <a:gd name="connsiteY3" fmla="*/ 0 h 1237961"/>
                                        <a:gd name="connsiteX4" fmla="*/ 753542 w 753541"/>
                                        <a:gd name="connsiteY4" fmla="*/ 105655 h 1237961"/>
                                        <a:gd name="connsiteX5" fmla="*/ 753542 w 753541"/>
                                        <a:gd name="connsiteY5" fmla="*/ 996748 h 1237961"/>
                                        <a:gd name="connsiteX6" fmla="*/ 721646 w 753541"/>
                                        <a:gd name="connsiteY6" fmla="*/ 1072501 h 1237961"/>
                                        <a:gd name="connsiteX7" fmla="*/ 588081 w 753541"/>
                                        <a:gd name="connsiteY7" fmla="*/ 1206065 h 1237961"/>
                                        <a:gd name="connsiteX8" fmla="*/ 512328 w 753541"/>
                                        <a:gd name="connsiteY8" fmla="*/ 1237961 h 1237961"/>
                                        <a:gd name="connsiteX9" fmla="*/ 105655 w 753541"/>
                                        <a:gd name="connsiteY9" fmla="*/ 1237961 h 1237961"/>
                                        <a:gd name="connsiteX10" fmla="*/ 0 w 753541"/>
                                        <a:gd name="connsiteY10" fmla="*/ 1130313 h 123796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  <a:cxn ang="0">
                                          <a:pos x="connsiteX7" y="connsiteY7"/>
                                        </a:cxn>
                                        <a:cxn ang="0">
                                          <a:pos x="connsiteX8" y="connsiteY8"/>
                                        </a:cxn>
                                        <a:cxn ang="0">
                                          <a:pos x="connsiteX9" y="connsiteY9"/>
                                        </a:cxn>
                                        <a:cxn ang="0">
                                          <a:pos x="connsiteX10" y="connsiteY10"/>
                                        </a:cxn>
                                      </a:cxnLst>
                                      <a:rect l="l" t="t" r="r" b="b"/>
                                      <a:pathLst>
                                        <a:path w="753541" h="1237961">
                                          <a:moveTo>
                                            <a:pt x="0" y="1130313"/>
                                          </a:moveTo>
                                          <a:lnTo>
                                            <a:pt x="0" y="105655"/>
                                          </a:lnTo>
                                          <a:cubicBezTo>
                                            <a:pt x="0" y="47844"/>
                                            <a:pt x="47844" y="0"/>
                                            <a:pt x="105655" y="0"/>
                                          </a:cubicBezTo>
                                          <a:lnTo>
                                            <a:pt x="647886" y="0"/>
                                          </a:lnTo>
                                          <a:cubicBezTo>
                                            <a:pt x="705698" y="0"/>
                                            <a:pt x="753542" y="47844"/>
                                            <a:pt x="753542" y="105655"/>
                                          </a:cubicBezTo>
                                          <a:lnTo>
                                            <a:pt x="753542" y="996748"/>
                                          </a:lnTo>
                                          <a:cubicBezTo>
                                            <a:pt x="753542" y="1024657"/>
                                            <a:pt x="741581" y="1052566"/>
                                            <a:pt x="721646" y="1072501"/>
                                          </a:cubicBezTo>
                                          <a:lnTo>
                                            <a:pt x="588081" y="1206065"/>
                                          </a:lnTo>
                                          <a:cubicBezTo>
                                            <a:pt x="568146" y="1226000"/>
                                            <a:pt x="540237" y="1237961"/>
                                            <a:pt x="512328" y="1237961"/>
                                          </a:cubicBezTo>
                                          <a:lnTo>
                                            <a:pt x="105655" y="1237961"/>
                                          </a:lnTo>
                                          <a:cubicBezTo>
                                            <a:pt x="47844" y="1235968"/>
                                            <a:pt x="0" y="1188124"/>
                                            <a:pt x="0" y="1130313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4" name="Freeform: Shape 213">
                                      <a:extLst>
                                        <a:ext uri="{FF2B5EF4-FFF2-40B4-BE49-F238E27FC236}">
                                          <a16:creationId xmlns:a16="http://schemas.microsoft.com/office/drawing/2014/main" id="{B24A6F48-DD8E-404B-BA6C-A9FE276268C9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701218" y="9527539"/>
                                      <a:ext cx="862719" cy="2598997"/>
                                    </a:xfrm>
                                    <a:custGeom>
                                      <a:avLst/>
                                      <a:gdLst>
                                        <a:gd name="connsiteX0" fmla="*/ 0 w 793411"/>
                                        <a:gd name="connsiteY0" fmla="*/ 0 h 2390201"/>
                                        <a:gd name="connsiteX1" fmla="*/ 289057 w 793411"/>
                                        <a:gd name="connsiteY1" fmla="*/ 287063 h 2390201"/>
                                        <a:gd name="connsiteX2" fmla="*/ 289057 w 793411"/>
                                        <a:gd name="connsiteY2" fmla="*/ 1943659 h 2390201"/>
                                        <a:gd name="connsiteX3" fmla="*/ 793412 w 793411"/>
                                        <a:gd name="connsiteY3" fmla="*/ 2390202 h 239020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793411" h="2390201">
                                          <a:moveTo>
                                            <a:pt x="0" y="0"/>
                                          </a:moveTo>
                                          <a:lnTo>
                                            <a:pt x="289057" y="287063"/>
                                          </a:lnTo>
                                          <a:lnTo>
                                            <a:pt x="289057" y="1943659"/>
                                          </a:lnTo>
                                          <a:lnTo>
                                            <a:pt x="793412" y="2390202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5" name="Freeform: Shape 214">
                                      <a:extLst>
                                        <a:ext uri="{FF2B5EF4-FFF2-40B4-BE49-F238E27FC236}">
                                          <a16:creationId xmlns:a16="http://schemas.microsoft.com/office/drawing/2014/main" id="{C4078D4A-58E7-4BDD-9B7D-0CFAAE7BCC78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841385" y="8120742"/>
                                      <a:ext cx="598267" cy="884396"/>
                                    </a:xfrm>
                                    <a:custGeom>
                                      <a:avLst/>
                                      <a:gdLst>
                                        <a:gd name="connsiteX0" fmla="*/ 550205 w 550204"/>
                                        <a:gd name="connsiteY0" fmla="*/ 0 h 813346"/>
                                        <a:gd name="connsiteX1" fmla="*/ 0 w 550204"/>
                                        <a:gd name="connsiteY1" fmla="*/ 422621 h 813346"/>
                                        <a:gd name="connsiteX2" fmla="*/ 0 w 550204"/>
                                        <a:gd name="connsiteY2" fmla="*/ 813346 h 81334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550204" h="813346">
                                          <a:moveTo>
                                            <a:pt x="550205" y="0"/>
                                          </a:moveTo>
                                          <a:lnTo>
                                            <a:pt x="0" y="422621"/>
                                          </a:lnTo>
                                          <a:lnTo>
                                            <a:pt x="0" y="81334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6" name="Freeform: Shape 215">
                                      <a:extLst>
                                        <a:ext uri="{FF2B5EF4-FFF2-40B4-BE49-F238E27FC236}">
                                          <a16:creationId xmlns:a16="http://schemas.microsoft.com/office/drawing/2014/main" id="{449491DE-F8FD-4C17-A74F-A64AC3D9777A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511904" y="8109905"/>
                                      <a:ext cx="253614" cy="654627"/>
                                    </a:xfrm>
                                    <a:custGeom>
                                      <a:avLst/>
                                      <a:gdLst>
                                        <a:gd name="connsiteX0" fmla="*/ 0 w 233239"/>
                                        <a:gd name="connsiteY0" fmla="*/ 602036 h 602036"/>
                                        <a:gd name="connsiteX1" fmla="*/ 0 w 233239"/>
                                        <a:gd name="connsiteY1" fmla="*/ 233239 h 602036"/>
                                        <a:gd name="connsiteX2" fmla="*/ 233239 w 233239"/>
                                        <a:gd name="connsiteY2" fmla="*/ 0 h 60203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33239" h="602036">
                                          <a:moveTo>
                                            <a:pt x="0" y="602036"/>
                                          </a:moveTo>
                                          <a:lnTo>
                                            <a:pt x="0" y="233239"/>
                                          </a:lnTo>
                                          <a:lnTo>
                                            <a:pt x="233239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7" name="Freeform: Shape 216">
                                      <a:extLst>
                                        <a:ext uri="{FF2B5EF4-FFF2-40B4-BE49-F238E27FC236}">
                                          <a16:creationId xmlns:a16="http://schemas.microsoft.com/office/drawing/2014/main" id="{D5FA4C5F-F6C6-4C32-8A32-DD114C5FF863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602945" y="8112072"/>
                                      <a:ext cx="320810" cy="652459"/>
                                    </a:xfrm>
                                    <a:custGeom>
                                      <a:avLst/>
                                      <a:gdLst>
                                        <a:gd name="connsiteX0" fmla="*/ 0 w 295037"/>
                                        <a:gd name="connsiteY0" fmla="*/ 600042 h 600042"/>
                                        <a:gd name="connsiteX1" fmla="*/ 0 w 295037"/>
                                        <a:gd name="connsiteY1" fmla="*/ 297031 h 600042"/>
                                        <a:gd name="connsiteX2" fmla="*/ 295037 w 295037"/>
                                        <a:gd name="connsiteY2" fmla="*/ 0 h 60004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95037" h="600042">
                                          <a:moveTo>
                                            <a:pt x="0" y="600042"/>
                                          </a:moveTo>
                                          <a:lnTo>
                                            <a:pt x="0" y="297031"/>
                                          </a:lnTo>
                                          <a:lnTo>
                                            <a:pt x="295037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8" name="Freeform: Shape 217">
                                      <a:extLst>
                                        <a:ext uri="{FF2B5EF4-FFF2-40B4-BE49-F238E27FC236}">
                                          <a16:creationId xmlns:a16="http://schemas.microsoft.com/office/drawing/2014/main" id="{4713C6AB-4AC6-4432-8B11-7E8FEC06EAB4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475054" y="9122191"/>
                                      <a:ext cx="485551" cy="4334"/>
                                    </a:xfrm>
                                    <a:custGeom>
                                      <a:avLst/>
                                      <a:gdLst>
                                        <a:gd name="connsiteX0" fmla="*/ 446543 w 446543"/>
                                        <a:gd name="connsiteY0" fmla="*/ 0 h 3986"/>
                                        <a:gd name="connsiteX1" fmla="*/ 0 w 446543"/>
                                        <a:gd name="connsiteY1" fmla="*/ 3987 h 398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446543" h="3986">
                                          <a:moveTo>
                                            <a:pt x="446543" y="0"/>
                                          </a:moveTo>
                                          <a:lnTo>
                                            <a:pt x="0" y="3987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9" name="Freeform: Shape 218">
                                      <a:extLst>
                                        <a:ext uri="{FF2B5EF4-FFF2-40B4-BE49-F238E27FC236}">
                                          <a16:creationId xmlns:a16="http://schemas.microsoft.com/office/drawing/2014/main" id="{B24DE41E-93CA-4721-A652-CD00650453F7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516969" y="10377254"/>
                                      <a:ext cx="223267" cy="1109829"/>
                                    </a:xfrm>
                                    <a:custGeom>
                                      <a:avLst/>
                                      <a:gdLst>
                                        <a:gd name="connsiteX0" fmla="*/ 205330 w 205330"/>
                                        <a:gd name="connsiteY0" fmla="*/ 1020670 h 1020669"/>
                                        <a:gd name="connsiteX1" fmla="*/ 0 w 205330"/>
                                        <a:gd name="connsiteY1" fmla="*/ 817333 h 1020669"/>
                                        <a:gd name="connsiteX2" fmla="*/ 0 w 205330"/>
                                        <a:gd name="connsiteY2" fmla="*/ 0 h 102066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05330" h="1020669">
                                          <a:moveTo>
                                            <a:pt x="205330" y="1020670"/>
                                          </a:moveTo>
                                          <a:lnTo>
                                            <a:pt x="0" y="817333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0" name="Freeform: Shape 219">
                                      <a:extLst>
                                        <a:ext uri="{FF2B5EF4-FFF2-40B4-BE49-F238E27FC236}">
                                          <a16:creationId xmlns:a16="http://schemas.microsoft.com/office/drawing/2014/main" id="{A53F1CAB-009B-43A5-B56B-1B1570BE7EA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891971" y="10036934"/>
                                      <a:ext cx="710984" cy="2308534"/>
                                    </a:xfrm>
                                    <a:custGeom>
                                      <a:avLst/>
                                      <a:gdLst>
                                        <a:gd name="connsiteX0" fmla="*/ 0 w 653866"/>
                                        <a:gd name="connsiteY0" fmla="*/ 0 h 2123073"/>
                                        <a:gd name="connsiteX1" fmla="*/ 0 w 653866"/>
                                        <a:gd name="connsiteY1" fmla="*/ 1584829 h 2123073"/>
                                        <a:gd name="connsiteX2" fmla="*/ 653867 w 653866"/>
                                        <a:gd name="connsiteY2" fmla="*/ 2123073 h 2123073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653866" h="2123073">
                                          <a:moveTo>
                                            <a:pt x="0" y="0"/>
                                          </a:moveTo>
                                          <a:lnTo>
                                            <a:pt x="0" y="1584829"/>
                                          </a:lnTo>
                                          <a:lnTo>
                                            <a:pt x="653867" y="2123073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1" name="Freeform: Shape 220">
                                      <a:extLst>
                                        <a:ext uri="{FF2B5EF4-FFF2-40B4-BE49-F238E27FC236}">
                                          <a16:creationId xmlns:a16="http://schemas.microsoft.com/office/drawing/2014/main" id="{4F0C5232-065E-4746-A993-134AF848CDB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7180267" y="10357744"/>
                                      <a:ext cx="255781" cy="1406796"/>
                                    </a:xfrm>
                                    <a:custGeom>
                                      <a:avLst/>
                                      <a:gdLst>
                                        <a:gd name="connsiteX0" fmla="*/ 235233 w 235232"/>
                                        <a:gd name="connsiteY0" fmla="*/ 1293779 h 1293778"/>
                                        <a:gd name="connsiteX1" fmla="*/ 0 w 235232"/>
                                        <a:gd name="connsiteY1" fmla="*/ 1102403 h 1293778"/>
                                        <a:gd name="connsiteX2" fmla="*/ 0 w 235232"/>
                                        <a:gd name="connsiteY2" fmla="*/ 0 h 1293778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35232" h="1293778">
                                          <a:moveTo>
                                            <a:pt x="235233" y="1293779"/>
                                          </a:moveTo>
                                          <a:lnTo>
                                            <a:pt x="0" y="1102403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2" name="Freeform: Shape 221">
                                      <a:extLst>
                                        <a:ext uri="{FF2B5EF4-FFF2-40B4-BE49-F238E27FC236}">
                                          <a16:creationId xmlns:a16="http://schemas.microsoft.com/office/drawing/2014/main" id="{B96B0B31-6AF5-4495-A775-223F26D2968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984449" y="11797056"/>
                                      <a:ext cx="806361" cy="169075"/>
                                    </a:xfrm>
                                    <a:custGeom>
                                      <a:avLst/>
                                      <a:gdLst>
                                        <a:gd name="connsiteX0" fmla="*/ 0 w 741580"/>
                                        <a:gd name="connsiteY0" fmla="*/ 85720 h 155492"/>
                                        <a:gd name="connsiteX1" fmla="*/ 89707 w 741580"/>
                                        <a:gd name="connsiteY1" fmla="*/ 155492 h 155492"/>
                                        <a:gd name="connsiteX2" fmla="*/ 564159 w 741580"/>
                                        <a:gd name="connsiteY2" fmla="*/ 145525 h 155492"/>
                                        <a:gd name="connsiteX3" fmla="*/ 741581 w 741580"/>
                                        <a:gd name="connsiteY3" fmla="*/ 0 h 15549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741580" h="155492">
                                          <a:moveTo>
                                            <a:pt x="0" y="85720"/>
                                          </a:moveTo>
                                          <a:lnTo>
                                            <a:pt x="89707" y="155492"/>
                                          </a:lnTo>
                                          <a:lnTo>
                                            <a:pt x="564159" y="145525"/>
                                          </a:lnTo>
                                          <a:lnTo>
                                            <a:pt x="741581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3" name="Freeform: Shape 222">
                                      <a:extLst>
                                        <a:ext uri="{FF2B5EF4-FFF2-40B4-BE49-F238E27FC236}">
                                          <a16:creationId xmlns:a16="http://schemas.microsoft.com/office/drawing/2014/main" id="{8FC0624B-0E9D-4CB4-8F81-16F6AF87F2C4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746571" y="4788310"/>
                                      <a:ext cx="1346103" cy="819366"/>
                                    </a:xfrm>
                                    <a:custGeom>
                                      <a:avLst/>
                                      <a:gdLst>
                                        <a:gd name="connsiteX0" fmla="*/ 107649 w 1237961"/>
                                        <a:gd name="connsiteY0" fmla="*/ 753542 h 753541"/>
                                        <a:gd name="connsiteX1" fmla="*/ 1132306 w 1237961"/>
                                        <a:gd name="connsiteY1" fmla="*/ 753542 h 753541"/>
                                        <a:gd name="connsiteX2" fmla="*/ 1237961 w 1237961"/>
                                        <a:gd name="connsiteY2" fmla="*/ 647886 h 753541"/>
                                        <a:gd name="connsiteX3" fmla="*/ 1237961 w 1237961"/>
                                        <a:gd name="connsiteY3" fmla="*/ 105655 h 753541"/>
                                        <a:gd name="connsiteX4" fmla="*/ 1132306 w 1237961"/>
                                        <a:gd name="connsiteY4" fmla="*/ 0 h 753541"/>
                                        <a:gd name="connsiteX5" fmla="*/ 241213 w 1237961"/>
                                        <a:gd name="connsiteY5" fmla="*/ 0 h 753541"/>
                                        <a:gd name="connsiteX6" fmla="*/ 165460 w 1237961"/>
                                        <a:gd name="connsiteY6" fmla="*/ 31896 h 753541"/>
                                        <a:gd name="connsiteX7" fmla="*/ 31896 w 1237961"/>
                                        <a:gd name="connsiteY7" fmla="*/ 165460 h 753541"/>
                                        <a:gd name="connsiteX8" fmla="*/ 0 w 1237961"/>
                                        <a:gd name="connsiteY8" fmla="*/ 241213 h 753541"/>
                                        <a:gd name="connsiteX9" fmla="*/ 0 w 1237961"/>
                                        <a:gd name="connsiteY9" fmla="*/ 649880 h 753541"/>
                                        <a:gd name="connsiteX10" fmla="*/ 107649 w 1237961"/>
                                        <a:gd name="connsiteY10" fmla="*/ 753542 h 75354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  <a:cxn ang="0">
                                          <a:pos x="connsiteX7" y="connsiteY7"/>
                                        </a:cxn>
                                        <a:cxn ang="0">
                                          <a:pos x="connsiteX8" y="connsiteY8"/>
                                        </a:cxn>
                                        <a:cxn ang="0">
                                          <a:pos x="connsiteX9" y="connsiteY9"/>
                                        </a:cxn>
                                        <a:cxn ang="0">
                                          <a:pos x="connsiteX10" y="connsiteY10"/>
                                        </a:cxn>
                                      </a:cxnLst>
                                      <a:rect l="l" t="t" r="r" b="b"/>
                                      <a:pathLst>
                                        <a:path w="1237961" h="753541">
                                          <a:moveTo>
                                            <a:pt x="107649" y="753542"/>
                                          </a:moveTo>
                                          <a:lnTo>
                                            <a:pt x="1132306" y="753542"/>
                                          </a:lnTo>
                                          <a:cubicBezTo>
                                            <a:pt x="1190117" y="753542"/>
                                            <a:pt x="1237961" y="705697"/>
                                            <a:pt x="1237961" y="647886"/>
                                          </a:cubicBezTo>
                                          <a:lnTo>
                                            <a:pt x="1237961" y="105655"/>
                                          </a:lnTo>
                                          <a:cubicBezTo>
                                            <a:pt x="1237961" y="47844"/>
                                            <a:pt x="1190117" y="0"/>
                                            <a:pt x="1132306" y="0"/>
                                          </a:cubicBezTo>
                                          <a:lnTo>
                                            <a:pt x="241213" y="0"/>
                                          </a:lnTo>
                                          <a:cubicBezTo>
                                            <a:pt x="213304" y="0"/>
                                            <a:pt x="185395" y="11961"/>
                                            <a:pt x="165460" y="31896"/>
                                          </a:cubicBezTo>
                                          <a:lnTo>
                                            <a:pt x="31896" y="165460"/>
                                          </a:lnTo>
                                          <a:cubicBezTo>
                                            <a:pt x="11961" y="185395"/>
                                            <a:pt x="0" y="213304"/>
                                            <a:pt x="0" y="241213"/>
                                          </a:cubicBezTo>
                                          <a:lnTo>
                                            <a:pt x="0" y="649880"/>
                                          </a:lnTo>
                                          <a:cubicBezTo>
                                            <a:pt x="1993" y="705697"/>
                                            <a:pt x="49837" y="753542"/>
                                            <a:pt x="107649" y="753542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4" name="Freeform: Shape 223">
                                      <a:extLst>
                                        <a:ext uri="{FF2B5EF4-FFF2-40B4-BE49-F238E27FC236}">
                                          <a16:creationId xmlns:a16="http://schemas.microsoft.com/office/drawing/2014/main" id="{732C408C-7417-46A0-ADBE-7569F6BF583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206110" y="6763028"/>
                                      <a:ext cx="832372" cy="199422"/>
                                    </a:xfrm>
                                    <a:custGeom>
                                      <a:avLst/>
                                      <a:gdLst>
                                        <a:gd name="connsiteX0" fmla="*/ 0 w 765502"/>
                                        <a:gd name="connsiteY0" fmla="*/ 183402 h 183401"/>
                                        <a:gd name="connsiteX1" fmla="*/ 197356 w 765502"/>
                                        <a:gd name="connsiteY1" fmla="*/ 0 h 183401"/>
                                        <a:gd name="connsiteX2" fmla="*/ 765503 w 765502"/>
                                        <a:gd name="connsiteY2" fmla="*/ 0 h 18340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765502" h="183401">
                                          <a:moveTo>
                                            <a:pt x="0" y="183402"/>
                                          </a:moveTo>
                                          <a:lnTo>
                                            <a:pt x="197356" y="0"/>
                                          </a:lnTo>
                                          <a:lnTo>
                                            <a:pt x="765503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5" name="Freeform: Shape 224">
                                      <a:extLst>
                                        <a:ext uri="{FF2B5EF4-FFF2-40B4-BE49-F238E27FC236}">
                                          <a16:creationId xmlns:a16="http://schemas.microsoft.com/office/drawing/2014/main" id="{32B2985F-8688-462B-942B-C8C7FA35EBF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5770250"/>
                                      <a:ext cx="1376450" cy="2243504"/>
                                    </a:xfrm>
                                    <a:custGeom>
                                      <a:avLst/>
                                      <a:gdLst>
                                        <a:gd name="connsiteX0" fmla="*/ 1265870 w 1265870"/>
                                        <a:gd name="connsiteY0" fmla="*/ 2063268 h 2063268"/>
                                        <a:gd name="connsiteX1" fmla="*/ 1265870 w 1265870"/>
                                        <a:gd name="connsiteY1" fmla="*/ 416641 h 2063268"/>
                                        <a:gd name="connsiteX2" fmla="*/ 903054 w 1265870"/>
                                        <a:gd name="connsiteY2" fmla="*/ 0 h 2063268"/>
                                        <a:gd name="connsiteX3" fmla="*/ 0 w 1265870"/>
                                        <a:gd name="connsiteY3" fmla="*/ 0 h 2063268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265870" h="2063268">
                                          <a:moveTo>
                                            <a:pt x="1265870" y="2063268"/>
                                          </a:moveTo>
                                          <a:lnTo>
                                            <a:pt x="1265870" y="416641"/>
                                          </a:lnTo>
                                          <a:lnTo>
                                            <a:pt x="903054" y="0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6" name="Freeform: Shape 225">
                                      <a:extLst>
                                        <a:ext uri="{FF2B5EF4-FFF2-40B4-BE49-F238E27FC236}">
                                          <a16:creationId xmlns:a16="http://schemas.microsoft.com/office/drawing/2014/main" id="{1909F6A6-6FEF-4386-BCED-FA859C1F9560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6032534"/>
                                      <a:ext cx="1075148" cy="1981220"/>
                                    </a:xfrm>
                                    <a:custGeom>
                                      <a:avLst/>
                                      <a:gdLst>
                                        <a:gd name="connsiteX0" fmla="*/ 0 w 988774"/>
                                        <a:gd name="connsiteY0" fmla="*/ 0 h 1822055"/>
                                        <a:gd name="connsiteX1" fmla="*/ 769490 w 988774"/>
                                        <a:gd name="connsiteY1" fmla="*/ 0 h 1822055"/>
                                        <a:gd name="connsiteX2" fmla="*/ 988774 w 988774"/>
                                        <a:gd name="connsiteY2" fmla="*/ 259154 h 1822055"/>
                                        <a:gd name="connsiteX3" fmla="*/ 988774 w 988774"/>
                                        <a:gd name="connsiteY3" fmla="*/ 1162208 h 1822055"/>
                                        <a:gd name="connsiteX4" fmla="*/ 717659 w 988774"/>
                                        <a:gd name="connsiteY4" fmla="*/ 1529011 h 1822055"/>
                                        <a:gd name="connsiteX5" fmla="*/ 717659 w 988774"/>
                                        <a:gd name="connsiteY5" fmla="*/ 1822056 h 1822055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</a:cxnLst>
                                      <a:rect l="l" t="t" r="r" b="b"/>
                                      <a:pathLst>
                                        <a:path w="988774" h="1822055">
                                          <a:moveTo>
                                            <a:pt x="0" y="0"/>
                                          </a:moveTo>
                                          <a:lnTo>
                                            <a:pt x="769490" y="0"/>
                                          </a:lnTo>
                                          <a:lnTo>
                                            <a:pt x="988774" y="259154"/>
                                          </a:lnTo>
                                          <a:lnTo>
                                            <a:pt x="988774" y="1162208"/>
                                          </a:lnTo>
                                          <a:lnTo>
                                            <a:pt x="717659" y="1529011"/>
                                          </a:lnTo>
                                          <a:lnTo>
                                            <a:pt x="717659" y="182205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7" name="Freeform: Shape 226">
                                      <a:extLst>
                                        <a:ext uri="{FF2B5EF4-FFF2-40B4-BE49-F238E27FC236}">
                                          <a16:creationId xmlns:a16="http://schemas.microsoft.com/office/drawing/2014/main" id="{912382B8-EED9-4801-912F-04852078CA66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6732681"/>
                                      <a:ext cx="622112" cy="62861"/>
                                    </a:xfrm>
                                    <a:custGeom>
                                      <a:avLst/>
                                      <a:gdLst>
                                        <a:gd name="connsiteX0" fmla="*/ 572133 w 572133"/>
                                        <a:gd name="connsiteY0" fmla="*/ 57811 h 57811"/>
                                        <a:gd name="connsiteX1" fmla="*/ 572133 w 572133"/>
                                        <a:gd name="connsiteY1" fmla="*/ 0 h 57811"/>
                                        <a:gd name="connsiteX2" fmla="*/ 0 w 572133"/>
                                        <a:gd name="connsiteY2" fmla="*/ 0 h 5781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572133" h="57811">
                                          <a:moveTo>
                                            <a:pt x="572133" y="57811"/>
                                          </a:moveTo>
                                          <a:lnTo>
                                            <a:pt x="572133" y="0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8" name="Freeform: Shape 227">
                                      <a:extLst>
                                        <a:ext uri="{FF2B5EF4-FFF2-40B4-BE49-F238E27FC236}">
                                          <a16:creationId xmlns:a16="http://schemas.microsoft.com/office/drawing/2014/main" id="{4BC888CE-A67A-430A-9510-2FEBFA34EBC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6613461"/>
                                      <a:ext cx="732661" cy="171243"/>
                                    </a:xfrm>
                                    <a:custGeom>
                                      <a:avLst/>
                                      <a:gdLst>
                                        <a:gd name="connsiteX0" fmla="*/ 673802 w 673801"/>
                                        <a:gd name="connsiteY0" fmla="*/ 157486 h 157486"/>
                                        <a:gd name="connsiteX1" fmla="*/ 673802 w 673801"/>
                                        <a:gd name="connsiteY1" fmla="*/ 0 h 157486"/>
                                        <a:gd name="connsiteX2" fmla="*/ 0 w 673801"/>
                                        <a:gd name="connsiteY2" fmla="*/ 0 h 15748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673801" h="157486">
                                          <a:moveTo>
                                            <a:pt x="673802" y="157486"/>
                                          </a:moveTo>
                                          <a:lnTo>
                                            <a:pt x="673802" y="0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9" name="Freeform: Shape 228">
                                      <a:extLst>
                                        <a:ext uri="{FF2B5EF4-FFF2-40B4-BE49-F238E27FC236}">
                                          <a16:creationId xmlns:a16="http://schemas.microsoft.com/office/drawing/2014/main" id="{13CAF382-E986-40A2-A3FA-45A69CC860E2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6487738"/>
                                      <a:ext cx="843211" cy="303469"/>
                                    </a:xfrm>
                                    <a:custGeom>
                                      <a:avLst/>
                                      <a:gdLst>
                                        <a:gd name="connsiteX0" fmla="*/ 775470 w 775470"/>
                                        <a:gd name="connsiteY0" fmla="*/ 279089 h 279089"/>
                                        <a:gd name="connsiteX1" fmla="*/ 775470 w 775470"/>
                                        <a:gd name="connsiteY1" fmla="*/ 0 h 279089"/>
                                        <a:gd name="connsiteX2" fmla="*/ 0 w 775470"/>
                                        <a:gd name="connsiteY2" fmla="*/ 0 h 27908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775470" h="279089">
                                          <a:moveTo>
                                            <a:pt x="775470" y="279089"/>
                                          </a:moveTo>
                                          <a:lnTo>
                                            <a:pt x="775470" y="0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0" name="Freeform: Shape 229">
                                      <a:extLst>
                                        <a:ext uri="{FF2B5EF4-FFF2-40B4-BE49-F238E27FC236}">
                                          <a16:creationId xmlns:a16="http://schemas.microsoft.com/office/drawing/2014/main" id="{7CA01648-FA53-44AF-8443-1199393BB53C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197439" y="7573725"/>
                                      <a:ext cx="973269" cy="440030"/>
                                    </a:xfrm>
                                    <a:custGeom>
                                      <a:avLst/>
                                      <a:gdLst>
                                        <a:gd name="connsiteX0" fmla="*/ 895080 w 895079"/>
                                        <a:gd name="connsiteY0" fmla="*/ 0 h 404679"/>
                                        <a:gd name="connsiteX1" fmla="*/ 374777 w 895079"/>
                                        <a:gd name="connsiteY1" fmla="*/ 0 h 404679"/>
                                        <a:gd name="connsiteX2" fmla="*/ 0 w 895079"/>
                                        <a:gd name="connsiteY2" fmla="*/ 330920 h 404679"/>
                                        <a:gd name="connsiteX3" fmla="*/ 0 w 895079"/>
                                        <a:gd name="connsiteY3" fmla="*/ 404680 h 40467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895079" h="404679">
                                          <a:moveTo>
                                            <a:pt x="895080" y="0"/>
                                          </a:moveTo>
                                          <a:lnTo>
                                            <a:pt x="374777" y="0"/>
                                          </a:lnTo>
                                          <a:lnTo>
                                            <a:pt x="0" y="330920"/>
                                          </a:lnTo>
                                          <a:lnTo>
                                            <a:pt x="0" y="40468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1" name="Freeform: Shape 230">
                                      <a:extLst>
                                        <a:ext uri="{FF2B5EF4-FFF2-40B4-BE49-F238E27FC236}">
                                          <a16:creationId xmlns:a16="http://schemas.microsoft.com/office/drawing/2014/main" id="{C6259A1C-C191-42FB-A484-0FE0FFEB5A6B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902641" y="5815770"/>
                                      <a:ext cx="513730" cy="953760"/>
                                    </a:xfrm>
                                    <a:custGeom>
                                      <a:avLst/>
                                      <a:gdLst>
                                        <a:gd name="connsiteX0" fmla="*/ 117616 w 472458"/>
                                        <a:gd name="connsiteY0" fmla="*/ 877138 h 877138"/>
                                        <a:gd name="connsiteX1" fmla="*/ 472459 w 472458"/>
                                        <a:gd name="connsiteY1" fmla="*/ 540238 h 877138"/>
                                        <a:gd name="connsiteX2" fmla="*/ 472459 w 472458"/>
                                        <a:gd name="connsiteY2" fmla="*/ 45850 h 877138"/>
                                        <a:gd name="connsiteX3" fmla="*/ 424615 w 472458"/>
                                        <a:gd name="connsiteY3" fmla="*/ 0 h 877138"/>
                                        <a:gd name="connsiteX4" fmla="*/ 45850 w 472458"/>
                                        <a:gd name="connsiteY4" fmla="*/ 0 h 877138"/>
                                        <a:gd name="connsiteX5" fmla="*/ 0 w 472458"/>
                                        <a:gd name="connsiteY5" fmla="*/ 45850 h 877138"/>
                                        <a:gd name="connsiteX6" fmla="*/ 0 w 472458"/>
                                        <a:gd name="connsiteY6" fmla="*/ 564159 h 877138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</a:cxnLst>
                                      <a:rect l="l" t="t" r="r" b="b"/>
                                      <a:pathLst>
                                        <a:path w="472458" h="877138">
                                          <a:moveTo>
                                            <a:pt x="117616" y="877138"/>
                                          </a:moveTo>
                                          <a:lnTo>
                                            <a:pt x="472459" y="540238"/>
                                          </a:lnTo>
                                          <a:lnTo>
                                            <a:pt x="472459" y="45850"/>
                                          </a:lnTo>
                                          <a:lnTo>
                                            <a:pt x="424615" y="0"/>
                                          </a:lnTo>
                                          <a:lnTo>
                                            <a:pt x="45850" y="0"/>
                                          </a:lnTo>
                                          <a:lnTo>
                                            <a:pt x="0" y="45850"/>
                                          </a:lnTo>
                                          <a:lnTo>
                                            <a:pt x="0" y="564159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2" name="Freeform: Shape 231">
                                      <a:extLst>
                                        <a:ext uri="{FF2B5EF4-FFF2-40B4-BE49-F238E27FC236}">
                                          <a16:creationId xmlns:a16="http://schemas.microsoft.com/office/drawing/2014/main" id="{3779BFE7-9821-4B96-AF86-A1CBD157D67E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058711" y="5971840"/>
                                      <a:ext cx="188584" cy="392342"/>
                                    </a:xfrm>
                                    <a:custGeom>
                                      <a:avLst/>
                                      <a:gdLst>
                                        <a:gd name="connsiteX0" fmla="*/ 173434 w 173434"/>
                                        <a:gd name="connsiteY0" fmla="*/ 303012 h 360822"/>
                                        <a:gd name="connsiteX1" fmla="*/ 173434 w 173434"/>
                                        <a:gd name="connsiteY1" fmla="*/ 47844 h 360822"/>
                                        <a:gd name="connsiteX2" fmla="*/ 127584 w 173434"/>
                                        <a:gd name="connsiteY2" fmla="*/ 0 h 360822"/>
                                        <a:gd name="connsiteX3" fmla="*/ 47844 w 173434"/>
                                        <a:gd name="connsiteY3" fmla="*/ 0 h 360822"/>
                                        <a:gd name="connsiteX4" fmla="*/ 0 w 173434"/>
                                        <a:gd name="connsiteY4" fmla="*/ 47844 h 360822"/>
                                        <a:gd name="connsiteX5" fmla="*/ 0 w 173434"/>
                                        <a:gd name="connsiteY5" fmla="*/ 360823 h 36082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</a:cxnLst>
                                      <a:rect l="l" t="t" r="r" b="b"/>
                                      <a:pathLst>
                                        <a:path w="173434" h="360822">
                                          <a:moveTo>
                                            <a:pt x="173434" y="303012"/>
                                          </a:moveTo>
                                          <a:lnTo>
                                            <a:pt x="173434" y="47844"/>
                                          </a:lnTo>
                                          <a:lnTo>
                                            <a:pt x="127584" y="0"/>
                                          </a:lnTo>
                                          <a:lnTo>
                                            <a:pt x="47844" y="0"/>
                                          </a:lnTo>
                                          <a:lnTo>
                                            <a:pt x="0" y="47844"/>
                                          </a:lnTo>
                                          <a:lnTo>
                                            <a:pt x="0" y="360823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3" name="Freeform: Shape 232">
                                      <a:extLst>
                                        <a:ext uri="{FF2B5EF4-FFF2-40B4-BE49-F238E27FC236}">
                                          <a16:creationId xmlns:a16="http://schemas.microsoft.com/office/drawing/2014/main" id="{35E14926-23DB-49BE-B9B2-FCD784E8F803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534142" y="4812155"/>
                                      <a:ext cx="169075" cy="806361"/>
                                    </a:xfrm>
                                    <a:custGeom>
                                      <a:avLst/>
                                      <a:gdLst>
                                        <a:gd name="connsiteX0" fmla="*/ 69772 w 155492"/>
                                        <a:gd name="connsiteY0" fmla="*/ 741581 h 741580"/>
                                        <a:gd name="connsiteX1" fmla="*/ 0 w 155492"/>
                                        <a:gd name="connsiteY1" fmla="*/ 651873 h 741580"/>
                                        <a:gd name="connsiteX2" fmla="*/ 9967 w 155492"/>
                                        <a:gd name="connsiteY2" fmla="*/ 177421 h 741580"/>
                                        <a:gd name="connsiteX3" fmla="*/ 155493 w 155492"/>
                                        <a:gd name="connsiteY3" fmla="*/ 0 h 741580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55492" h="741580">
                                          <a:moveTo>
                                            <a:pt x="69772" y="741581"/>
                                          </a:moveTo>
                                          <a:lnTo>
                                            <a:pt x="0" y="651873"/>
                                          </a:lnTo>
                                          <a:lnTo>
                                            <a:pt x="9967" y="177421"/>
                                          </a:lnTo>
                                          <a:lnTo>
                                            <a:pt x="155493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4" name="Freeform: Shape 233">
                                      <a:extLst>
                                        <a:ext uri="{FF2B5EF4-FFF2-40B4-BE49-F238E27FC236}">
                                          <a16:creationId xmlns:a16="http://schemas.microsoft.com/office/drawing/2014/main" id="{8F548B96-EA6B-4051-9D34-711954C93719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448156" y="5037588"/>
                                      <a:ext cx="897402" cy="476880"/>
                                    </a:xfrm>
                                    <a:custGeom>
                                      <a:avLst/>
                                      <a:gdLst>
                                        <a:gd name="connsiteX0" fmla="*/ 825307 w 825307"/>
                                        <a:gd name="connsiteY0" fmla="*/ 438569 h 438569"/>
                                        <a:gd name="connsiteX1" fmla="*/ 825307 w 825307"/>
                                        <a:gd name="connsiteY1" fmla="*/ 0 h 438569"/>
                                        <a:gd name="connsiteX2" fmla="*/ 602036 w 825307"/>
                                        <a:gd name="connsiteY2" fmla="*/ 0 h 438569"/>
                                        <a:gd name="connsiteX3" fmla="*/ 400693 w 825307"/>
                                        <a:gd name="connsiteY3" fmla="*/ 231246 h 438569"/>
                                        <a:gd name="connsiteX4" fmla="*/ 0 w 825307"/>
                                        <a:gd name="connsiteY4" fmla="*/ 231246 h 43856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</a:cxnLst>
                                      <a:rect l="l" t="t" r="r" b="b"/>
                                      <a:pathLst>
                                        <a:path w="825307" h="438569">
                                          <a:moveTo>
                                            <a:pt x="825307" y="438569"/>
                                          </a:moveTo>
                                          <a:lnTo>
                                            <a:pt x="825307" y="0"/>
                                          </a:lnTo>
                                          <a:lnTo>
                                            <a:pt x="602036" y="0"/>
                                          </a:lnTo>
                                          <a:lnTo>
                                            <a:pt x="400693" y="231246"/>
                                          </a:lnTo>
                                          <a:lnTo>
                                            <a:pt x="0" y="23124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5" name="Freeform: Shape 234">
                                      <a:extLst>
                                        <a:ext uri="{FF2B5EF4-FFF2-40B4-BE49-F238E27FC236}">
                                          <a16:creationId xmlns:a16="http://schemas.microsoft.com/office/drawing/2014/main" id="{2D10CCA6-A37D-45D3-B5DF-7FD0B4FAD22B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480670" y="5258688"/>
                                      <a:ext cx="695811" cy="266619"/>
                                    </a:xfrm>
                                    <a:custGeom>
                                      <a:avLst/>
                                      <a:gdLst>
                                        <a:gd name="connsiteX0" fmla="*/ 0 w 639912"/>
                                        <a:gd name="connsiteY0" fmla="*/ 211311 h 245200"/>
                                        <a:gd name="connsiteX1" fmla="*/ 398699 w 639912"/>
                                        <a:gd name="connsiteY1" fmla="*/ 211311 h 245200"/>
                                        <a:gd name="connsiteX2" fmla="*/ 554192 w 639912"/>
                                        <a:gd name="connsiteY2" fmla="*/ 0 h 245200"/>
                                        <a:gd name="connsiteX3" fmla="*/ 639912 w 639912"/>
                                        <a:gd name="connsiteY3" fmla="*/ 0 h 245200"/>
                                        <a:gd name="connsiteX4" fmla="*/ 639912 w 639912"/>
                                        <a:gd name="connsiteY4" fmla="*/ 245200 h 245200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</a:cxnLst>
                                      <a:rect l="l" t="t" r="r" b="b"/>
                                      <a:pathLst>
                                        <a:path w="639912" h="245200">
                                          <a:moveTo>
                                            <a:pt x="0" y="211311"/>
                                          </a:moveTo>
                                          <a:lnTo>
                                            <a:pt x="398699" y="211311"/>
                                          </a:lnTo>
                                          <a:lnTo>
                                            <a:pt x="554192" y="0"/>
                                          </a:lnTo>
                                          <a:lnTo>
                                            <a:pt x="639912" y="0"/>
                                          </a:lnTo>
                                          <a:lnTo>
                                            <a:pt x="639912" y="24520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6" name="Freeform: Shape 235">
                                      <a:extLst>
                                        <a:ext uri="{FF2B5EF4-FFF2-40B4-BE49-F238E27FC236}">
                                          <a16:creationId xmlns:a16="http://schemas.microsoft.com/office/drawing/2014/main" id="{3865395A-1C0E-4CA7-980B-CF6F60B79CD2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922149" y="9877923"/>
                                      <a:ext cx="4334" cy="1337432"/>
                                    </a:xfrm>
                                    <a:custGeom>
                                      <a:avLst/>
                                      <a:gdLst>
                                        <a:gd name="connsiteX0" fmla="*/ 3987 w 3986"/>
                                        <a:gd name="connsiteY0" fmla="*/ 1229987 h 1229987"/>
                                        <a:gd name="connsiteX1" fmla="*/ 0 w 3986"/>
                                        <a:gd name="connsiteY1" fmla="*/ 0 h 122998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3986" h="1229987">
                                          <a:moveTo>
                                            <a:pt x="3987" y="1229987"/>
                                          </a:move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7" name="Freeform: Shape 236">
                                      <a:extLst>
                                        <a:ext uri="{FF2B5EF4-FFF2-40B4-BE49-F238E27FC236}">
                                          <a16:creationId xmlns:a16="http://schemas.microsoft.com/office/drawing/2014/main" id="{C29651AE-E29C-4949-9DD3-2DE73D1230DE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013190" y="9884425"/>
                                      <a:ext cx="6502" cy="1326594"/>
                                    </a:xfrm>
                                    <a:custGeom>
                                      <a:avLst/>
                                      <a:gdLst>
                                        <a:gd name="connsiteX0" fmla="*/ 5980 w 5980"/>
                                        <a:gd name="connsiteY0" fmla="*/ 1220020 h 1220019"/>
                                        <a:gd name="connsiteX1" fmla="*/ 0 w 5980"/>
                                        <a:gd name="connsiteY1" fmla="*/ 0 h 122001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5980" h="1220019">
                                          <a:moveTo>
                                            <a:pt x="5980" y="1220020"/>
                                          </a:move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8" name="Freeform: Shape 237">
                                      <a:extLst>
                                        <a:ext uri="{FF2B5EF4-FFF2-40B4-BE49-F238E27FC236}">
                                          <a16:creationId xmlns:a16="http://schemas.microsoft.com/office/drawing/2014/main" id="{4D43CC5D-374E-4429-9DC8-64EE4C631D67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985730" y="8182830"/>
                                      <a:ext cx="1326594" cy="2109111"/>
                                    </a:xfrm>
                                    <a:custGeom>
                                      <a:avLst/>
                                      <a:gdLst>
                                        <a:gd name="connsiteX0" fmla="*/ 0 w 1220019"/>
                                        <a:gd name="connsiteY0" fmla="*/ 1939672 h 1939671"/>
                                        <a:gd name="connsiteX1" fmla="*/ 0 w 1220019"/>
                                        <a:gd name="connsiteY1" fmla="*/ 787431 h 1939671"/>
                                        <a:gd name="connsiteX2" fmla="*/ 1220020 w 1220019"/>
                                        <a:gd name="connsiteY2" fmla="*/ 19935 h 1939671"/>
                                        <a:gd name="connsiteX3" fmla="*/ 1220020 w 1220019"/>
                                        <a:gd name="connsiteY3" fmla="*/ 0 h 193967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220019" h="1939671">
                                          <a:moveTo>
                                            <a:pt x="0" y="1939672"/>
                                          </a:moveTo>
                                          <a:lnTo>
                                            <a:pt x="0" y="787431"/>
                                          </a:lnTo>
                                          <a:lnTo>
                                            <a:pt x="1220020" y="19935"/>
                                          </a:lnTo>
                                          <a:lnTo>
                                            <a:pt x="122002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9" name="Freeform: Shape 238">
                                      <a:extLst>
                                        <a:ext uri="{FF2B5EF4-FFF2-40B4-BE49-F238E27FC236}">
                                          <a16:creationId xmlns:a16="http://schemas.microsoft.com/office/drawing/2014/main" id="{8BC0EA24-4CB7-479D-92E4-8CDB15F0E21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881683" y="8180662"/>
                                      <a:ext cx="1220380" cy="2111279"/>
                                    </a:xfrm>
                                    <a:custGeom>
                                      <a:avLst/>
                                      <a:gdLst>
                                        <a:gd name="connsiteX0" fmla="*/ 0 w 1122338"/>
                                        <a:gd name="connsiteY0" fmla="*/ 1941665 h 1941665"/>
                                        <a:gd name="connsiteX1" fmla="*/ 0 w 1122338"/>
                                        <a:gd name="connsiteY1" fmla="*/ 685763 h 1941665"/>
                                        <a:gd name="connsiteX2" fmla="*/ 1122338 w 1122338"/>
                                        <a:gd name="connsiteY2" fmla="*/ 19935 h 1941665"/>
                                        <a:gd name="connsiteX3" fmla="*/ 1122338 w 1122338"/>
                                        <a:gd name="connsiteY3" fmla="*/ 0 h 1941665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122338" h="1941665">
                                          <a:moveTo>
                                            <a:pt x="0" y="1941665"/>
                                          </a:moveTo>
                                          <a:cubicBezTo>
                                            <a:pt x="0" y="1714406"/>
                                            <a:pt x="0" y="685763"/>
                                            <a:pt x="0" y="685763"/>
                                          </a:cubicBezTo>
                                          <a:lnTo>
                                            <a:pt x="1122338" y="19935"/>
                                          </a:lnTo>
                                          <a:lnTo>
                                            <a:pt x="1122338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0" name="Freeform: Shape 239">
                                      <a:extLst>
                                        <a:ext uri="{FF2B5EF4-FFF2-40B4-BE49-F238E27FC236}">
                                          <a16:creationId xmlns:a16="http://schemas.microsoft.com/office/drawing/2014/main" id="{7BE56470-1DC2-4CC4-9D5D-862DF2C9CFBC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137465" y="8507976"/>
                                      <a:ext cx="2150297" cy="1783965"/>
                                    </a:xfrm>
                                    <a:custGeom>
                                      <a:avLst/>
                                      <a:gdLst>
                                        <a:gd name="connsiteX0" fmla="*/ 0 w 1977548"/>
                                        <a:gd name="connsiteY0" fmla="*/ 1640648 h 1640647"/>
                                        <a:gd name="connsiteX1" fmla="*/ 0 w 1977548"/>
                                        <a:gd name="connsiteY1" fmla="*/ 621971 h 1640647"/>
                                        <a:gd name="connsiteX2" fmla="*/ 976813 w 1977548"/>
                                        <a:gd name="connsiteY2" fmla="*/ 0 h 1640647"/>
                                        <a:gd name="connsiteX3" fmla="*/ 1977548 w 1977548"/>
                                        <a:gd name="connsiteY3" fmla="*/ 0 h 164064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977548" h="1640647">
                                          <a:moveTo>
                                            <a:pt x="0" y="1640648"/>
                                          </a:moveTo>
                                          <a:lnTo>
                                            <a:pt x="0" y="621971"/>
                                          </a:lnTo>
                                          <a:lnTo>
                                            <a:pt x="976813" y="0"/>
                                          </a:lnTo>
                                          <a:lnTo>
                                            <a:pt x="1977548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1" name="Freeform: Shape 240">
                                      <a:extLst>
                                        <a:ext uri="{FF2B5EF4-FFF2-40B4-BE49-F238E27FC236}">
                                          <a16:creationId xmlns:a16="http://schemas.microsoft.com/office/drawing/2014/main" id="{75977BF9-4B0A-4A2E-B955-215084E132A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330385" y="8765924"/>
                                      <a:ext cx="1957377" cy="1526017"/>
                                    </a:xfrm>
                                    <a:custGeom>
                                      <a:avLst/>
                                      <a:gdLst>
                                        <a:gd name="connsiteX0" fmla="*/ 0 w 1800127"/>
                                        <a:gd name="connsiteY0" fmla="*/ 1403422 h 1403421"/>
                                        <a:gd name="connsiteX1" fmla="*/ 0 w 1800127"/>
                                        <a:gd name="connsiteY1" fmla="*/ 619977 h 1403421"/>
                                        <a:gd name="connsiteX2" fmla="*/ 976813 w 1800127"/>
                                        <a:gd name="connsiteY2" fmla="*/ 0 h 1403421"/>
                                        <a:gd name="connsiteX3" fmla="*/ 1800127 w 1800127"/>
                                        <a:gd name="connsiteY3" fmla="*/ 0 h 140342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800127" h="1403421">
                                          <a:moveTo>
                                            <a:pt x="0" y="1403422"/>
                                          </a:moveTo>
                                          <a:lnTo>
                                            <a:pt x="0" y="619977"/>
                                          </a:lnTo>
                                          <a:lnTo>
                                            <a:pt x="976813" y="0"/>
                                          </a:lnTo>
                                          <a:lnTo>
                                            <a:pt x="1800127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2" name="Freeform: Shape 241">
                                      <a:extLst>
                                        <a:ext uri="{FF2B5EF4-FFF2-40B4-BE49-F238E27FC236}">
                                          <a16:creationId xmlns:a16="http://schemas.microsoft.com/office/drawing/2014/main" id="{96E8FE23-0231-467B-8FEF-62CF3FD98982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760295" y="10471856"/>
                                      <a:ext cx="819366" cy="1346103"/>
                                    </a:xfrm>
                                    <a:custGeom>
                                      <a:avLst/>
                                      <a:gdLst>
                                        <a:gd name="connsiteX0" fmla="*/ 0 w 753541"/>
                                        <a:gd name="connsiteY0" fmla="*/ 1130313 h 1237961"/>
                                        <a:gd name="connsiteX1" fmla="*/ 0 w 753541"/>
                                        <a:gd name="connsiteY1" fmla="*/ 105655 h 1237961"/>
                                        <a:gd name="connsiteX2" fmla="*/ 105655 w 753541"/>
                                        <a:gd name="connsiteY2" fmla="*/ 0 h 1237961"/>
                                        <a:gd name="connsiteX3" fmla="*/ 647886 w 753541"/>
                                        <a:gd name="connsiteY3" fmla="*/ 0 h 1237961"/>
                                        <a:gd name="connsiteX4" fmla="*/ 753542 w 753541"/>
                                        <a:gd name="connsiteY4" fmla="*/ 105655 h 1237961"/>
                                        <a:gd name="connsiteX5" fmla="*/ 753542 w 753541"/>
                                        <a:gd name="connsiteY5" fmla="*/ 996748 h 1237961"/>
                                        <a:gd name="connsiteX6" fmla="*/ 721646 w 753541"/>
                                        <a:gd name="connsiteY6" fmla="*/ 1072501 h 1237961"/>
                                        <a:gd name="connsiteX7" fmla="*/ 588081 w 753541"/>
                                        <a:gd name="connsiteY7" fmla="*/ 1206065 h 1237961"/>
                                        <a:gd name="connsiteX8" fmla="*/ 512328 w 753541"/>
                                        <a:gd name="connsiteY8" fmla="*/ 1237961 h 1237961"/>
                                        <a:gd name="connsiteX9" fmla="*/ 105655 w 753541"/>
                                        <a:gd name="connsiteY9" fmla="*/ 1237961 h 1237961"/>
                                        <a:gd name="connsiteX10" fmla="*/ 0 w 753541"/>
                                        <a:gd name="connsiteY10" fmla="*/ 1130313 h 123796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  <a:cxn ang="0">
                                          <a:pos x="connsiteX7" y="connsiteY7"/>
                                        </a:cxn>
                                        <a:cxn ang="0">
                                          <a:pos x="connsiteX8" y="connsiteY8"/>
                                        </a:cxn>
                                        <a:cxn ang="0">
                                          <a:pos x="connsiteX9" y="connsiteY9"/>
                                        </a:cxn>
                                        <a:cxn ang="0">
                                          <a:pos x="connsiteX10" y="connsiteY10"/>
                                        </a:cxn>
                                      </a:cxnLst>
                                      <a:rect l="l" t="t" r="r" b="b"/>
                                      <a:pathLst>
                                        <a:path w="753541" h="1237961">
                                          <a:moveTo>
                                            <a:pt x="0" y="1130313"/>
                                          </a:moveTo>
                                          <a:lnTo>
                                            <a:pt x="0" y="105655"/>
                                          </a:lnTo>
                                          <a:cubicBezTo>
                                            <a:pt x="0" y="47844"/>
                                            <a:pt x="47844" y="0"/>
                                            <a:pt x="105655" y="0"/>
                                          </a:cubicBezTo>
                                          <a:lnTo>
                                            <a:pt x="647886" y="0"/>
                                          </a:lnTo>
                                          <a:cubicBezTo>
                                            <a:pt x="705698" y="0"/>
                                            <a:pt x="753542" y="47844"/>
                                            <a:pt x="753542" y="105655"/>
                                          </a:cubicBezTo>
                                          <a:lnTo>
                                            <a:pt x="753542" y="996748"/>
                                          </a:lnTo>
                                          <a:cubicBezTo>
                                            <a:pt x="753542" y="1024657"/>
                                            <a:pt x="741581" y="1052566"/>
                                            <a:pt x="721646" y="1072501"/>
                                          </a:cubicBezTo>
                                          <a:lnTo>
                                            <a:pt x="588081" y="1206065"/>
                                          </a:lnTo>
                                          <a:cubicBezTo>
                                            <a:pt x="568146" y="1226000"/>
                                            <a:pt x="540237" y="1237961"/>
                                            <a:pt x="512328" y="1237961"/>
                                          </a:cubicBezTo>
                                          <a:lnTo>
                                            <a:pt x="105655" y="1237961"/>
                                          </a:lnTo>
                                          <a:cubicBezTo>
                                            <a:pt x="47844" y="1235968"/>
                                            <a:pt x="0" y="1188124"/>
                                            <a:pt x="0" y="1130313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3" name="Freeform: Shape 242">
                                      <a:extLst>
                                        <a:ext uri="{FF2B5EF4-FFF2-40B4-BE49-F238E27FC236}">
                                          <a16:creationId xmlns:a16="http://schemas.microsoft.com/office/drawing/2014/main" id="{4DFF687E-FA48-4FB6-8E29-111CD304BD7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466227" y="9591794"/>
                                      <a:ext cx="862719" cy="2598997"/>
                                    </a:xfrm>
                                    <a:custGeom>
                                      <a:avLst/>
                                      <a:gdLst>
                                        <a:gd name="connsiteX0" fmla="*/ 0 w 793411"/>
                                        <a:gd name="connsiteY0" fmla="*/ 0 h 2390201"/>
                                        <a:gd name="connsiteX1" fmla="*/ 289057 w 793411"/>
                                        <a:gd name="connsiteY1" fmla="*/ 287063 h 2390201"/>
                                        <a:gd name="connsiteX2" fmla="*/ 289057 w 793411"/>
                                        <a:gd name="connsiteY2" fmla="*/ 1943659 h 2390201"/>
                                        <a:gd name="connsiteX3" fmla="*/ 793412 w 793411"/>
                                        <a:gd name="connsiteY3" fmla="*/ 2390202 h 239020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793411" h="2390201">
                                          <a:moveTo>
                                            <a:pt x="0" y="0"/>
                                          </a:moveTo>
                                          <a:lnTo>
                                            <a:pt x="289057" y="287063"/>
                                          </a:lnTo>
                                          <a:lnTo>
                                            <a:pt x="289057" y="1943659"/>
                                          </a:lnTo>
                                          <a:lnTo>
                                            <a:pt x="793412" y="2390202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4" name="Freeform: Shape 243">
                                      <a:extLst>
                                        <a:ext uri="{FF2B5EF4-FFF2-40B4-BE49-F238E27FC236}">
                                          <a16:creationId xmlns:a16="http://schemas.microsoft.com/office/drawing/2014/main" id="{E0EFCDDC-0B68-4B79-8DDB-643FC3190D60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606393" y="8184998"/>
                                      <a:ext cx="598267" cy="884396"/>
                                    </a:xfrm>
                                    <a:custGeom>
                                      <a:avLst/>
                                      <a:gdLst>
                                        <a:gd name="connsiteX0" fmla="*/ 550205 w 550204"/>
                                        <a:gd name="connsiteY0" fmla="*/ 0 h 813346"/>
                                        <a:gd name="connsiteX1" fmla="*/ 0 w 550204"/>
                                        <a:gd name="connsiteY1" fmla="*/ 422621 h 813346"/>
                                        <a:gd name="connsiteX2" fmla="*/ 0 w 550204"/>
                                        <a:gd name="connsiteY2" fmla="*/ 813346 h 81334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550204" h="813346">
                                          <a:moveTo>
                                            <a:pt x="550205" y="0"/>
                                          </a:moveTo>
                                          <a:lnTo>
                                            <a:pt x="0" y="422621"/>
                                          </a:lnTo>
                                          <a:lnTo>
                                            <a:pt x="0" y="81334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5" name="Freeform: Shape 244">
                                      <a:extLst>
                                        <a:ext uri="{FF2B5EF4-FFF2-40B4-BE49-F238E27FC236}">
                                          <a16:creationId xmlns:a16="http://schemas.microsoft.com/office/drawing/2014/main" id="{6D23D78F-7BD0-4286-9185-B55760A866E8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276913" y="8174160"/>
                                      <a:ext cx="253614" cy="654627"/>
                                    </a:xfrm>
                                    <a:custGeom>
                                      <a:avLst/>
                                      <a:gdLst>
                                        <a:gd name="connsiteX0" fmla="*/ 0 w 233239"/>
                                        <a:gd name="connsiteY0" fmla="*/ 602036 h 602036"/>
                                        <a:gd name="connsiteX1" fmla="*/ 0 w 233239"/>
                                        <a:gd name="connsiteY1" fmla="*/ 233239 h 602036"/>
                                        <a:gd name="connsiteX2" fmla="*/ 233239 w 233239"/>
                                        <a:gd name="connsiteY2" fmla="*/ 0 h 60203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33239" h="602036">
                                          <a:moveTo>
                                            <a:pt x="0" y="602036"/>
                                          </a:moveTo>
                                          <a:lnTo>
                                            <a:pt x="0" y="233239"/>
                                          </a:lnTo>
                                          <a:lnTo>
                                            <a:pt x="233239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6" name="Freeform: Shape 245">
                                      <a:extLst>
                                        <a:ext uri="{FF2B5EF4-FFF2-40B4-BE49-F238E27FC236}">
                                          <a16:creationId xmlns:a16="http://schemas.microsoft.com/office/drawing/2014/main" id="{DA8F8C63-3B76-4DEF-B562-251222122D1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67954" y="8176327"/>
                                      <a:ext cx="320810" cy="652459"/>
                                    </a:xfrm>
                                    <a:custGeom>
                                      <a:avLst/>
                                      <a:gdLst>
                                        <a:gd name="connsiteX0" fmla="*/ 0 w 295037"/>
                                        <a:gd name="connsiteY0" fmla="*/ 600042 h 600042"/>
                                        <a:gd name="connsiteX1" fmla="*/ 0 w 295037"/>
                                        <a:gd name="connsiteY1" fmla="*/ 297031 h 600042"/>
                                        <a:gd name="connsiteX2" fmla="*/ 295037 w 295037"/>
                                        <a:gd name="connsiteY2" fmla="*/ 0 h 60004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95037" h="600042">
                                          <a:moveTo>
                                            <a:pt x="0" y="600042"/>
                                          </a:moveTo>
                                          <a:lnTo>
                                            <a:pt x="0" y="297031"/>
                                          </a:lnTo>
                                          <a:lnTo>
                                            <a:pt x="295037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7" name="Freeform: Shape 246">
                                      <a:extLst>
                                        <a:ext uri="{FF2B5EF4-FFF2-40B4-BE49-F238E27FC236}">
                                          <a16:creationId xmlns:a16="http://schemas.microsoft.com/office/drawing/2014/main" id="{39BBCF1B-D64E-49E1-80CD-26E172B6C75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240062" y="9186446"/>
                                      <a:ext cx="485551" cy="4334"/>
                                    </a:xfrm>
                                    <a:custGeom>
                                      <a:avLst/>
                                      <a:gdLst>
                                        <a:gd name="connsiteX0" fmla="*/ 446543 w 446543"/>
                                        <a:gd name="connsiteY0" fmla="*/ 0 h 3986"/>
                                        <a:gd name="connsiteX1" fmla="*/ 0 w 446543"/>
                                        <a:gd name="connsiteY1" fmla="*/ 3987 h 398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446543" h="3986">
                                          <a:moveTo>
                                            <a:pt x="446543" y="0"/>
                                          </a:moveTo>
                                          <a:lnTo>
                                            <a:pt x="0" y="3987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8" name="Freeform: Shape 247">
                                      <a:extLst>
                                        <a:ext uri="{FF2B5EF4-FFF2-40B4-BE49-F238E27FC236}">
                                          <a16:creationId xmlns:a16="http://schemas.microsoft.com/office/drawing/2014/main" id="{F563E035-57E7-4BDC-9DCF-BD44FB1EFB27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281978" y="10441509"/>
                                      <a:ext cx="223267" cy="1109829"/>
                                    </a:xfrm>
                                    <a:custGeom>
                                      <a:avLst/>
                                      <a:gdLst>
                                        <a:gd name="connsiteX0" fmla="*/ 205330 w 205330"/>
                                        <a:gd name="connsiteY0" fmla="*/ 1020670 h 1020669"/>
                                        <a:gd name="connsiteX1" fmla="*/ 0 w 205330"/>
                                        <a:gd name="connsiteY1" fmla="*/ 817333 h 1020669"/>
                                        <a:gd name="connsiteX2" fmla="*/ 0 w 205330"/>
                                        <a:gd name="connsiteY2" fmla="*/ 0 h 102066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05330" h="1020669">
                                          <a:moveTo>
                                            <a:pt x="205330" y="1020670"/>
                                          </a:moveTo>
                                          <a:lnTo>
                                            <a:pt x="0" y="817333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9" name="Freeform: Shape 248">
                                      <a:extLst>
                                        <a:ext uri="{FF2B5EF4-FFF2-40B4-BE49-F238E27FC236}">
                                          <a16:creationId xmlns:a16="http://schemas.microsoft.com/office/drawing/2014/main" id="{29028948-3D27-43BC-B2F1-1FA7B0DBA5FA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656979" y="10101190"/>
                                      <a:ext cx="710984" cy="2308534"/>
                                    </a:xfrm>
                                    <a:custGeom>
                                      <a:avLst/>
                                      <a:gdLst>
                                        <a:gd name="connsiteX0" fmla="*/ 0 w 653866"/>
                                        <a:gd name="connsiteY0" fmla="*/ 0 h 2123073"/>
                                        <a:gd name="connsiteX1" fmla="*/ 0 w 653866"/>
                                        <a:gd name="connsiteY1" fmla="*/ 1584829 h 2123073"/>
                                        <a:gd name="connsiteX2" fmla="*/ 653867 w 653866"/>
                                        <a:gd name="connsiteY2" fmla="*/ 2123073 h 2123073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653866" h="2123073">
                                          <a:moveTo>
                                            <a:pt x="0" y="0"/>
                                          </a:moveTo>
                                          <a:lnTo>
                                            <a:pt x="0" y="1584829"/>
                                          </a:lnTo>
                                          <a:lnTo>
                                            <a:pt x="653867" y="2123073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50" name="Freeform: Shape 249">
                                      <a:extLst>
                                        <a:ext uri="{FF2B5EF4-FFF2-40B4-BE49-F238E27FC236}">
                                          <a16:creationId xmlns:a16="http://schemas.microsoft.com/office/drawing/2014/main" id="{5F933677-45FE-43C4-BEB1-ACEE54F70242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945275" y="10422000"/>
                                      <a:ext cx="255781" cy="1406796"/>
                                    </a:xfrm>
                                    <a:custGeom>
                                      <a:avLst/>
                                      <a:gdLst>
                                        <a:gd name="connsiteX0" fmla="*/ 235233 w 235232"/>
                                        <a:gd name="connsiteY0" fmla="*/ 1293779 h 1293778"/>
                                        <a:gd name="connsiteX1" fmla="*/ 0 w 235232"/>
                                        <a:gd name="connsiteY1" fmla="*/ 1102403 h 1293778"/>
                                        <a:gd name="connsiteX2" fmla="*/ 0 w 235232"/>
                                        <a:gd name="connsiteY2" fmla="*/ 0 h 1293778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35232" h="1293778">
                                          <a:moveTo>
                                            <a:pt x="235233" y="1293779"/>
                                          </a:moveTo>
                                          <a:lnTo>
                                            <a:pt x="0" y="1102403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51" name="Freeform: Shape 250">
                                      <a:extLst>
                                        <a:ext uri="{FF2B5EF4-FFF2-40B4-BE49-F238E27FC236}">
                                          <a16:creationId xmlns:a16="http://schemas.microsoft.com/office/drawing/2014/main" id="{1DA19563-AF5D-4C72-898E-E27C22E26DC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749458" y="11861312"/>
                                      <a:ext cx="806361" cy="169075"/>
                                    </a:xfrm>
                                    <a:custGeom>
                                      <a:avLst/>
                                      <a:gdLst>
                                        <a:gd name="connsiteX0" fmla="*/ 0 w 741580"/>
                                        <a:gd name="connsiteY0" fmla="*/ 85720 h 155492"/>
                                        <a:gd name="connsiteX1" fmla="*/ 89707 w 741580"/>
                                        <a:gd name="connsiteY1" fmla="*/ 155492 h 155492"/>
                                        <a:gd name="connsiteX2" fmla="*/ 564159 w 741580"/>
                                        <a:gd name="connsiteY2" fmla="*/ 145525 h 155492"/>
                                        <a:gd name="connsiteX3" fmla="*/ 741581 w 741580"/>
                                        <a:gd name="connsiteY3" fmla="*/ 0 h 15549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741580" h="155492">
                                          <a:moveTo>
                                            <a:pt x="0" y="85720"/>
                                          </a:moveTo>
                                          <a:lnTo>
                                            <a:pt x="89707" y="155492"/>
                                          </a:lnTo>
                                          <a:lnTo>
                                            <a:pt x="564159" y="145525"/>
                                          </a:lnTo>
                                          <a:lnTo>
                                            <a:pt x="741581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</p:grpSp>
                            </p:grpSp>
                            <p:sp>
                              <p:nvSpPr>
                                <p:cNvPr id="152" name="Freeform: Shape 151">
                                  <a:extLst>
                                    <a:ext uri="{FF2B5EF4-FFF2-40B4-BE49-F238E27FC236}">
                                      <a16:creationId xmlns:a16="http://schemas.microsoft.com/office/drawing/2014/main" id="{21502E27-E295-4571-B63A-6AE1826190D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198003" y="6354126"/>
                                  <a:ext cx="533239" cy="695811"/>
                                </a:xfrm>
                                <a:custGeom>
                                  <a:avLst/>
                                  <a:gdLst>
                                    <a:gd name="connsiteX0" fmla="*/ 0 w 490400"/>
                                    <a:gd name="connsiteY0" fmla="*/ 639912 h 639912"/>
                                    <a:gd name="connsiteX1" fmla="*/ 0 w 490400"/>
                                    <a:gd name="connsiteY1" fmla="*/ 316966 h 639912"/>
                                    <a:gd name="connsiteX2" fmla="*/ 490401 w 490400"/>
                                    <a:gd name="connsiteY2" fmla="*/ 0 h 639912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490400" h="639912">
                                      <a:moveTo>
                                        <a:pt x="0" y="639912"/>
                                      </a:moveTo>
                                      <a:lnTo>
                                        <a:pt x="0" y="316966"/>
                                      </a:lnTo>
                                      <a:lnTo>
                                        <a:pt x="490401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3" name="Freeform: Shape 152">
                                  <a:extLst>
                                    <a:ext uri="{FF2B5EF4-FFF2-40B4-BE49-F238E27FC236}">
                                      <a16:creationId xmlns:a16="http://schemas.microsoft.com/office/drawing/2014/main" id="{2A288D8A-5A64-48E0-B5E0-B67B8CBA8356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434277" y="6783318"/>
                                  <a:ext cx="832371" cy="199422"/>
                                </a:xfrm>
                                <a:custGeom>
                                  <a:avLst/>
                                  <a:gdLst>
                                    <a:gd name="connsiteX0" fmla="*/ 765502 w 765501"/>
                                    <a:gd name="connsiteY0" fmla="*/ 183402 h 183401"/>
                                    <a:gd name="connsiteX1" fmla="*/ 568146 w 765501"/>
                                    <a:gd name="connsiteY1" fmla="*/ 0 h 183401"/>
                                    <a:gd name="connsiteX2" fmla="*/ 0 w 765501"/>
                                    <a:gd name="connsiteY2" fmla="*/ 0 h 18340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765501" h="183401">
                                      <a:moveTo>
                                        <a:pt x="765502" y="183402"/>
                                      </a:moveTo>
                                      <a:lnTo>
                                        <a:pt x="568146" y="0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4" name="Freeform: Shape 153">
                                  <a:extLst>
                                    <a:ext uri="{FF2B5EF4-FFF2-40B4-BE49-F238E27FC236}">
                                      <a16:creationId xmlns:a16="http://schemas.microsoft.com/office/drawing/2014/main" id="{C4BF89CE-6F77-4E23-8830-51A438B2960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1752199" y="5790540"/>
                                  <a:ext cx="1376450" cy="2243504"/>
                                </a:xfrm>
                                <a:custGeom>
                                  <a:avLst/>
                                  <a:gdLst>
                                    <a:gd name="connsiteX0" fmla="*/ 0 w 1265870"/>
                                    <a:gd name="connsiteY0" fmla="*/ 2063268 h 2063268"/>
                                    <a:gd name="connsiteX1" fmla="*/ 0 w 1265870"/>
                                    <a:gd name="connsiteY1" fmla="*/ 416641 h 2063268"/>
                                    <a:gd name="connsiteX2" fmla="*/ 362817 w 1265870"/>
                                    <a:gd name="connsiteY2" fmla="*/ 0 h 2063268"/>
                                    <a:gd name="connsiteX3" fmla="*/ 1265870 w 1265870"/>
                                    <a:gd name="connsiteY3" fmla="*/ 0 h 206326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265870" h="2063268">
                                      <a:moveTo>
                                        <a:pt x="0" y="2063268"/>
                                      </a:moveTo>
                                      <a:lnTo>
                                        <a:pt x="0" y="416641"/>
                                      </a:lnTo>
                                      <a:lnTo>
                                        <a:pt x="362817" y="0"/>
                                      </a:lnTo>
                                      <a:lnTo>
                                        <a:pt x="126587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5" name="Freeform: Shape 154">
                                  <a:extLst>
                                    <a:ext uri="{FF2B5EF4-FFF2-40B4-BE49-F238E27FC236}">
                                      <a16:creationId xmlns:a16="http://schemas.microsoft.com/office/drawing/2014/main" id="{A42D8DE6-DEDD-442D-A7C2-1C33AEBB6D6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2053502" y="6052825"/>
                                  <a:ext cx="1075147" cy="1981220"/>
                                </a:xfrm>
                                <a:custGeom>
                                  <a:avLst/>
                                  <a:gdLst>
                                    <a:gd name="connsiteX0" fmla="*/ 988774 w 988773"/>
                                    <a:gd name="connsiteY0" fmla="*/ 0 h 1822055"/>
                                    <a:gd name="connsiteX1" fmla="*/ 217290 w 988773"/>
                                    <a:gd name="connsiteY1" fmla="*/ 0 h 1822055"/>
                                    <a:gd name="connsiteX2" fmla="*/ 0 w 988773"/>
                                    <a:gd name="connsiteY2" fmla="*/ 259154 h 1822055"/>
                                    <a:gd name="connsiteX3" fmla="*/ 0 w 988773"/>
                                    <a:gd name="connsiteY3" fmla="*/ 1162208 h 1822055"/>
                                    <a:gd name="connsiteX4" fmla="*/ 271115 w 988773"/>
                                    <a:gd name="connsiteY4" fmla="*/ 1529011 h 1822055"/>
                                    <a:gd name="connsiteX5" fmla="*/ 271115 w 988773"/>
                                    <a:gd name="connsiteY5" fmla="*/ 1822056 h 182205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988773" h="1822055">
                                      <a:moveTo>
                                        <a:pt x="988774" y="0"/>
                                      </a:moveTo>
                                      <a:lnTo>
                                        <a:pt x="217290" y="0"/>
                                      </a:lnTo>
                                      <a:lnTo>
                                        <a:pt x="0" y="259154"/>
                                      </a:lnTo>
                                      <a:lnTo>
                                        <a:pt x="0" y="1162208"/>
                                      </a:lnTo>
                                      <a:lnTo>
                                        <a:pt x="271115" y="1529011"/>
                                      </a:lnTo>
                                      <a:lnTo>
                                        <a:pt x="271115" y="1822056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6" name="Freeform: Shape 155">
                                  <a:extLst>
                                    <a:ext uri="{FF2B5EF4-FFF2-40B4-BE49-F238E27FC236}">
                                      <a16:creationId xmlns:a16="http://schemas.microsoft.com/office/drawing/2014/main" id="{908B9C49-E312-4910-BD56-E982C03698F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310720" y="7420604"/>
                                  <a:ext cx="1109830" cy="613441"/>
                                </a:xfrm>
                                <a:custGeom>
                                  <a:avLst/>
                                  <a:gdLst>
                                    <a:gd name="connsiteX0" fmla="*/ 0 w 1020670"/>
                                    <a:gd name="connsiteY0" fmla="*/ 0 h 564159"/>
                                    <a:gd name="connsiteX1" fmla="*/ 647886 w 1020670"/>
                                    <a:gd name="connsiteY1" fmla="*/ 0 h 564159"/>
                                    <a:gd name="connsiteX2" fmla="*/ 1020670 w 1020670"/>
                                    <a:gd name="connsiteY2" fmla="*/ 374777 h 564159"/>
                                    <a:gd name="connsiteX3" fmla="*/ 1020670 w 1020670"/>
                                    <a:gd name="connsiteY3" fmla="*/ 564159 h 56415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020670" h="564159">
                                      <a:moveTo>
                                        <a:pt x="0" y="0"/>
                                      </a:moveTo>
                                      <a:lnTo>
                                        <a:pt x="647886" y="0"/>
                                      </a:lnTo>
                                      <a:lnTo>
                                        <a:pt x="1020670" y="374777"/>
                                      </a:lnTo>
                                      <a:lnTo>
                                        <a:pt x="1020670" y="564159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7" name="Freeform: Shape 156">
                                  <a:extLst>
                                    <a:ext uri="{FF2B5EF4-FFF2-40B4-BE49-F238E27FC236}">
                                      <a16:creationId xmlns:a16="http://schemas.microsoft.com/office/drawing/2014/main" id="{584DAA35-6F88-4D97-BE9F-323208DDEAA0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306385" y="7505141"/>
                                  <a:ext cx="1036129" cy="528903"/>
                                </a:xfrm>
                                <a:custGeom>
                                  <a:avLst/>
                                  <a:gdLst>
                                    <a:gd name="connsiteX0" fmla="*/ 0 w 952890"/>
                                    <a:gd name="connsiteY0" fmla="*/ 0 h 486413"/>
                                    <a:gd name="connsiteX1" fmla="*/ 578114 w 952890"/>
                                    <a:gd name="connsiteY1" fmla="*/ 0 h 486413"/>
                                    <a:gd name="connsiteX2" fmla="*/ 952891 w 952890"/>
                                    <a:gd name="connsiteY2" fmla="*/ 350855 h 486413"/>
                                    <a:gd name="connsiteX3" fmla="*/ 952891 w 952890"/>
                                    <a:gd name="connsiteY3" fmla="*/ 486413 h 486413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952890" h="486413">
                                      <a:moveTo>
                                        <a:pt x="0" y="0"/>
                                      </a:moveTo>
                                      <a:lnTo>
                                        <a:pt x="578114" y="0"/>
                                      </a:lnTo>
                                      <a:lnTo>
                                        <a:pt x="952891" y="350855"/>
                                      </a:lnTo>
                                      <a:lnTo>
                                        <a:pt x="952891" y="486413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8" name="Freeform: Shape 157">
                                  <a:extLst>
                                    <a:ext uri="{FF2B5EF4-FFF2-40B4-BE49-F238E27FC236}">
                                      <a16:creationId xmlns:a16="http://schemas.microsoft.com/office/drawing/2014/main" id="{9D5B11FE-C60F-4FE0-913C-7D037EA7C02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299883" y="7594015"/>
                                  <a:ext cx="973269" cy="440030"/>
                                </a:xfrm>
                                <a:custGeom>
                                  <a:avLst/>
                                  <a:gdLst>
                                    <a:gd name="connsiteX0" fmla="*/ 0 w 895080"/>
                                    <a:gd name="connsiteY0" fmla="*/ 0 h 404679"/>
                                    <a:gd name="connsiteX1" fmla="*/ 522296 w 895080"/>
                                    <a:gd name="connsiteY1" fmla="*/ 0 h 404679"/>
                                    <a:gd name="connsiteX2" fmla="*/ 895080 w 895080"/>
                                    <a:gd name="connsiteY2" fmla="*/ 330920 h 404679"/>
                                    <a:gd name="connsiteX3" fmla="*/ 895080 w 895080"/>
                                    <a:gd name="connsiteY3" fmla="*/ 404680 h 40467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895080" h="404679">
                                      <a:moveTo>
                                        <a:pt x="0" y="0"/>
                                      </a:moveTo>
                                      <a:lnTo>
                                        <a:pt x="522296" y="0"/>
                                      </a:lnTo>
                                      <a:lnTo>
                                        <a:pt x="895080" y="330920"/>
                                      </a:lnTo>
                                      <a:lnTo>
                                        <a:pt x="895080" y="40468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9" name="Freeform: Shape 158">
                                  <a:extLst>
                                    <a:ext uri="{FF2B5EF4-FFF2-40B4-BE49-F238E27FC236}">
                                      <a16:creationId xmlns:a16="http://schemas.microsoft.com/office/drawing/2014/main" id="{7D618508-44F5-427E-A0B2-01DB24E1CC8E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1056388" y="5836060"/>
                                  <a:ext cx="513728" cy="953760"/>
                                </a:xfrm>
                                <a:custGeom>
                                  <a:avLst/>
                                  <a:gdLst>
                                    <a:gd name="connsiteX0" fmla="*/ 354842 w 472457"/>
                                    <a:gd name="connsiteY0" fmla="*/ 877138 h 877138"/>
                                    <a:gd name="connsiteX1" fmla="*/ 0 w 472457"/>
                                    <a:gd name="connsiteY1" fmla="*/ 540238 h 877138"/>
                                    <a:gd name="connsiteX2" fmla="*/ 0 w 472457"/>
                                    <a:gd name="connsiteY2" fmla="*/ 45850 h 877138"/>
                                    <a:gd name="connsiteX3" fmla="*/ 47843 w 472457"/>
                                    <a:gd name="connsiteY3" fmla="*/ 0 h 877138"/>
                                    <a:gd name="connsiteX4" fmla="*/ 426607 w 472457"/>
                                    <a:gd name="connsiteY4" fmla="*/ 0 h 877138"/>
                                    <a:gd name="connsiteX5" fmla="*/ 472458 w 472457"/>
                                    <a:gd name="connsiteY5" fmla="*/ 45850 h 877138"/>
                                    <a:gd name="connsiteX6" fmla="*/ 472458 w 472457"/>
                                    <a:gd name="connsiteY6" fmla="*/ 564159 h 87713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</a:cxnLst>
                                  <a:rect l="l" t="t" r="r" b="b"/>
                                  <a:pathLst>
                                    <a:path w="472457" h="877138">
                                      <a:moveTo>
                                        <a:pt x="354842" y="877138"/>
                                      </a:moveTo>
                                      <a:lnTo>
                                        <a:pt x="0" y="540238"/>
                                      </a:lnTo>
                                      <a:lnTo>
                                        <a:pt x="0" y="45850"/>
                                      </a:lnTo>
                                      <a:lnTo>
                                        <a:pt x="47843" y="0"/>
                                      </a:lnTo>
                                      <a:lnTo>
                                        <a:pt x="426607" y="0"/>
                                      </a:lnTo>
                                      <a:lnTo>
                                        <a:pt x="472458" y="45850"/>
                                      </a:lnTo>
                                      <a:lnTo>
                                        <a:pt x="472458" y="564159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60" name="Freeform: Shape 159">
                                  <a:extLst>
                                    <a:ext uri="{FF2B5EF4-FFF2-40B4-BE49-F238E27FC236}">
                                      <a16:creationId xmlns:a16="http://schemas.microsoft.com/office/drawing/2014/main" id="{FCF593AC-FA10-45DD-BA96-127115B0722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1769540" y="4832445"/>
                                  <a:ext cx="169075" cy="806361"/>
                                </a:xfrm>
                                <a:custGeom>
                                  <a:avLst/>
                                  <a:gdLst>
                                    <a:gd name="connsiteX0" fmla="*/ 85720 w 155492"/>
                                    <a:gd name="connsiteY0" fmla="*/ 741581 h 741580"/>
                                    <a:gd name="connsiteX1" fmla="*/ 155492 w 155492"/>
                                    <a:gd name="connsiteY1" fmla="*/ 651873 h 741580"/>
                                    <a:gd name="connsiteX2" fmla="*/ 145525 w 155492"/>
                                    <a:gd name="connsiteY2" fmla="*/ 177421 h 741580"/>
                                    <a:gd name="connsiteX3" fmla="*/ 0 w 155492"/>
                                    <a:gd name="connsiteY3" fmla="*/ 0 h 741580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55492" h="741580">
                                      <a:moveTo>
                                        <a:pt x="85720" y="741581"/>
                                      </a:moveTo>
                                      <a:lnTo>
                                        <a:pt x="155492" y="651873"/>
                                      </a:lnTo>
                                      <a:lnTo>
                                        <a:pt x="145525" y="177421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61" name="Freeform: Shape 160">
                                  <a:extLst>
                                    <a:ext uri="{FF2B5EF4-FFF2-40B4-BE49-F238E27FC236}">
                                      <a16:creationId xmlns:a16="http://schemas.microsoft.com/office/drawing/2014/main" id="{11610970-AB01-473A-887F-6FBA84620527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2127201" y="5057879"/>
                                  <a:ext cx="897401" cy="476880"/>
                                </a:xfrm>
                                <a:custGeom>
                                  <a:avLst/>
                                  <a:gdLst>
                                    <a:gd name="connsiteX0" fmla="*/ 0 w 825307"/>
                                    <a:gd name="connsiteY0" fmla="*/ 438569 h 438569"/>
                                    <a:gd name="connsiteX1" fmla="*/ 0 w 825307"/>
                                    <a:gd name="connsiteY1" fmla="*/ 0 h 438569"/>
                                    <a:gd name="connsiteX2" fmla="*/ 221279 w 825307"/>
                                    <a:gd name="connsiteY2" fmla="*/ 0 h 438569"/>
                                    <a:gd name="connsiteX3" fmla="*/ 424614 w 825307"/>
                                    <a:gd name="connsiteY3" fmla="*/ 231246 h 438569"/>
                                    <a:gd name="connsiteX4" fmla="*/ 825308 w 825307"/>
                                    <a:gd name="connsiteY4" fmla="*/ 231246 h 43856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</a:cxnLst>
                                  <a:rect l="l" t="t" r="r" b="b"/>
                                  <a:pathLst>
                                    <a:path w="825307" h="438569">
                                      <a:moveTo>
                                        <a:pt x="0" y="438569"/>
                                      </a:moveTo>
                                      <a:lnTo>
                                        <a:pt x="0" y="0"/>
                                      </a:lnTo>
                                      <a:lnTo>
                                        <a:pt x="221279" y="0"/>
                                      </a:lnTo>
                                      <a:lnTo>
                                        <a:pt x="424614" y="231246"/>
                                      </a:lnTo>
                                      <a:lnTo>
                                        <a:pt x="825308" y="231246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</p:grpSp>
                          <p:sp>
                            <p:nvSpPr>
                              <p:cNvPr id="128" name="Freeform: Shape 127">
                                <a:extLst>
                                  <a:ext uri="{FF2B5EF4-FFF2-40B4-BE49-F238E27FC236}">
                                    <a16:creationId xmlns:a16="http://schemas.microsoft.com/office/drawing/2014/main" id="{111F9BF2-FCAB-4E53-B3AB-26326F15CD0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296276" y="5278978"/>
                                <a:ext cx="695811" cy="266619"/>
                              </a:xfrm>
                              <a:custGeom>
                                <a:avLst/>
                                <a:gdLst>
                                  <a:gd name="connsiteX0" fmla="*/ 639913 w 639912"/>
                                  <a:gd name="connsiteY0" fmla="*/ 211311 h 245200"/>
                                  <a:gd name="connsiteX1" fmla="*/ 241214 w 639912"/>
                                  <a:gd name="connsiteY1" fmla="*/ 211311 h 245200"/>
                                  <a:gd name="connsiteX2" fmla="*/ 85721 w 639912"/>
                                  <a:gd name="connsiteY2" fmla="*/ 0 h 245200"/>
                                  <a:gd name="connsiteX3" fmla="*/ 0 w 639912"/>
                                  <a:gd name="connsiteY3" fmla="*/ 0 h 245200"/>
                                  <a:gd name="connsiteX4" fmla="*/ 0 w 639912"/>
                                  <a:gd name="connsiteY4" fmla="*/ 245200 h 2452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639912" h="245200">
                                    <a:moveTo>
                                      <a:pt x="639913" y="211311"/>
                                    </a:moveTo>
                                    <a:lnTo>
                                      <a:pt x="241214" y="211311"/>
                                    </a:lnTo>
                                    <a:lnTo>
                                      <a:pt x="85721" y="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0" y="24520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29" name="Freeform: Shape 128">
                                <a:extLst>
                                  <a:ext uri="{FF2B5EF4-FFF2-40B4-BE49-F238E27FC236}">
                                    <a16:creationId xmlns:a16="http://schemas.microsoft.com/office/drawing/2014/main" id="{4986E36C-CA28-4521-A64F-64E7E902A06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522429" y="10232029"/>
                                <a:ext cx="6502" cy="871390"/>
                              </a:xfrm>
                              <a:custGeom>
                                <a:avLst/>
                                <a:gdLst>
                                  <a:gd name="connsiteX0" fmla="*/ 0 w 5980"/>
                                  <a:gd name="connsiteY0" fmla="*/ 801386 h 801385"/>
                                  <a:gd name="connsiteX1" fmla="*/ 5981 w 5980"/>
                                  <a:gd name="connsiteY1" fmla="*/ 0 h 801385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5980" h="801385">
                                    <a:moveTo>
                                      <a:pt x="0" y="801386"/>
                                    </a:moveTo>
                                    <a:lnTo>
                                      <a:pt x="598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0" name="Freeform: Shape 129">
                                <a:extLst>
                                  <a:ext uri="{FF2B5EF4-FFF2-40B4-BE49-F238E27FC236}">
                                    <a16:creationId xmlns:a16="http://schemas.microsoft.com/office/drawing/2014/main" id="{EAF80D38-757A-4808-A3E2-F7A8B8DE6E3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184998" y="8528266"/>
                                <a:ext cx="2150296" cy="1783965"/>
                              </a:xfrm>
                              <a:custGeom>
                                <a:avLst/>
                                <a:gdLst>
                                  <a:gd name="connsiteX0" fmla="*/ 1977548 w 1977548"/>
                                  <a:gd name="connsiteY0" fmla="*/ 1640648 h 1640647"/>
                                  <a:gd name="connsiteX1" fmla="*/ 1977548 w 1977548"/>
                                  <a:gd name="connsiteY1" fmla="*/ 621971 h 1640647"/>
                                  <a:gd name="connsiteX2" fmla="*/ 1000735 w 1977548"/>
                                  <a:gd name="connsiteY2" fmla="*/ 0 h 1640647"/>
                                  <a:gd name="connsiteX3" fmla="*/ 0 w 1977548"/>
                                  <a:gd name="connsiteY3" fmla="*/ 0 h 164064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</a:cxnLst>
                                <a:rect l="l" t="t" r="r" b="b"/>
                                <a:pathLst>
                                  <a:path w="1977548" h="1640647">
                                    <a:moveTo>
                                      <a:pt x="1977548" y="1640648"/>
                                    </a:moveTo>
                                    <a:lnTo>
                                      <a:pt x="1977548" y="621971"/>
                                    </a:lnTo>
                                    <a:lnTo>
                                      <a:pt x="1000735" y="0"/>
                                    </a:ln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1" name="Freeform: Shape 130">
                                <a:extLst>
                                  <a:ext uri="{FF2B5EF4-FFF2-40B4-BE49-F238E27FC236}">
                                    <a16:creationId xmlns:a16="http://schemas.microsoft.com/office/drawing/2014/main" id="{EF4A06FB-8BDE-43F7-B188-16FBE509ADA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184998" y="8786215"/>
                                <a:ext cx="1957375" cy="1526016"/>
                              </a:xfrm>
                              <a:custGeom>
                                <a:avLst/>
                                <a:gdLst>
                                  <a:gd name="connsiteX0" fmla="*/ 1800127 w 1800126"/>
                                  <a:gd name="connsiteY0" fmla="*/ 1403422 h 1403421"/>
                                  <a:gd name="connsiteX1" fmla="*/ 1800127 w 1800126"/>
                                  <a:gd name="connsiteY1" fmla="*/ 619977 h 1403421"/>
                                  <a:gd name="connsiteX2" fmla="*/ 823314 w 1800126"/>
                                  <a:gd name="connsiteY2" fmla="*/ 0 h 1403421"/>
                                  <a:gd name="connsiteX3" fmla="*/ 0 w 1800126"/>
                                  <a:gd name="connsiteY3" fmla="*/ 0 h 140342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</a:cxnLst>
                                <a:rect l="l" t="t" r="r" b="b"/>
                                <a:pathLst>
                                  <a:path w="1800126" h="1403421">
                                    <a:moveTo>
                                      <a:pt x="1800127" y="1403422"/>
                                    </a:moveTo>
                                    <a:lnTo>
                                      <a:pt x="1800127" y="619977"/>
                                    </a:lnTo>
                                    <a:lnTo>
                                      <a:pt x="823314" y="0"/>
                                    </a:ln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2" name="Freeform: Shape 131">
                                <a:extLst>
                                  <a:ext uri="{FF2B5EF4-FFF2-40B4-BE49-F238E27FC236}">
                                    <a16:creationId xmlns:a16="http://schemas.microsoft.com/office/drawing/2014/main" id="{A00D9CD1-F882-4910-9124-29BCD4B114D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143813" y="9612085"/>
                                <a:ext cx="860552" cy="2776743"/>
                              </a:xfrm>
                              <a:custGeom>
                                <a:avLst/>
                                <a:gdLst>
                                  <a:gd name="connsiteX0" fmla="*/ 791418 w 791418"/>
                                  <a:gd name="connsiteY0" fmla="*/ 0 h 2553668"/>
                                  <a:gd name="connsiteX1" fmla="*/ 504354 w 791418"/>
                                  <a:gd name="connsiteY1" fmla="*/ 287063 h 2553668"/>
                                  <a:gd name="connsiteX2" fmla="*/ 504354 w 791418"/>
                                  <a:gd name="connsiteY2" fmla="*/ 2107126 h 2553668"/>
                                  <a:gd name="connsiteX3" fmla="*/ 0 w 791418"/>
                                  <a:gd name="connsiteY3" fmla="*/ 2553669 h 255366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</a:cxnLst>
                                <a:rect l="l" t="t" r="r" b="b"/>
                                <a:pathLst>
                                  <a:path w="791418" h="2553668">
                                    <a:moveTo>
                                      <a:pt x="791418" y="0"/>
                                    </a:moveTo>
                                    <a:lnTo>
                                      <a:pt x="504354" y="287063"/>
                                    </a:lnTo>
                                    <a:lnTo>
                                      <a:pt x="504354" y="2107126"/>
                                    </a:lnTo>
                                    <a:lnTo>
                                      <a:pt x="0" y="2553669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3" name="Freeform: Shape 132">
                                <a:extLst>
                                  <a:ext uri="{FF2B5EF4-FFF2-40B4-BE49-F238E27FC236}">
                                    <a16:creationId xmlns:a16="http://schemas.microsoft.com/office/drawing/2014/main" id="{0AD71CCE-9A91-452C-B8F9-32A12CE49BA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268097" y="8205288"/>
                                <a:ext cx="598268" cy="884396"/>
                              </a:xfrm>
                              <a:custGeom>
                                <a:avLst/>
                                <a:gdLst>
                                  <a:gd name="connsiteX0" fmla="*/ 0 w 550205"/>
                                  <a:gd name="connsiteY0" fmla="*/ 0 h 813346"/>
                                  <a:gd name="connsiteX1" fmla="*/ 550206 w 550205"/>
                                  <a:gd name="connsiteY1" fmla="*/ 422621 h 813346"/>
                                  <a:gd name="connsiteX2" fmla="*/ 550206 w 550205"/>
                                  <a:gd name="connsiteY2" fmla="*/ 813346 h 81334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550205" h="813346">
                                    <a:moveTo>
                                      <a:pt x="0" y="0"/>
                                    </a:moveTo>
                                    <a:lnTo>
                                      <a:pt x="550206" y="422621"/>
                                    </a:lnTo>
                                    <a:lnTo>
                                      <a:pt x="550206" y="813346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4" name="Freeform: Shape 133">
                                <a:extLst>
                                  <a:ext uri="{FF2B5EF4-FFF2-40B4-BE49-F238E27FC236}">
                                    <a16:creationId xmlns:a16="http://schemas.microsoft.com/office/drawing/2014/main" id="{E6678840-2CCA-4061-B7A9-93B3C714AA6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967514" y="9974080"/>
                                <a:ext cx="223265" cy="1597548"/>
                              </a:xfrm>
                              <a:custGeom>
                                <a:avLst/>
                                <a:gdLst>
                                  <a:gd name="connsiteX0" fmla="*/ 0 w 205329"/>
                                  <a:gd name="connsiteY0" fmla="*/ 1469206 h 1469206"/>
                                  <a:gd name="connsiteX1" fmla="*/ 205330 w 205329"/>
                                  <a:gd name="connsiteY1" fmla="*/ 1265870 h 1469206"/>
                                  <a:gd name="connsiteX2" fmla="*/ 205330 w 205329"/>
                                  <a:gd name="connsiteY2" fmla="*/ 0 h 1469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205329" h="1469206">
                                    <a:moveTo>
                                      <a:pt x="0" y="1469206"/>
                                    </a:moveTo>
                                    <a:lnTo>
                                      <a:pt x="205330" y="1265870"/>
                                    </a:lnTo>
                                    <a:lnTo>
                                      <a:pt x="205330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5" name="Freeform: Shape 134">
                                <a:extLst>
                                  <a:ext uri="{FF2B5EF4-FFF2-40B4-BE49-F238E27FC236}">
                                    <a16:creationId xmlns:a16="http://schemas.microsoft.com/office/drawing/2014/main" id="{30E4DE67-FE59-4486-9743-304B0E6E445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104795" y="10121480"/>
                                <a:ext cx="710984" cy="2486280"/>
                              </a:xfrm>
                              <a:custGeom>
                                <a:avLst/>
                                <a:gdLst>
                                  <a:gd name="connsiteX0" fmla="*/ 653867 w 653866"/>
                                  <a:gd name="connsiteY0" fmla="*/ 0 h 2286540"/>
                                  <a:gd name="connsiteX1" fmla="*/ 653867 w 653866"/>
                                  <a:gd name="connsiteY1" fmla="*/ 1746303 h 2286540"/>
                                  <a:gd name="connsiteX2" fmla="*/ 0 w 653866"/>
                                  <a:gd name="connsiteY2" fmla="*/ 2286540 h 228654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653866" h="2286540">
                                    <a:moveTo>
                                      <a:pt x="653867" y="0"/>
                                    </a:moveTo>
                                    <a:lnTo>
                                      <a:pt x="653867" y="1746303"/>
                                    </a:lnTo>
                                    <a:lnTo>
                                      <a:pt x="0" y="228654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</p:grpSp>
                    </p:grpSp>
                  </p:grpSp>
                </p:grpSp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5135E7BF-53D0-4209-B4CD-8A60EE1CA0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09580" y="2955262"/>
                      <a:ext cx="19666756" cy="7736298"/>
                      <a:chOff x="3509580" y="2955262"/>
                      <a:chExt cx="19666756" cy="7736298"/>
                    </a:xfrm>
                  </p:grpSpPr>
                  <p:sp>
                    <p:nvSpPr>
                      <p:cNvPr id="33" name="Freeform: Shape 32">
                        <a:extLst>
                          <a:ext uri="{FF2B5EF4-FFF2-40B4-BE49-F238E27FC236}">
                            <a16:creationId xmlns:a16="http://schemas.microsoft.com/office/drawing/2014/main" id="{7314C3FB-92CB-43D4-8184-D2133ABCBA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485886" y="7264525"/>
                        <a:ext cx="327361" cy="316475"/>
                      </a:xfrm>
                      <a:custGeom>
                        <a:avLst/>
                        <a:gdLst>
                          <a:gd name="connsiteX0" fmla="*/ 145570 w 301062"/>
                          <a:gd name="connsiteY0" fmla="*/ 0 h 291050"/>
                          <a:gd name="connsiteX1" fmla="*/ 155538 w 301062"/>
                          <a:gd name="connsiteY1" fmla="*/ 0 h 291050"/>
                          <a:gd name="connsiteX2" fmla="*/ 301063 w 301062"/>
                          <a:gd name="connsiteY2" fmla="*/ 145525 h 291050"/>
                          <a:gd name="connsiteX3" fmla="*/ 301063 w 301062"/>
                          <a:gd name="connsiteY3" fmla="*/ 145525 h 291050"/>
                          <a:gd name="connsiteX4" fmla="*/ 155538 w 301062"/>
                          <a:gd name="connsiteY4" fmla="*/ 291051 h 291050"/>
                          <a:gd name="connsiteX5" fmla="*/ 145570 w 301062"/>
                          <a:gd name="connsiteY5" fmla="*/ 291051 h 291050"/>
                          <a:gd name="connsiteX6" fmla="*/ 44 w 301062"/>
                          <a:gd name="connsiteY6" fmla="*/ 145525 h 291050"/>
                          <a:gd name="connsiteX7" fmla="*/ 44 w 301062"/>
                          <a:gd name="connsiteY7" fmla="*/ 145525 h 291050"/>
                          <a:gd name="connsiteX8" fmla="*/ 145570 w 301062"/>
                          <a:gd name="connsiteY8" fmla="*/ 0 h 291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01062" h="291050">
                            <a:moveTo>
                              <a:pt x="145570" y="0"/>
                            </a:moveTo>
                            <a:lnTo>
                              <a:pt x="155538" y="0"/>
                            </a:lnTo>
                            <a:cubicBezTo>
                              <a:pt x="237271" y="0"/>
                              <a:pt x="301063" y="65785"/>
                              <a:pt x="301063" y="145525"/>
                            </a:cubicBezTo>
                            <a:lnTo>
                              <a:pt x="301063" y="145525"/>
                            </a:lnTo>
                            <a:cubicBezTo>
                              <a:pt x="301063" y="227258"/>
                              <a:pt x="235278" y="291051"/>
                              <a:pt x="155538" y="291051"/>
                            </a:cubicBezTo>
                            <a:lnTo>
                              <a:pt x="145570" y="291051"/>
                            </a:lnTo>
                            <a:cubicBezTo>
                              <a:pt x="63836" y="291051"/>
                              <a:pt x="44" y="225265"/>
                              <a:pt x="44" y="145525"/>
                            </a:cubicBezTo>
                            <a:lnTo>
                              <a:pt x="44" y="145525"/>
                            </a:lnTo>
                            <a:cubicBezTo>
                              <a:pt x="-1949" y="65785"/>
                              <a:pt x="63836" y="0"/>
                              <a:pt x="145570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" name="Freeform: Shape 33">
                        <a:extLst>
                          <a:ext uri="{FF2B5EF4-FFF2-40B4-BE49-F238E27FC236}">
                            <a16:creationId xmlns:a16="http://schemas.microsoft.com/office/drawing/2014/main" id="{8F52477B-7A48-43A6-9C5E-BEC320E4CD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831318" y="6826663"/>
                        <a:ext cx="379336" cy="368498"/>
                      </a:xfrm>
                      <a:custGeom>
                        <a:avLst/>
                        <a:gdLst>
                          <a:gd name="connsiteX0" fmla="*/ 169447 w 348861"/>
                          <a:gd name="connsiteY0" fmla="*/ 0 h 338894"/>
                          <a:gd name="connsiteX1" fmla="*/ 179415 w 348861"/>
                          <a:gd name="connsiteY1" fmla="*/ 0 h 338894"/>
                          <a:gd name="connsiteX2" fmla="*/ 348862 w 348861"/>
                          <a:gd name="connsiteY2" fmla="*/ 169447 h 338894"/>
                          <a:gd name="connsiteX3" fmla="*/ 348862 w 348861"/>
                          <a:gd name="connsiteY3" fmla="*/ 169447 h 338894"/>
                          <a:gd name="connsiteX4" fmla="*/ 179415 w 348861"/>
                          <a:gd name="connsiteY4" fmla="*/ 338894 h 338894"/>
                          <a:gd name="connsiteX5" fmla="*/ 169447 w 348861"/>
                          <a:gd name="connsiteY5" fmla="*/ 338894 h 338894"/>
                          <a:gd name="connsiteX6" fmla="*/ 0 w 348861"/>
                          <a:gd name="connsiteY6" fmla="*/ 169447 h 338894"/>
                          <a:gd name="connsiteX7" fmla="*/ 0 w 348861"/>
                          <a:gd name="connsiteY7" fmla="*/ 169447 h 338894"/>
                          <a:gd name="connsiteX8" fmla="*/ 169447 w 348861"/>
                          <a:gd name="connsiteY8" fmla="*/ 0 h 3388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48861" h="338894">
                            <a:moveTo>
                              <a:pt x="169447" y="0"/>
                            </a:moveTo>
                            <a:lnTo>
                              <a:pt x="179415" y="0"/>
                            </a:lnTo>
                            <a:cubicBezTo>
                              <a:pt x="273109" y="0"/>
                              <a:pt x="348862" y="75753"/>
                              <a:pt x="348862" y="169447"/>
                            </a:cubicBezTo>
                            <a:lnTo>
                              <a:pt x="348862" y="169447"/>
                            </a:lnTo>
                            <a:cubicBezTo>
                              <a:pt x="348862" y="263141"/>
                              <a:pt x="273109" y="338894"/>
                              <a:pt x="179415" y="338894"/>
                            </a:cubicBezTo>
                            <a:lnTo>
                              <a:pt x="169447" y="338894"/>
                            </a:lnTo>
                            <a:cubicBezTo>
                              <a:pt x="75753" y="338894"/>
                              <a:pt x="0" y="263141"/>
                              <a:pt x="0" y="169447"/>
                            </a:cubicBezTo>
                            <a:lnTo>
                              <a:pt x="0" y="169447"/>
                            </a:lnTo>
                            <a:cubicBezTo>
                              <a:pt x="0" y="75753"/>
                              <a:pt x="75753" y="0"/>
                              <a:pt x="169447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5" name="Freeform: Shape 34">
                        <a:extLst>
                          <a:ext uri="{FF2B5EF4-FFF2-40B4-BE49-F238E27FC236}">
                            <a16:creationId xmlns:a16="http://schemas.microsoft.com/office/drawing/2014/main" id="{D7195760-88AA-4658-8706-2B563FEB30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132620" y="6668426"/>
                        <a:ext cx="624279" cy="62861"/>
                      </a:xfrm>
                      <a:custGeom>
                        <a:avLst/>
                        <a:gdLst>
                          <a:gd name="connsiteX0" fmla="*/ 0 w 574126"/>
                          <a:gd name="connsiteY0" fmla="*/ 57811 h 57811"/>
                          <a:gd name="connsiteX1" fmla="*/ 0 w 574126"/>
                          <a:gd name="connsiteY1" fmla="*/ 0 h 57811"/>
                          <a:gd name="connsiteX2" fmla="*/ 574127 w 574126"/>
                          <a:gd name="connsiteY2" fmla="*/ 0 h 57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74126" h="57811">
                            <a:moveTo>
                              <a:pt x="0" y="57811"/>
                            </a:moveTo>
                            <a:lnTo>
                              <a:pt x="0" y="0"/>
                            </a:lnTo>
                            <a:lnTo>
                              <a:pt x="574127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6" name="Freeform: Shape 35">
                        <a:extLst>
                          <a:ext uri="{FF2B5EF4-FFF2-40B4-BE49-F238E27FC236}">
                            <a16:creationId xmlns:a16="http://schemas.microsoft.com/office/drawing/2014/main" id="{7DF5477C-93B9-458C-ADFF-771E1F6AC4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913689" y="6423483"/>
                        <a:ext cx="843211" cy="303469"/>
                      </a:xfrm>
                      <a:custGeom>
                        <a:avLst/>
                        <a:gdLst>
                          <a:gd name="connsiteX0" fmla="*/ 0 w 775470"/>
                          <a:gd name="connsiteY0" fmla="*/ 279089 h 279089"/>
                          <a:gd name="connsiteX1" fmla="*/ 0 w 775470"/>
                          <a:gd name="connsiteY1" fmla="*/ 0 h 279089"/>
                          <a:gd name="connsiteX2" fmla="*/ 775471 w 775470"/>
                          <a:gd name="connsiteY2" fmla="*/ 0 h 2790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75470" h="279089">
                            <a:moveTo>
                              <a:pt x="0" y="279089"/>
                            </a:moveTo>
                            <a:lnTo>
                              <a:pt x="0" y="0"/>
                            </a:lnTo>
                            <a:lnTo>
                              <a:pt x="775471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7" name="Freeform: Shape 36">
                        <a:extLst>
                          <a:ext uri="{FF2B5EF4-FFF2-40B4-BE49-F238E27FC236}">
                            <a16:creationId xmlns:a16="http://schemas.microsoft.com/office/drawing/2014/main" id="{577EB0F2-3939-44FA-94BA-30E34451BC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273516" y="7249353"/>
                        <a:ext cx="531071" cy="704482"/>
                      </a:xfrm>
                      <a:custGeom>
                        <a:avLst/>
                        <a:gdLst>
                          <a:gd name="connsiteX0" fmla="*/ 488407 w 488406"/>
                          <a:gd name="connsiteY0" fmla="*/ 647886 h 647886"/>
                          <a:gd name="connsiteX1" fmla="*/ 0 w 488406"/>
                          <a:gd name="connsiteY1" fmla="*/ 0 h 647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8406" h="647886">
                            <a:moveTo>
                              <a:pt x="488407" y="647886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8" name="Freeform: Shape 37">
                        <a:extLst>
                          <a:ext uri="{FF2B5EF4-FFF2-40B4-BE49-F238E27FC236}">
                            <a16:creationId xmlns:a16="http://schemas.microsoft.com/office/drawing/2014/main" id="{302DFC60-2EC4-44F8-A81D-BE58C21CF2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204153" y="7307878"/>
                        <a:ext cx="522400" cy="700147"/>
                      </a:xfrm>
                      <a:custGeom>
                        <a:avLst/>
                        <a:gdLst>
                          <a:gd name="connsiteX0" fmla="*/ 480432 w 480432"/>
                          <a:gd name="connsiteY0" fmla="*/ 643899 h 643899"/>
                          <a:gd name="connsiteX1" fmla="*/ 0 w 480432"/>
                          <a:gd name="connsiteY1" fmla="*/ 0 h 6438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0432" h="643899">
                            <a:moveTo>
                              <a:pt x="480432" y="64389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9" name="Freeform: Shape 38">
                        <a:extLst>
                          <a:ext uri="{FF2B5EF4-FFF2-40B4-BE49-F238E27FC236}">
                            <a16:creationId xmlns:a16="http://schemas.microsoft.com/office/drawing/2014/main" id="{A596CB12-9458-49D3-AE06-6EA5338A9F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080597" y="7639527"/>
                        <a:ext cx="398845" cy="309971"/>
                      </a:xfrm>
                      <a:custGeom>
                        <a:avLst/>
                        <a:gdLst>
                          <a:gd name="connsiteX0" fmla="*/ 364810 w 366803"/>
                          <a:gd name="connsiteY0" fmla="*/ 285070 h 285069"/>
                          <a:gd name="connsiteX1" fmla="*/ 366804 w 366803"/>
                          <a:gd name="connsiteY1" fmla="*/ 213304 h 285069"/>
                          <a:gd name="connsiteX2" fmla="*/ 105655 w 366803"/>
                          <a:gd name="connsiteY2" fmla="*/ 0 h 285069"/>
                          <a:gd name="connsiteX3" fmla="*/ 0 w 366803"/>
                          <a:gd name="connsiteY3" fmla="*/ 0 h 285069"/>
                          <a:gd name="connsiteX4" fmla="*/ 0 w 366803"/>
                          <a:gd name="connsiteY4" fmla="*/ 285070 h 2850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66803" h="285069">
                            <a:moveTo>
                              <a:pt x="364810" y="285070"/>
                            </a:moveTo>
                            <a:cubicBezTo>
                              <a:pt x="364810" y="251180"/>
                              <a:pt x="366804" y="213304"/>
                              <a:pt x="366804" y="213304"/>
                            </a:cubicBezTo>
                            <a:lnTo>
                              <a:pt x="105655" y="0"/>
                            </a:lnTo>
                            <a:lnTo>
                              <a:pt x="0" y="0"/>
                            </a:lnTo>
                            <a:lnTo>
                              <a:pt x="0" y="28507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0" name="Freeform: Shape 39">
                        <a:extLst>
                          <a:ext uri="{FF2B5EF4-FFF2-40B4-BE49-F238E27FC236}">
                            <a16:creationId xmlns:a16="http://schemas.microsoft.com/office/drawing/2014/main" id="{CA54D86C-DF43-44AF-9090-6BA85B9DEB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472928" y="5784030"/>
                        <a:ext cx="379336" cy="160404"/>
                      </a:xfrm>
                      <a:custGeom>
                        <a:avLst/>
                        <a:gdLst>
                          <a:gd name="connsiteX0" fmla="*/ 251180 w 348861"/>
                          <a:gd name="connsiteY0" fmla="*/ 147519 h 147518"/>
                          <a:gd name="connsiteX1" fmla="*/ 348862 w 348861"/>
                          <a:gd name="connsiteY1" fmla="*/ 91701 h 147518"/>
                          <a:gd name="connsiteX2" fmla="*/ 348862 w 348861"/>
                          <a:gd name="connsiteY2" fmla="*/ 0 h 147518"/>
                          <a:gd name="connsiteX3" fmla="*/ 0 w 348861"/>
                          <a:gd name="connsiteY3" fmla="*/ 0 h 147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48861" h="147518">
                            <a:moveTo>
                              <a:pt x="251180" y="147519"/>
                            </a:moveTo>
                            <a:lnTo>
                              <a:pt x="348862" y="91701"/>
                            </a:lnTo>
                            <a:lnTo>
                              <a:pt x="348862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1" name="Freeform: Shape 40">
                        <a:extLst>
                          <a:ext uri="{FF2B5EF4-FFF2-40B4-BE49-F238E27FC236}">
                            <a16:creationId xmlns:a16="http://schemas.microsoft.com/office/drawing/2014/main" id="{B2C4E6F4-BB7A-4A2F-A3DE-A6F5C305D5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851546" y="5907585"/>
                        <a:ext cx="190752" cy="392342"/>
                      </a:xfrm>
                      <a:custGeom>
                        <a:avLst/>
                        <a:gdLst>
                          <a:gd name="connsiteX0" fmla="*/ 0 w 175428"/>
                          <a:gd name="connsiteY0" fmla="*/ 303012 h 360822"/>
                          <a:gd name="connsiteX1" fmla="*/ 0 w 175428"/>
                          <a:gd name="connsiteY1" fmla="*/ 47844 h 360822"/>
                          <a:gd name="connsiteX2" fmla="*/ 47844 w 175428"/>
                          <a:gd name="connsiteY2" fmla="*/ 0 h 360822"/>
                          <a:gd name="connsiteX3" fmla="*/ 127584 w 175428"/>
                          <a:gd name="connsiteY3" fmla="*/ 0 h 360822"/>
                          <a:gd name="connsiteX4" fmla="*/ 175429 w 175428"/>
                          <a:gd name="connsiteY4" fmla="*/ 47844 h 360822"/>
                          <a:gd name="connsiteX5" fmla="*/ 175429 w 175428"/>
                          <a:gd name="connsiteY5" fmla="*/ 360823 h 3608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75428" h="360822">
                            <a:moveTo>
                              <a:pt x="0" y="303012"/>
                            </a:moveTo>
                            <a:lnTo>
                              <a:pt x="0" y="47844"/>
                            </a:lnTo>
                            <a:lnTo>
                              <a:pt x="47844" y="0"/>
                            </a:lnTo>
                            <a:lnTo>
                              <a:pt x="127584" y="0"/>
                            </a:lnTo>
                            <a:lnTo>
                              <a:pt x="175429" y="47844"/>
                            </a:lnTo>
                            <a:lnTo>
                              <a:pt x="175429" y="360823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2" name="Freeform: Shape 41">
                        <a:extLst>
                          <a:ext uri="{FF2B5EF4-FFF2-40B4-BE49-F238E27FC236}">
                            <a16:creationId xmlns:a16="http://schemas.microsoft.com/office/drawing/2014/main" id="{0595171C-33B3-4E8E-8DBB-DE8B372A92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97791" y="4747899"/>
                        <a:ext cx="169075" cy="806361"/>
                      </a:xfrm>
                      <a:custGeom>
                        <a:avLst/>
                        <a:gdLst>
                          <a:gd name="connsiteX0" fmla="*/ 85720 w 155492"/>
                          <a:gd name="connsiteY0" fmla="*/ 741581 h 741580"/>
                          <a:gd name="connsiteX1" fmla="*/ 155492 w 155492"/>
                          <a:gd name="connsiteY1" fmla="*/ 651873 h 741580"/>
                          <a:gd name="connsiteX2" fmla="*/ 145525 w 155492"/>
                          <a:gd name="connsiteY2" fmla="*/ 177421 h 741580"/>
                          <a:gd name="connsiteX3" fmla="*/ 0 w 155492"/>
                          <a:gd name="connsiteY3" fmla="*/ 0 h 741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55492" h="741580">
                            <a:moveTo>
                              <a:pt x="85720" y="741581"/>
                            </a:moveTo>
                            <a:lnTo>
                              <a:pt x="155492" y="651873"/>
                            </a:lnTo>
                            <a:lnTo>
                              <a:pt x="145525" y="17742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3" name="Freeform: Shape 42">
                        <a:extLst>
                          <a:ext uri="{FF2B5EF4-FFF2-40B4-BE49-F238E27FC236}">
                            <a16:creationId xmlns:a16="http://schemas.microsoft.com/office/drawing/2014/main" id="{832DA3D4-62C0-4E06-A7CD-451240454A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755451" y="4973333"/>
                        <a:ext cx="897402" cy="476880"/>
                      </a:xfrm>
                      <a:custGeom>
                        <a:avLst/>
                        <a:gdLst>
                          <a:gd name="connsiteX0" fmla="*/ 0 w 825307"/>
                          <a:gd name="connsiteY0" fmla="*/ 438569 h 438569"/>
                          <a:gd name="connsiteX1" fmla="*/ 0 w 825307"/>
                          <a:gd name="connsiteY1" fmla="*/ 0 h 438569"/>
                          <a:gd name="connsiteX2" fmla="*/ 221279 w 825307"/>
                          <a:gd name="connsiteY2" fmla="*/ 0 h 438569"/>
                          <a:gd name="connsiteX3" fmla="*/ 424614 w 825307"/>
                          <a:gd name="connsiteY3" fmla="*/ 231246 h 438569"/>
                          <a:gd name="connsiteX4" fmla="*/ 825308 w 825307"/>
                          <a:gd name="connsiteY4" fmla="*/ 231246 h 4385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25307" h="438569">
                            <a:moveTo>
                              <a:pt x="0" y="438569"/>
                            </a:moveTo>
                            <a:lnTo>
                              <a:pt x="0" y="0"/>
                            </a:lnTo>
                            <a:lnTo>
                              <a:pt x="221279" y="0"/>
                            </a:lnTo>
                            <a:lnTo>
                              <a:pt x="424614" y="231246"/>
                            </a:lnTo>
                            <a:lnTo>
                              <a:pt x="825308" y="231246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4" name="Freeform: Shape 43">
                        <a:extLst>
                          <a:ext uri="{FF2B5EF4-FFF2-40B4-BE49-F238E27FC236}">
                            <a16:creationId xmlns:a16="http://schemas.microsoft.com/office/drawing/2014/main" id="{5318B952-AE16-4C54-A5E6-72EED8C307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924526" y="5194432"/>
                        <a:ext cx="695811" cy="266619"/>
                      </a:xfrm>
                      <a:custGeom>
                        <a:avLst/>
                        <a:gdLst>
                          <a:gd name="connsiteX0" fmla="*/ 639913 w 639912"/>
                          <a:gd name="connsiteY0" fmla="*/ 211311 h 245200"/>
                          <a:gd name="connsiteX1" fmla="*/ 241214 w 639912"/>
                          <a:gd name="connsiteY1" fmla="*/ 211311 h 245200"/>
                          <a:gd name="connsiteX2" fmla="*/ 85721 w 639912"/>
                          <a:gd name="connsiteY2" fmla="*/ 0 h 245200"/>
                          <a:gd name="connsiteX3" fmla="*/ 0 w 639912"/>
                          <a:gd name="connsiteY3" fmla="*/ 0 h 245200"/>
                          <a:gd name="connsiteX4" fmla="*/ 0 w 639912"/>
                          <a:gd name="connsiteY4" fmla="*/ 245200 h 245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39912" h="245200">
                            <a:moveTo>
                              <a:pt x="639913" y="211311"/>
                            </a:moveTo>
                            <a:lnTo>
                              <a:pt x="241214" y="211311"/>
                            </a:lnTo>
                            <a:lnTo>
                              <a:pt x="85721" y="0"/>
                            </a:lnTo>
                            <a:lnTo>
                              <a:pt x="0" y="0"/>
                            </a:lnTo>
                            <a:lnTo>
                              <a:pt x="0" y="24520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5" name="Freeform: Shape 44">
                        <a:extLst>
                          <a:ext uri="{FF2B5EF4-FFF2-40B4-BE49-F238E27FC236}">
                            <a16:creationId xmlns:a16="http://schemas.microsoft.com/office/drawing/2014/main" id="{9B9CCA48-8FE0-41C4-841C-584A9DDC75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94311" y="9377972"/>
                        <a:ext cx="1458820" cy="821535"/>
                      </a:xfrm>
                      <a:custGeom>
                        <a:avLst/>
                        <a:gdLst>
                          <a:gd name="connsiteX0" fmla="*/ 0 w 1341623"/>
                          <a:gd name="connsiteY0" fmla="*/ 0 h 755535"/>
                          <a:gd name="connsiteX1" fmla="*/ 510335 w 1341623"/>
                          <a:gd name="connsiteY1" fmla="*/ 45850 h 755535"/>
                          <a:gd name="connsiteX2" fmla="*/ 1168189 w 1341623"/>
                          <a:gd name="connsiteY2" fmla="*/ 723639 h 755535"/>
                          <a:gd name="connsiteX3" fmla="*/ 1341623 w 1341623"/>
                          <a:gd name="connsiteY3" fmla="*/ 739587 h 7555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41623" h="755535">
                            <a:moveTo>
                              <a:pt x="0" y="0"/>
                            </a:moveTo>
                            <a:lnTo>
                              <a:pt x="510335" y="45850"/>
                            </a:lnTo>
                            <a:cubicBezTo>
                              <a:pt x="510335" y="45850"/>
                              <a:pt x="948904" y="484419"/>
                              <a:pt x="1168189" y="723639"/>
                            </a:cubicBezTo>
                            <a:cubicBezTo>
                              <a:pt x="1216033" y="771483"/>
                              <a:pt x="1277831" y="755535"/>
                              <a:pt x="1341623" y="739587"/>
                            </a:cubicBez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6" name="Freeform: Shape 45">
                        <a:extLst>
                          <a:ext uri="{FF2B5EF4-FFF2-40B4-BE49-F238E27FC236}">
                            <a16:creationId xmlns:a16="http://schemas.microsoft.com/office/drawing/2014/main" id="{869C434B-C45F-41D5-A598-9A542CC9BD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189688" y="9883031"/>
                        <a:ext cx="169075" cy="808529"/>
                      </a:xfrm>
                      <a:custGeom>
                        <a:avLst/>
                        <a:gdLst>
                          <a:gd name="connsiteX0" fmla="*/ 85720 w 155492"/>
                          <a:gd name="connsiteY0" fmla="*/ 743574 h 743574"/>
                          <a:gd name="connsiteX1" fmla="*/ 155492 w 155492"/>
                          <a:gd name="connsiteY1" fmla="*/ 651873 h 743574"/>
                          <a:gd name="connsiteX2" fmla="*/ 145525 w 155492"/>
                          <a:gd name="connsiteY2" fmla="*/ 179415 h 743574"/>
                          <a:gd name="connsiteX3" fmla="*/ 0 w 155492"/>
                          <a:gd name="connsiteY3" fmla="*/ 0 h 7435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55492" h="743574">
                            <a:moveTo>
                              <a:pt x="85720" y="743574"/>
                            </a:moveTo>
                            <a:lnTo>
                              <a:pt x="155492" y="651873"/>
                            </a:lnTo>
                            <a:lnTo>
                              <a:pt x="145525" y="17941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7" name="Freeform: Shape 46">
                        <a:extLst>
                          <a:ext uri="{FF2B5EF4-FFF2-40B4-BE49-F238E27FC236}">
                            <a16:creationId xmlns:a16="http://schemas.microsoft.com/office/drawing/2014/main" id="{F35D1660-2DEC-424B-92E8-D1DE81F36A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547347" y="10108466"/>
                        <a:ext cx="897402" cy="476880"/>
                      </a:xfrm>
                      <a:custGeom>
                        <a:avLst/>
                        <a:gdLst>
                          <a:gd name="connsiteX0" fmla="*/ 0 w 825307"/>
                          <a:gd name="connsiteY0" fmla="*/ 438569 h 438569"/>
                          <a:gd name="connsiteX1" fmla="*/ 0 w 825307"/>
                          <a:gd name="connsiteY1" fmla="*/ 0 h 438569"/>
                          <a:gd name="connsiteX2" fmla="*/ 221279 w 825307"/>
                          <a:gd name="connsiteY2" fmla="*/ 0 h 438569"/>
                          <a:gd name="connsiteX3" fmla="*/ 424614 w 825307"/>
                          <a:gd name="connsiteY3" fmla="*/ 233239 h 438569"/>
                          <a:gd name="connsiteX4" fmla="*/ 825308 w 825307"/>
                          <a:gd name="connsiteY4" fmla="*/ 233239 h 4385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25307" h="438569">
                            <a:moveTo>
                              <a:pt x="0" y="438569"/>
                            </a:moveTo>
                            <a:lnTo>
                              <a:pt x="0" y="0"/>
                            </a:lnTo>
                            <a:lnTo>
                              <a:pt x="221279" y="0"/>
                            </a:lnTo>
                            <a:lnTo>
                              <a:pt x="424614" y="233239"/>
                            </a:lnTo>
                            <a:lnTo>
                              <a:pt x="825308" y="23323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8" name="Freeform: Shape 47">
                        <a:extLst>
                          <a:ext uri="{FF2B5EF4-FFF2-40B4-BE49-F238E27FC236}">
                            <a16:creationId xmlns:a16="http://schemas.microsoft.com/office/drawing/2014/main" id="{A5EBC7E2-8E1B-4FCC-827B-F2A72A8574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14256" y="10329566"/>
                        <a:ext cx="697979" cy="266619"/>
                      </a:xfrm>
                      <a:custGeom>
                        <a:avLst/>
                        <a:gdLst>
                          <a:gd name="connsiteX0" fmla="*/ 641906 w 641905"/>
                          <a:gd name="connsiteY0" fmla="*/ 213304 h 245200"/>
                          <a:gd name="connsiteX1" fmla="*/ 243207 w 641905"/>
                          <a:gd name="connsiteY1" fmla="*/ 213304 h 245200"/>
                          <a:gd name="connsiteX2" fmla="*/ 87714 w 641905"/>
                          <a:gd name="connsiteY2" fmla="*/ 0 h 245200"/>
                          <a:gd name="connsiteX3" fmla="*/ 0 w 641905"/>
                          <a:gd name="connsiteY3" fmla="*/ 0 h 245200"/>
                          <a:gd name="connsiteX4" fmla="*/ 0 w 641905"/>
                          <a:gd name="connsiteY4" fmla="*/ 245200 h 245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41905" h="245200">
                            <a:moveTo>
                              <a:pt x="641906" y="213304"/>
                            </a:moveTo>
                            <a:lnTo>
                              <a:pt x="243207" y="213304"/>
                            </a:lnTo>
                            <a:lnTo>
                              <a:pt x="87714" y="0"/>
                            </a:lnTo>
                            <a:lnTo>
                              <a:pt x="0" y="0"/>
                            </a:lnTo>
                            <a:lnTo>
                              <a:pt x="0" y="24520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9" name="Freeform: Shape 48">
                        <a:extLst>
                          <a:ext uri="{FF2B5EF4-FFF2-40B4-BE49-F238E27FC236}">
                            <a16:creationId xmlns:a16="http://schemas.microsoft.com/office/drawing/2014/main" id="{DABD01E7-D079-4648-9FC9-D507BD2E03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647246" y="9071794"/>
                        <a:ext cx="434611" cy="434611"/>
                      </a:xfrm>
                      <a:custGeom>
                        <a:avLst/>
                        <a:gdLst>
                          <a:gd name="connsiteX0" fmla="*/ 58309 w 399696"/>
                          <a:gd name="connsiteY0" fmla="*/ 58310 h 399696"/>
                          <a:gd name="connsiteX1" fmla="*/ 58309 w 399696"/>
                          <a:gd name="connsiteY1" fmla="*/ 58310 h 399696"/>
                          <a:gd name="connsiteX2" fmla="*/ 58309 w 399696"/>
                          <a:gd name="connsiteY2" fmla="*/ 341386 h 399696"/>
                          <a:gd name="connsiteX3" fmla="*/ 58309 w 399696"/>
                          <a:gd name="connsiteY3" fmla="*/ 341386 h 399696"/>
                          <a:gd name="connsiteX4" fmla="*/ 341386 w 399696"/>
                          <a:gd name="connsiteY4" fmla="*/ 341386 h 399696"/>
                          <a:gd name="connsiteX5" fmla="*/ 341386 w 399696"/>
                          <a:gd name="connsiteY5" fmla="*/ 341386 h 399696"/>
                          <a:gd name="connsiteX6" fmla="*/ 341386 w 399696"/>
                          <a:gd name="connsiteY6" fmla="*/ 58310 h 399696"/>
                          <a:gd name="connsiteX7" fmla="*/ 341386 w 399696"/>
                          <a:gd name="connsiteY7" fmla="*/ 58310 h 399696"/>
                          <a:gd name="connsiteX8" fmla="*/ 58309 w 399696"/>
                          <a:gd name="connsiteY8" fmla="*/ 58310 h 3996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99696" h="399696">
                            <a:moveTo>
                              <a:pt x="58309" y="58310"/>
                            </a:moveTo>
                            <a:lnTo>
                              <a:pt x="58309" y="58310"/>
                            </a:lnTo>
                            <a:cubicBezTo>
                              <a:pt x="-19436" y="136057"/>
                              <a:pt x="-19436" y="261647"/>
                              <a:pt x="58309" y="341386"/>
                            </a:cubicBezTo>
                            <a:lnTo>
                              <a:pt x="58309" y="341386"/>
                            </a:lnTo>
                            <a:cubicBezTo>
                              <a:pt x="136056" y="419133"/>
                              <a:pt x="261646" y="419133"/>
                              <a:pt x="341386" y="341386"/>
                            </a:cubicBezTo>
                            <a:lnTo>
                              <a:pt x="341386" y="341386"/>
                            </a:lnTo>
                            <a:cubicBezTo>
                              <a:pt x="419133" y="263640"/>
                              <a:pt x="419133" y="138050"/>
                              <a:pt x="341386" y="58310"/>
                            </a:cubicBezTo>
                            <a:lnTo>
                              <a:pt x="341386" y="58310"/>
                            </a:lnTo>
                            <a:cubicBezTo>
                              <a:pt x="261646" y="-19437"/>
                              <a:pt x="136056" y="-19437"/>
                              <a:pt x="58309" y="5831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0" name="Freeform: Shape 49">
                        <a:extLst>
                          <a:ext uri="{FF2B5EF4-FFF2-40B4-BE49-F238E27FC236}">
                            <a16:creationId xmlns:a16="http://schemas.microsoft.com/office/drawing/2014/main" id="{639CA7EE-16E6-4946-AF8C-A6C2A71ADF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21918" y="9436499"/>
                        <a:ext cx="723991" cy="197254"/>
                      </a:xfrm>
                      <a:custGeom>
                        <a:avLst/>
                        <a:gdLst>
                          <a:gd name="connsiteX0" fmla="*/ 665828 w 665828"/>
                          <a:gd name="connsiteY0" fmla="*/ 0 h 181407"/>
                          <a:gd name="connsiteX1" fmla="*/ 468472 w 665828"/>
                          <a:gd name="connsiteY1" fmla="*/ 181408 h 181407"/>
                          <a:gd name="connsiteX2" fmla="*/ 0 w 665828"/>
                          <a:gd name="connsiteY2" fmla="*/ 181408 h 1814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65828" h="181407">
                            <a:moveTo>
                              <a:pt x="665828" y="0"/>
                            </a:moveTo>
                            <a:lnTo>
                              <a:pt x="468472" y="181408"/>
                            </a:lnTo>
                            <a:lnTo>
                              <a:pt x="0" y="181408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1" name="Freeform: Shape 50">
                        <a:extLst>
                          <a:ext uri="{FF2B5EF4-FFF2-40B4-BE49-F238E27FC236}">
                            <a16:creationId xmlns:a16="http://schemas.microsoft.com/office/drawing/2014/main" id="{154E6881-FD61-437A-87A1-7F2431D92F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21918" y="9061497"/>
                        <a:ext cx="767344" cy="91041"/>
                      </a:xfrm>
                      <a:custGeom>
                        <a:avLst/>
                        <a:gdLst>
                          <a:gd name="connsiteX0" fmla="*/ 705698 w 705698"/>
                          <a:gd name="connsiteY0" fmla="*/ 83727 h 83727"/>
                          <a:gd name="connsiteX1" fmla="*/ 574128 w 705698"/>
                          <a:gd name="connsiteY1" fmla="*/ 0 h 83727"/>
                          <a:gd name="connsiteX2" fmla="*/ 0 w 705698"/>
                          <a:gd name="connsiteY2" fmla="*/ 0 h 837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05698" h="83727">
                            <a:moveTo>
                              <a:pt x="705698" y="83727"/>
                            </a:moveTo>
                            <a:lnTo>
                              <a:pt x="574128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2" name="Freeform: Shape 51">
                        <a:extLst>
                          <a:ext uri="{FF2B5EF4-FFF2-40B4-BE49-F238E27FC236}">
                            <a16:creationId xmlns:a16="http://schemas.microsoft.com/office/drawing/2014/main" id="{DB185534-D8B9-4946-9639-9DE721CD6E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70484" y="8109905"/>
                        <a:ext cx="253612" cy="654627"/>
                      </a:xfrm>
                      <a:custGeom>
                        <a:avLst/>
                        <a:gdLst>
                          <a:gd name="connsiteX0" fmla="*/ 233238 w 233238"/>
                          <a:gd name="connsiteY0" fmla="*/ 602036 h 602036"/>
                          <a:gd name="connsiteX1" fmla="*/ 233238 w 233238"/>
                          <a:gd name="connsiteY1" fmla="*/ 233239 h 602036"/>
                          <a:gd name="connsiteX2" fmla="*/ 0 w 233238"/>
                          <a:gd name="connsiteY2" fmla="*/ 0 h 6020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33238" h="602036">
                            <a:moveTo>
                              <a:pt x="233238" y="602036"/>
                            </a:moveTo>
                            <a:lnTo>
                              <a:pt x="233238" y="23323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3" name="Freeform: Shape 52">
                        <a:extLst>
                          <a:ext uri="{FF2B5EF4-FFF2-40B4-BE49-F238E27FC236}">
                            <a16:creationId xmlns:a16="http://schemas.microsoft.com/office/drawing/2014/main" id="{F70B96FF-C500-496E-BF0E-C52AD47AF2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412245" y="8112072"/>
                        <a:ext cx="320811" cy="652459"/>
                      </a:xfrm>
                      <a:custGeom>
                        <a:avLst/>
                        <a:gdLst>
                          <a:gd name="connsiteX0" fmla="*/ 295038 w 295038"/>
                          <a:gd name="connsiteY0" fmla="*/ 600042 h 600042"/>
                          <a:gd name="connsiteX1" fmla="*/ 295038 w 295038"/>
                          <a:gd name="connsiteY1" fmla="*/ 297031 h 600042"/>
                          <a:gd name="connsiteX2" fmla="*/ 0 w 295038"/>
                          <a:gd name="connsiteY2" fmla="*/ 0 h 6000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95038" h="600042">
                            <a:moveTo>
                              <a:pt x="295038" y="600042"/>
                            </a:moveTo>
                            <a:lnTo>
                              <a:pt x="295038" y="29703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86682C7C-2159-418F-88CB-EAEF766883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373228" y="9122191"/>
                        <a:ext cx="485551" cy="4334"/>
                      </a:xfrm>
                      <a:custGeom>
                        <a:avLst/>
                        <a:gdLst>
                          <a:gd name="connsiteX0" fmla="*/ 0 w 446543"/>
                          <a:gd name="connsiteY0" fmla="*/ 0 h 3986"/>
                          <a:gd name="connsiteX1" fmla="*/ 446543 w 446543"/>
                          <a:gd name="connsiteY1" fmla="*/ 3987 h 39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46543" h="3986">
                            <a:moveTo>
                              <a:pt x="0" y="0"/>
                            </a:moveTo>
                            <a:lnTo>
                              <a:pt x="446543" y="3987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3E5AB14F-2D1F-4B3F-A1B5-F675DFEB5A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21918" y="9273926"/>
                        <a:ext cx="427024" cy="97543"/>
                      </a:xfrm>
                      <a:custGeom>
                        <a:avLst/>
                        <a:gdLst>
                          <a:gd name="connsiteX0" fmla="*/ 0 w 392718"/>
                          <a:gd name="connsiteY0" fmla="*/ 89707 h 89707"/>
                          <a:gd name="connsiteX1" fmla="*/ 301019 w 392718"/>
                          <a:gd name="connsiteY1" fmla="*/ 89707 h 89707"/>
                          <a:gd name="connsiteX2" fmla="*/ 392719 w 392718"/>
                          <a:gd name="connsiteY2" fmla="*/ 0 h 89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92718" h="89707">
                            <a:moveTo>
                              <a:pt x="0" y="89707"/>
                            </a:moveTo>
                            <a:lnTo>
                              <a:pt x="301019" y="89707"/>
                            </a:lnTo>
                            <a:lnTo>
                              <a:pt x="392719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B262AA10-4081-4F0D-8DAE-F1783BF19E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30705" y="6592559"/>
                        <a:ext cx="281792" cy="281792"/>
                      </a:xfrm>
                      <a:custGeom>
                        <a:avLst/>
                        <a:gdLst>
                          <a:gd name="connsiteX0" fmla="*/ 259155 w 259154"/>
                          <a:gd name="connsiteY0" fmla="*/ 253174 h 259154"/>
                          <a:gd name="connsiteX1" fmla="*/ 0 w 259154"/>
                          <a:gd name="connsiteY1" fmla="*/ 0 h 259154"/>
                          <a:gd name="connsiteX2" fmla="*/ 0 w 259154"/>
                          <a:gd name="connsiteY2" fmla="*/ 259154 h 2591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59154" h="259154">
                            <a:moveTo>
                              <a:pt x="259155" y="253174"/>
                            </a:moveTo>
                            <a:lnTo>
                              <a:pt x="0" y="0"/>
                            </a:lnTo>
                            <a:lnTo>
                              <a:pt x="0" y="259154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7B019E53-8952-478D-81F9-8462A400B1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16397" y="5764521"/>
                        <a:ext cx="314306" cy="2122116"/>
                      </a:xfrm>
                      <a:custGeom>
                        <a:avLst/>
                        <a:gdLst>
                          <a:gd name="connsiteX0" fmla="*/ 289057 w 289056"/>
                          <a:gd name="connsiteY0" fmla="*/ 0 h 1951632"/>
                          <a:gd name="connsiteX1" fmla="*/ 289057 w 289056"/>
                          <a:gd name="connsiteY1" fmla="*/ 279089 h 1951632"/>
                          <a:gd name="connsiteX2" fmla="*/ 0 w 289056"/>
                          <a:gd name="connsiteY2" fmla="*/ 544225 h 1951632"/>
                          <a:gd name="connsiteX3" fmla="*/ 0 w 289056"/>
                          <a:gd name="connsiteY3" fmla="*/ 1951633 h 19516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89056" h="1951632">
                            <a:moveTo>
                              <a:pt x="289057" y="0"/>
                            </a:moveTo>
                            <a:lnTo>
                              <a:pt x="289057" y="279089"/>
                            </a:lnTo>
                            <a:lnTo>
                              <a:pt x="0" y="544225"/>
                            </a:lnTo>
                            <a:lnTo>
                              <a:pt x="0" y="1951633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8" name="Freeform: Shape 57">
                        <a:extLst>
                          <a:ext uri="{FF2B5EF4-FFF2-40B4-BE49-F238E27FC236}">
                            <a16:creationId xmlns:a16="http://schemas.microsoft.com/office/drawing/2014/main" id="{DE11A995-11BF-4685-B506-4A7215255F5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22753" y="7264525"/>
                        <a:ext cx="327360" cy="316475"/>
                      </a:xfrm>
                      <a:custGeom>
                        <a:avLst/>
                        <a:gdLst>
                          <a:gd name="connsiteX0" fmla="*/ 155492 w 301061"/>
                          <a:gd name="connsiteY0" fmla="*/ 0 h 291050"/>
                          <a:gd name="connsiteX1" fmla="*/ 145525 w 301061"/>
                          <a:gd name="connsiteY1" fmla="*/ 0 h 291050"/>
                          <a:gd name="connsiteX2" fmla="*/ 0 w 301061"/>
                          <a:gd name="connsiteY2" fmla="*/ 145525 h 291050"/>
                          <a:gd name="connsiteX3" fmla="*/ 0 w 301061"/>
                          <a:gd name="connsiteY3" fmla="*/ 145525 h 291050"/>
                          <a:gd name="connsiteX4" fmla="*/ 145525 w 301061"/>
                          <a:gd name="connsiteY4" fmla="*/ 291051 h 291050"/>
                          <a:gd name="connsiteX5" fmla="*/ 155492 w 301061"/>
                          <a:gd name="connsiteY5" fmla="*/ 291051 h 291050"/>
                          <a:gd name="connsiteX6" fmla="*/ 301018 w 301061"/>
                          <a:gd name="connsiteY6" fmla="*/ 145525 h 291050"/>
                          <a:gd name="connsiteX7" fmla="*/ 301018 w 301061"/>
                          <a:gd name="connsiteY7" fmla="*/ 145525 h 291050"/>
                          <a:gd name="connsiteX8" fmla="*/ 155492 w 301061"/>
                          <a:gd name="connsiteY8" fmla="*/ 0 h 291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01061" h="291050">
                            <a:moveTo>
                              <a:pt x="155492" y="0"/>
                            </a:moveTo>
                            <a:lnTo>
                              <a:pt x="145525" y="0"/>
                            </a:lnTo>
                            <a:cubicBezTo>
                              <a:pt x="63792" y="0"/>
                              <a:pt x="0" y="65785"/>
                              <a:pt x="0" y="145525"/>
                            </a:cubicBezTo>
                            <a:lnTo>
                              <a:pt x="0" y="145525"/>
                            </a:lnTo>
                            <a:cubicBezTo>
                              <a:pt x="0" y="227258"/>
                              <a:pt x="65785" y="291051"/>
                              <a:pt x="145525" y="291051"/>
                            </a:cubicBezTo>
                            <a:lnTo>
                              <a:pt x="155492" y="291051"/>
                            </a:lnTo>
                            <a:cubicBezTo>
                              <a:pt x="237226" y="291051"/>
                              <a:pt x="301018" y="225265"/>
                              <a:pt x="301018" y="145525"/>
                            </a:cubicBezTo>
                            <a:lnTo>
                              <a:pt x="301018" y="145525"/>
                            </a:lnTo>
                            <a:cubicBezTo>
                              <a:pt x="303011" y="65785"/>
                              <a:pt x="237226" y="0"/>
                              <a:pt x="155492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9" name="Freeform: Shape 58">
                        <a:extLst>
                          <a:ext uri="{FF2B5EF4-FFF2-40B4-BE49-F238E27FC236}">
                            <a16:creationId xmlns:a16="http://schemas.microsoft.com/office/drawing/2014/main" id="{4E50D6D0-0471-451B-A683-0763118F90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5345" y="6826663"/>
                        <a:ext cx="379336" cy="368498"/>
                      </a:xfrm>
                      <a:custGeom>
                        <a:avLst/>
                        <a:gdLst>
                          <a:gd name="connsiteX0" fmla="*/ 179415 w 348861"/>
                          <a:gd name="connsiteY0" fmla="*/ 0 h 338894"/>
                          <a:gd name="connsiteX1" fmla="*/ 169447 w 348861"/>
                          <a:gd name="connsiteY1" fmla="*/ 0 h 338894"/>
                          <a:gd name="connsiteX2" fmla="*/ 0 w 348861"/>
                          <a:gd name="connsiteY2" fmla="*/ 169447 h 338894"/>
                          <a:gd name="connsiteX3" fmla="*/ 0 w 348861"/>
                          <a:gd name="connsiteY3" fmla="*/ 169447 h 338894"/>
                          <a:gd name="connsiteX4" fmla="*/ 169447 w 348861"/>
                          <a:gd name="connsiteY4" fmla="*/ 338894 h 338894"/>
                          <a:gd name="connsiteX5" fmla="*/ 179415 w 348861"/>
                          <a:gd name="connsiteY5" fmla="*/ 338894 h 338894"/>
                          <a:gd name="connsiteX6" fmla="*/ 348862 w 348861"/>
                          <a:gd name="connsiteY6" fmla="*/ 169447 h 338894"/>
                          <a:gd name="connsiteX7" fmla="*/ 348862 w 348861"/>
                          <a:gd name="connsiteY7" fmla="*/ 169447 h 338894"/>
                          <a:gd name="connsiteX8" fmla="*/ 179415 w 348861"/>
                          <a:gd name="connsiteY8" fmla="*/ 0 h 3388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48861" h="338894">
                            <a:moveTo>
                              <a:pt x="179415" y="0"/>
                            </a:moveTo>
                            <a:lnTo>
                              <a:pt x="169447" y="0"/>
                            </a:lnTo>
                            <a:cubicBezTo>
                              <a:pt x="75753" y="0"/>
                              <a:pt x="0" y="75753"/>
                              <a:pt x="0" y="169447"/>
                            </a:cubicBezTo>
                            <a:lnTo>
                              <a:pt x="0" y="169447"/>
                            </a:lnTo>
                            <a:cubicBezTo>
                              <a:pt x="0" y="263141"/>
                              <a:pt x="75753" y="338894"/>
                              <a:pt x="169447" y="338894"/>
                            </a:cubicBezTo>
                            <a:lnTo>
                              <a:pt x="179415" y="338894"/>
                            </a:lnTo>
                            <a:cubicBezTo>
                              <a:pt x="273109" y="338894"/>
                              <a:pt x="348862" y="263141"/>
                              <a:pt x="348862" y="169447"/>
                            </a:cubicBezTo>
                            <a:lnTo>
                              <a:pt x="348862" y="169447"/>
                            </a:lnTo>
                            <a:cubicBezTo>
                              <a:pt x="348862" y="75753"/>
                              <a:pt x="273109" y="0"/>
                              <a:pt x="179415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0" name="Freeform: Shape 59">
                        <a:extLst>
                          <a:ext uri="{FF2B5EF4-FFF2-40B4-BE49-F238E27FC236}">
                            <a16:creationId xmlns:a16="http://schemas.microsoft.com/office/drawing/2014/main" id="{1CE76924-36DC-46BD-AE45-3D0C7DABBF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83011" y="5692989"/>
                        <a:ext cx="715320" cy="1456652"/>
                      </a:xfrm>
                      <a:custGeom>
                        <a:avLst/>
                        <a:gdLst>
                          <a:gd name="connsiteX0" fmla="*/ 0 w 657853"/>
                          <a:gd name="connsiteY0" fmla="*/ 0 h 1339629"/>
                          <a:gd name="connsiteX1" fmla="*/ 0 w 657853"/>
                          <a:gd name="connsiteY1" fmla="*/ 336901 h 1339629"/>
                          <a:gd name="connsiteX2" fmla="*/ 657854 w 657853"/>
                          <a:gd name="connsiteY2" fmla="*/ 771483 h 1339629"/>
                          <a:gd name="connsiteX3" fmla="*/ 657854 w 657853"/>
                          <a:gd name="connsiteY3" fmla="*/ 1339629 h 1339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57853" h="1339629">
                            <a:moveTo>
                              <a:pt x="0" y="0"/>
                            </a:moveTo>
                            <a:lnTo>
                              <a:pt x="0" y="336901"/>
                            </a:lnTo>
                            <a:lnTo>
                              <a:pt x="657854" y="771483"/>
                            </a:lnTo>
                            <a:lnTo>
                              <a:pt x="657854" y="133962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" name="Freeform: Shape 60">
                        <a:extLst>
                          <a:ext uri="{FF2B5EF4-FFF2-40B4-BE49-F238E27FC236}">
                            <a16:creationId xmlns:a16="http://schemas.microsoft.com/office/drawing/2014/main" id="{CFE9F89B-565D-417D-A673-588145E075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50208" y="5692989"/>
                        <a:ext cx="713153" cy="1456652"/>
                      </a:xfrm>
                      <a:custGeom>
                        <a:avLst/>
                        <a:gdLst>
                          <a:gd name="connsiteX0" fmla="*/ 0 w 655860"/>
                          <a:gd name="connsiteY0" fmla="*/ 0 h 1339629"/>
                          <a:gd name="connsiteX1" fmla="*/ 0 w 655860"/>
                          <a:gd name="connsiteY1" fmla="*/ 295037 h 1339629"/>
                          <a:gd name="connsiteX2" fmla="*/ 655860 w 655860"/>
                          <a:gd name="connsiteY2" fmla="*/ 729620 h 1339629"/>
                          <a:gd name="connsiteX3" fmla="*/ 655860 w 655860"/>
                          <a:gd name="connsiteY3" fmla="*/ 1339629 h 1339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55860" h="1339629">
                            <a:moveTo>
                              <a:pt x="0" y="0"/>
                            </a:moveTo>
                            <a:lnTo>
                              <a:pt x="0" y="295037"/>
                            </a:lnTo>
                            <a:lnTo>
                              <a:pt x="655860" y="729620"/>
                            </a:lnTo>
                            <a:lnTo>
                              <a:pt x="655860" y="133962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2" name="Freeform: Shape 61">
                        <a:extLst>
                          <a:ext uri="{FF2B5EF4-FFF2-40B4-BE49-F238E27FC236}">
                            <a16:creationId xmlns:a16="http://schemas.microsoft.com/office/drawing/2014/main" id="{1A38C217-24E7-4711-B7BD-B838B707BF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74340" y="6269581"/>
                        <a:ext cx="535406" cy="695811"/>
                      </a:xfrm>
                      <a:custGeom>
                        <a:avLst/>
                        <a:gdLst>
                          <a:gd name="connsiteX0" fmla="*/ 492393 w 492393"/>
                          <a:gd name="connsiteY0" fmla="*/ 639912 h 639912"/>
                          <a:gd name="connsiteX1" fmla="*/ 492393 w 492393"/>
                          <a:gd name="connsiteY1" fmla="*/ 316966 h 639912"/>
                          <a:gd name="connsiteX2" fmla="*/ 0 w 492393"/>
                          <a:gd name="connsiteY2" fmla="*/ 0 h 6399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92393" h="639912">
                            <a:moveTo>
                              <a:pt x="492393" y="639912"/>
                            </a:moveTo>
                            <a:lnTo>
                              <a:pt x="492393" y="316966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3" name="Freeform: Shape 62">
                        <a:extLst>
                          <a:ext uri="{FF2B5EF4-FFF2-40B4-BE49-F238E27FC236}">
                            <a16:creationId xmlns:a16="http://schemas.microsoft.com/office/drawing/2014/main" id="{F35B7F61-F416-4EB6-9381-C6573B13BF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1101" y="6698773"/>
                        <a:ext cx="832372" cy="199422"/>
                      </a:xfrm>
                      <a:custGeom>
                        <a:avLst/>
                        <a:gdLst>
                          <a:gd name="connsiteX0" fmla="*/ 0 w 765502"/>
                          <a:gd name="connsiteY0" fmla="*/ 183402 h 183401"/>
                          <a:gd name="connsiteX1" fmla="*/ 197356 w 765502"/>
                          <a:gd name="connsiteY1" fmla="*/ 0 h 183401"/>
                          <a:gd name="connsiteX2" fmla="*/ 765503 w 765502"/>
                          <a:gd name="connsiteY2" fmla="*/ 0 h 1834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65502" h="183401">
                            <a:moveTo>
                              <a:pt x="0" y="183402"/>
                            </a:moveTo>
                            <a:lnTo>
                              <a:pt x="197356" y="0"/>
                            </a:lnTo>
                            <a:lnTo>
                              <a:pt x="765503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4" name="Freeform: Shape 63">
                        <a:extLst>
                          <a:ext uri="{FF2B5EF4-FFF2-40B4-BE49-F238E27FC236}">
                            <a16:creationId xmlns:a16="http://schemas.microsoft.com/office/drawing/2014/main" id="{72ABEDEA-BB9C-419F-B844-B92EB0E9B7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79101" y="6549206"/>
                        <a:ext cx="732661" cy="171243"/>
                      </a:xfrm>
                      <a:custGeom>
                        <a:avLst/>
                        <a:gdLst>
                          <a:gd name="connsiteX0" fmla="*/ 673802 w 673801"/>
                          <a:gd name="connsiteY0" fmla="*/ 157486 h 157486"/>
                          <a:gd name="connsiteX1" fmla="*/ 673802 w 673801"/>
                          <a:gd name="connsiteY1" fmla="*/ 0 h 157486"/>
                          <a:gd name="connsiteX2" fmla="*/ 0 w 673801"/>
                          <a:gd name="connsiteY2" fmla="*/ 0 h 1574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73801" h="157486">
                            <a:moveTo>
                              <a:pt x="673802" y="157486"/>
                            </a:moveTo>
                            <a:lnTo>
                              <a:pt x="673802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5" name="Freeform: Shape 64">
                        <a:extLst>
                          <a:ext uri="{FF2B5EF4-FFF2-40B4-BE49-F238E27FC236}">
                            <a16:creationId xmlns:a16="http://schemas.microsoft.com/office/drawing/2014/main" id="{3417B480-06CD-4B64-8634-2EE2C07CCF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79101" y="6423483"/>
                        <a:ext cx="843211" cy="303469"/>
                      </a:xfrm>
                      <a:custGeom>
                        <a:avLst/>
                        <a:gdLst>
                          <a:gd name="connsiteX0" fmla="*/ 775470 w 775470"/>
                          <a:gd name="connsiteY0" fmla="*/ 279089 h 279089"/>
                          <a:gd name="connsiteX1" fmla="*/ 775470 w 775470"/>
                          <a:gd name="connsiteY1" fmla="*/ 0 h 279089"/>
                          <a:gd name="connsiteX2" fmla="*/ 0 w 775470"/>
                          <a:gd name="connsiteY2" fmla="*/ 0 h 2790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75470" h="279089">
                            <a:moveTo>
                              <a:pt x="775470" y="279089"/>
                            </a:moveTo>
                            <a:lnTo>
                              <a:pt x="775470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6" name="Freeform: Shape 65">
                        <a:extLst>
                          <a:ext uri="{FF2B5EF4-FFF2-40B4-BE49-F238E27FC236}">
                            <a16:creationId xmlns:a16="http://schemas.microsoft.com/office/drawing/2014/main" id="{CE042027-7C1C-4A46-95F8-F0FDA574CD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83735" y="5784030"/>
                        <a:ext cx="578759" cy="253612"/>
                      </a:xfrm>
                      <a:custGeom>
                        <a:avLst/>
                        <a:gdLst>
                          <a:gd name="connsiteX0" fmla="*/ 532263 w 532263"/>
                          <a:gd name="connsiteY0" fmla="*/ 93694 h 233238"/>
                          <a:gd name="connsiteX1" fmla="*/ 392719 w 532263"/>
                          <a:gd name="connsiteY1" fmla="*/ 233239 h 233238"/>
                          <a:gd name="connsiteX2" fmla="*/ 251180 w 532263"/>
                          <a:gd name="connsiteY2" fmla="*/ 233239 h 233238"/>
                          <a:gd name="connsiteX3" fmla="*/ 0 w 532263"/>
                          <a:gd name="connsiteY3" fmla="*/ 91701 h 233238"/>
                          <a:gd name="connsiteX4" fmla="*/ 0 w 532263"/>
                          <a:gd name="connsiteY4" fmla="*/ 0 h 233238"/>
                          <a:gd name="connsiteX5" fmla="*/ 348862 w 532263"/>
                          <a:gd name="connsiteY5" fmla="*/ 0 h 2332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32263" h="233238">
                            <a:moveTo>
                              <a:pt x="532263" y="93694"/>
                            </a:moveTo>
                            <a:lnTo>
                              <a:pt x="392719" y="233239"/>
                            </a:lnTo>
                            <a:lnTo>
                              <a:pt x="251180" y="233239"/>
                            </a:lnTo>
                            <a:lnTo>
                              <a:pt x="0" y="91701"/>
                            </a:lnTo>
                            <a:lnTo>
                              <a:pt x="0" y="0"/>
                            </a:lnTo>
                            <a:lnTo>
                              <a:pt x="348862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7" name="Freeform: Shape 66">
                        <a:extLst>
                          <a:ext uri="{FF2B5EF4-FFF2-40B4-BE49-F238E27FC236}">
                            <a16:creationId xmlns:a16="http://schemas.microsoft.com/office/drawing/2014/main" id="{7C1A894D-C0BE-49BD-B872-E74EAED051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37632" y="5751515"/>
                        <a:ext cx="513729" cy="953760"/>
                      </a:xfrm>
                      <a:custGeom>
                        <a:avLst/>
                        <a:gdLst>
                          <a:gd name="connsiteX0" fmla="*/ 117616 w 472458"/>
                          <a:gd name="connsiteY0" fmla="*/ 877138 h 877138"/>
                          <a:gd name="connsiteX1" fmla="*/ 472459 w 472458"/>
                          <a:gd name="connsiteY1" fmla="*/ 540238 h 877138"/>
                          <a:gd name="connsiteX2" fmla="*/ 472459 w 472458"/>
                          <a:gd name="connsiteY2" fmla="*/ 45850 h 877138"/>
                          <a:gd name="connsiteX3" fmla="*/ 424615 w 472458"/>
                          <a:gd name="connsiteY3" fmla="*/ 0 h 877138"/>
                          <a:gd name="connsiteX4" fmla="*/ 45850 w 472458"/>
                          <a:gd name="connsiteY4" fmla="*/ 0 h 877138"/>
                          <a:gd name="connsiteX5" fmla="*/ 0 w 472458"/>
                          <a:gd name="connsiteY5" fmla="*/ 45850 h 877138"/>
                          <a:gd name="connsiteX6" fmla="*/ 0 w 472458"/>
                          <a:gd name="connsiteY6" fmla="*/ 564159 h 877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72458" h="877138">
                            <a:moveTo>
                              <a:pt x="117616" y="877138"/>
                            </a:moveTo>
                            <a:lnTo>
                              <a:pt x="472459" y="540238"/>
                            </a:lnTo>
                            <a:lnTo>
                              <a:pt x="472459" y="45850"/>
                            </a:lnTo>
                            <a:lnTo>
                              <a:pt x="424615" y="0"/>
                            </a:lnTo>
                            <a:lnTo>
                              <a:pt x="45850" y="0"/>
                            </a:lnTo>
                            <a:lnTo>
                              <a:pt x="0" y="45850"/>
                            </a:lnTo>
                            <a:lnTo>
                              <a:pt x="0" y="56415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8" name="Freeform: Shape 67">
                        <a:extLst>
                          <a:ext uri="{FF2B5EF4-FFF2-40B4-BE49-F238E27FC236}">
                            <a16:creationId xmlns:a16="http://schemas.microsoft.com/office/drawing/2014/main" id="{A7C1063F-121D-43D7-BFA2-52E6F4AF2B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013379" y="10188668"/>
                        <a:ext cx="652459" cy="320810"/>
                      </a:xfrm>
                      <a:custGeom>
                        <a:avLst/>
                        <a:gdLst>
                          <a:gd name="connsiteX0" fmla="*/ 600042 w 600042"/>
                          <a:gd name="connsiteY0" fmla="*/ 0 h 295037"/>
                          <a:gd name="connsiteX1" fmla="*/ 297031 w 600042"/>
                          <a:gd name="connsiteY1" fmla="*/ 0 h 295037"/>
                          <a:gd name="connsiteX2" fmla="*/ 0 w 600042"/>
                          <a:gd name="connsiteY2" fmla="*/ 295038 h 2950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00042" h="295037">
                            <a:moveTo>
                              <a:pt x="600042" y="0"/>
                            </a:moveTo>
                            <a:lnTo>
                              <a:pt x="297031" y="0"/>
                            </a:lnTo>
                            <a:lnTo>
                              <a:pt x="0" y="295038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9" name="Freeform: Shape 68">
                        <a:extLst>
                          <a:ext uri="{FF2B5EF4-FFF2-40B4-BE49-F238E27FC236}">
                            <a16:creationId xmlns:a16="http://schemas.microsoft.com/office/drawing/2014/main" id="{91CBAD58-ABF7-4971-A25B-9B4D252C04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860206" y="9159041"/>
                        <a:ext cx="21675" cy="303469"/>
                      </a:xfrm>
                      <a:custGeom>
                        <a:avLst/>
                        <a:gdLst>
                          <a:gd name="connsiteX0" fmla="*/ 0 w 19934"/>
                          <a:gd name="connsiteY0" fmla="*/ 0 h 279089"/>
                          <a:gd name="connsiteX1" fmla="*/ 0 w 19934"/>
                          <a:gd name="connsiteY1" fmla="*/ 279089 h 2790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934" h="279089">
                            <a:moveTo>
                              <a:pt x="0" y="0"/>
                            </a:moveTo>
                            <a:lnTo>
                              <a:pt x="0" y="279089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0" name="Freeform: Shape 69">
                        <a:extLst>
                          <a:ext uri="{FF2B5EF4-FFF2-40B4-BE49-F238E27FC236}">
                            <a16:creationId xmlns:a16="http://schemas.microsoft.com/office/drawing/2014/main" id="{72BA7B97-51E7-4236-A99C-72638C571E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682460" y="7962505"/>
                        <a:ext cx="21675" cy="249278"/>
                      </a:xfrm>
                      <a:custGeom>
                        <a:avLst/>
                        <a:gdLst>
                          <a:gd name="connsiteX0" fmla="*/ 0 w 19934"/>
                          <a:gd name="connsiteY0" fmla="*/ 0 h 229252"/>
                          <a:gd name="connsiteX1" fmla="*/ 0 w 19934"/>
                          <a:gd name="connsiteY1" fmla="*/ 229252 h 2292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934" h="229252">
                            <a:moveTo>
                              <a:pt x="0" y="0"/>
                            </a:moveTo>
                            <a:lnTo>
                              <a:pt x="0" y="229252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" name="Freeform: Shape 70">
                        <a:extLst>
                          <a:ext uri="{FF2B5EF4-FFF2-40B4-BE49-F238E27FC236}">
                            <a16:creationId xmlns:a16="http://schemas.microsoft.com/office/drawing/2014/main" id="{C4A1E908-A391-4F7A-83F8-A456803FFE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83614" y="9932888"/>
                        <a:ext cx="591765" cy="559249"/>
                      </a:xfrm>
                      <a:custGeom>
                        <a:avLst/>
                        <a:gdLst>
                          <a:gd name="connsiteX0" fmla="*/ 0 w 544224"/>
                          <a:gd name="connsiteY0" fmla="*/ 514322 h 514321"/>
                          <a:gd name="connsiteX1" fmla="*/ 0 w 544224"/>
                          <a:gd name="connsiteY1" fmla="*/ 352848 h 514321"/>
                          <a:gd name="connsiteX2" fmla="*/ 354842 w 544224"/>
                          <a:gd name="connsiteY2" fmla="*/ 0 h 514321"/>
                          <a:gd name="connsiteX3" fmla="*/ 544224 w 544224"/>
                          <a:gd name="connsiteY3" fmla="*/ 0 h 5143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44224" h="514321">
                            <a:moveTo>
                              <a:pt x="0" y="514322"/>
                            </a:moveTo>
                            <a:lnTo>
                              <a:pt x="0" y="352848"/>
                            </a:lnTo>
                            <a:lnTo>
                              <a:pt x="354842" y="0"/>
                            </a:lnTo>
                            <a:lnTo>
                              <a:pt x="544224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2" name="Freeform: Shape 71">
                        <a:extLst>
                          <a:ext uri="{FF2B5EF4-FFF2-40B4-BE49-F238E27FC236}">
                            <a16:creationId xmlns:a16="http://schemas.microsoft.com/office/drawing/2014/main" id="{82262272-E303-4452-AC01-D71D7F902D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574078" y="10086790"/>
                        <a:ext cx="257948" cy="151734"/>
                      </a:xfrm>
                      <a:custGeom>
                        <a:avLst/>
                        <a:gdLst>
                          <a:gd name="connsiteX0" fmla="*/ 0 w 237225"/>
                          <a:gd name="connsiteY0" fmla="*/ 139545 h 139544"/>
                          <a:gd name="connsiteX1" fmla="*/ 139545 w 237225"/>
                          <a:gd name="connsiteY1" fmla="*/ 0 h 139544"/>
                          <a:gd name="connsiteX2" fmla="*/ 237226 w 237225"/>
                          <a:gd name="connsiteY2" fmla="*/ 0 h 1395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37225" h="139544">
                            <a:moveTo>
                              <a:pt x="0" y="139545"/>
                            </a:moveTo>
                            <a:lnTo>
                              <a:pt x="139545" y="0"/>
                            </a:lnTo>
                            <a:lnTo>
                              <a:pt x="237226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3" name="Freeform: Shape 72">
                        <a:extLst>
                          <a:ext uri="{FF2B5EF4-FFF2-40B4-BE49-F238E27FC236}">
                            <a16:creationId xmlns:a16="http://schemas.microsoft.com/office/drawing/2014/main" id="{6CB4FBE2-3416-4F15-B141-07715070D7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152098" y="5898914"/>
                        <a:ext cx="316475" cy="327361"/>
                      </a:xfrm>
                      <a:custGeom>
                        <a:avLst/>
                        <a:gdLst>
                          <a:gd name="connsiteX0" fmla="*/ 291051 w 291050"/>
                          <a:gd name="connsiteY0" fmla="*/ 155493 h 301062"/>
                          <a:gd name="connsiteX1" fmla="*/ 291051 w 291050"/>
                          <a:gd name="connsiteY1" fmla="*/ 145525 h 301062"/>
                          <a:gd name="connsiteX2" fmla="*/ 145526 w 291050"/>
                          <a:gd name="connsiteY2" fmla="*/ 0 h 301062"/>
                          <a:gd name="connsiteX3" fmla="*/ 145526 w 291050"/>
                          <a:gd name="connsiteY3" fmla="*/ 0 h 301062"/>
                          <a:gd name="connsiteX4" fmla="*/ 0 w 291050"/>
                          <a:gd name="connsiteY4" fmla="*/ 145525 h 301062"/>
                          <a:gd name="connsiteX5" fmla="*/ 0 w 291050"/>
                          <a:gd name="connsiteY5" fmla="*/ 155493 h 301062"/>
                          <a:gd name="connsiteX6" fmla="*/ 145526 w 291050"/>
                          <a:gd name="connsiteY6" fmla="*/ 301018 h 301062"/>
                          <a:gd name="connsiteX7" fmla="*/ 145526 w 291050"/>
                          <a:gd name="connsiteY7" fmla="*/ 301018 h 301062"/>
                          <a:gd name="connsiteX8" fmla="*/ 291051 w 291050"/>
                          <a:gd name="connsiteY8" fmla="*/ 155493 h 3010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91050" h="301062">
                            <a:moveTo>
                              <a:pt x="291051" y="155493"/>
                            </a:moveTo>
                            <a:lnTo>
                              <a:pt x="291051" y="145525"/>
                            </a:lnTo>
                            <a:cubicBezTo>
                              <a:pt x="291051" y="63792"/>
                              <a:pt x="225265" y="0"/>
                              <a:pt x="145526" y="0"/>
                            </a:cubicBezTo>
                            <a:lnTo>
                              <a:pt x="145526" y="0"/>
                            </a:lnTo>
                            <a:cubicBezTo>
                              <a:pt x="63792" y="0"/>
                              <a:pt x="0" y="65785"/>
                              <a:pt x="0" y="145525"/>
                            </a:cubicBezTo>
                            <a:lnTo>
                              <a:pt x="0" y="155493"/>
                            </a:lnTo>
                            <a:cubicBezTo>
                              <a:pt x="0" y="237226"/>
                              <a:pt x="65786" y="301018"/>
                              <a:pt x="145526" y="301018"/>
                            </a:cubicBezTo>
                            <a:lnTo>
                              <a:pt x="145526" y="301018"/>
                            </a:lnTo>
                            <a:cubicBezTo>
                              <a:pt x="225265" y="303011"/>
                              <a:pt x="291051" y="237226"/>
                              <a:pt x="291051" y="155493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4" name="Freeform: Shape 73">
                        <a:extLst>
                          <a:ext uri="{FF2B5EF4-FFF2-40B4-BE49-F238E27FC236}">
                            <a16:creationId xmlns:a16="http://schemas.microsoft.com/office/drawing/2014/main" id="{6A541A80-F13F-4BE8-9C7D-A2E5E5B578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537937" y="3501507"/>
                        <a:ext cx="368498" cy="379336"/>
                      </a:xfrm>
                      <a:custGeom>
                        <a:avLst/>
                        <a:gdLst>
                          <a:gd name="connsiteX0" fmla="*/ 338894 w 338894"/>
                          <a:gd name="connsiteY0" fmla="*/ 179415 h 348861"/>
                          <a:gd name="connsiteX1" fmla="*/ 338894 w 338894"/>
                          <a:gd name="connsiteY1" fmla="*/ 169447 h 348861"/>
                          <a:gd name="connsiteX2" fmla="*/ 169447 w 338894"/>
                          <a:gd name="connsiteY2" fmla="*/ 0 h 348861"/>
                          <a:gd name="connsiteX3" fmla="*/ 169447 w 338894"/>
                          <a:gd name="connsiteY3" fmla="*/ 0 h 348861"/>
                          <a:gd name="connsiteX4" fmla="*/ 0 w 338894"/>
                          <a:gd name="connsiteY4" fmla="*/ 169447 h 348861"/>
                          <a:gd name="connsiteX5" fmla="*/ 0 w 338894"/>
                          <a:gd name="connsiteY5" fmla="*/ 179415 h 348861"/>
                          <a:gd name="connsiteX6" fmla="*/ 169447 w 338894"/>
                          <a:gd name="connsiteY6" fmla="*/ 348862 h 348861"/>
                          <a:gd name="connsiteX7" fmla="*/ 169447 w 338894"/>
                          <a:gd name="connsiteY7" fmla="*/ 348862 h 348861"/>
                          <a:gd name="connsiteX8" fmla="*/ 338894 w 338894"/>
                          <a:gd name="connsiteY8" fmla="*/ 179415 h 348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38894" h="348861">
                            <a:moveTo>
                              <a:pt x="338894" y="179415"/>
                            </a:moveTo>
                            <a:lnTo>
                              <a:pt x="338894" y="169447"/>
                            </a:lnTo>
                            <a:cubicBezTo>
                              <a:pt x="338894" y="75753"/>
                              <a:pt x="263141" y="0"/>
                              <a:pt x="169447" y="0"/>
                            </a:cubicBezTo>
                            <a:lnTo>
                              <a:pt x="169447" y="0"/>
                            </a:lnTo>
                            <a:cubicBezTo>
                              <a:pt x="75753" y="0"/>
                              <a:pt x="0" y="75753"/>
                              <a:pt x="0" y="169447"/>
                            </a:cubicBezTo>
                            <a:lnTo>
                              <a:pt x="0" y="179415"/>
                            </a:lnTo>
                            <a:cubicBezTo>
                              <a:pt x="0" y="273109"/>
                              <a:pt x="75753" y="348862"/>
                              <a:pt x="169447" y="348862"/>
                            </a:cubicBezTo>
                            <a:lnTo>
                              <a:pt x="169447" y="348862"/>
                            </a:lnTo>
                            <a:cubicBezTo>
                              <a:pt x="263141" y="348862"/>
                              <a:pt x="338894" y="273109"/>
                              <a:pt x="338894" y="179415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5" name="Freeform: Shape 74">
                        <a:extLst>
                          <a:ext uri="{FF2B5EF4-FFF2-40B4-BE49-F238E27FC236}">
                            <a16:creationId xmlns:a16="http://schemas.microsoft.com/office/drawing/2014/main" id="{B6BC51CD-1991-49E1-9562-C0C42D4C39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585625" y="5426370"/>
                        <a:ext cx="1454485" cy="713153"/>
                      </a:xfrm>
                      <a:custGeom>
                        <a:avLst/>
                        <a:gdLst>
                          <a:gd name="connsiteX0" fmla="*/ 1337636 w 1337636"/>
                          <a:gd name="connsiteY0" fmla="*/ 0 h 655860"/>
                          <a:gd name="connsiteX1" fmla="*/ 1044592 w 1337636"/>
                          <a:gd name="connsiteY1" fmla="*/ 0 h 655860"/>
                          <a:gd name="connsiteX2" fmla="*/ 610010 w 1337636"/>
                          <a:gd name="connsiteY2" fmla="*/ 655860 h 655860"/>
                          <a:gd name="connsiteX3" fmla="*/ 0 w 1337636"/>
                          <a:gd name="connsiteY3" fmla="*/ 655860 h 6558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36" h="655860">
                            <a:moveTo>
                              <a:pt x="1337636" y="0"/>
                            </a:moveTo>
                            <a:lnTo>
                              <a:pt x="1044592" y="0"/>
                            </a:lnTo>
                            <a:lnTo>
                              <a:pt x="610010" y="655860"/>
                            </a:lnTo>
                            <a:lnTo>
                              <a:pt x="0" y="65586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BF206C8B-86FE-4572-9A1F-12B1DDE822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01811" y="2955262"/>
                        <a:ext cx="62861" cy="624279"/>
                      </a:xfrm>
                      <a:custGeom>
                        <a:avLst/>
                        <a:gdLst>
                          <a:gd name="connsiteX0" fmla="*/ 0 w 57811"/>
                          <a:gd name="connsiteY0" fmla="*/ 574127 h 574126"/>
                          <a:gd name="connsiteX1" fmla="*/ 57811 w 57811"/>
                          <a:gd name="connsiteY1" fmla="*/ 574127 h 574126"/>
                          <a:gd name="connsiteX2" fmla="*/ 57811 w 57811"/>
                          <a:gd name="connsiteY2" fmla="*/ 0 h 5741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7811" h="574126">
                            <a:moveTo>
                              <a:pt x="0" y="574127"/>
                            </a:moveTo>
                            <a:lnTo>
                              <a:pt x="57811" y="574127"/>
                            </a:lnTo>
                            <a:lnTo>
                              <a:pt x="57811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9D96FA86-1D6D-4FEF-802F-6D9C7687D8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12650" y="2955262"/>
                        <a:ext cx="173410" cy="732661"/>
                      </a:xfrm>
                      <a:custGeom>
                        <a:avLst/>
                        <a:gdLst>
                          <a:gd name="connsiteX0" fmla="*/ 0 w 159479"/>
                          <a:gd name="connsiteY0" fmla="*/ 673802 h 673801"/>
                          <a:gd name="connsiteX1" fmla="*/ 159480 w 159479"/>
                          <a:gd name="connsiteY1" fmla="*/ 673802 h 673801"/>
                          <a:gd name="connsiteX2" fmla="*/ 159480 w 159479"/>
                          <a:gd name="connsiteY2" fmla="*/ 0 h 6738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59479" h="673801">
                            <a:moveTo>
                              <a:pt x="0" y="673802"/>
                            </a:moveTo>
                            <a:lnTo>
                              <a:pt x="159480" y="673802"/>
                            </a:lnTo>
                            <a:lnTo>
                              <a:pt x="15948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8" name="Freeform: Shape 77">
                        <a:extLst>
                          <a:ext uri="{FF2B5EF4-FFF2-40B4-BE49-F238E27FC236}">
                            <a16:creationId xmlns:a16="http://schemas.microsoft.com/office/drawing/2014/main" id="{2D77E31B-3D23-4091-9375-350B3BF362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08315" y="2955262"/>
                        <a:ext cx="303469" cy="843210"/>
                      </a:xfrm>
                      <a:custGeom>
                        <a:avLst/>
                        <a:gdLst>
                          <a:gd name="connsiteX0" fmla="*/ 0 w 279089"/>
                          <a:gd name="connsiteY0" fmla="*/ 775470 h 775469"/>
                          <a:gd name="connsiteX1" fmla="*/ 279089 w 279089"/>
                          <a:gd name="connsiteY1" fmla="*/ 775470 h 775469"/>
                          <a:gd name="connsiteX2" fmla="*/ 279089 w 279089"/>
                          <a:gd name="connsiteY2" fmla="*/ 0 h 7754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79089" h="775469">
                            <a:moveTo>
                              <a:pt x="0" y="775470"/>
                            </a:moveTo>
                            <a:lnTo>
                              <a:pt x="279089" y="775470"/>
                            </a:lnTo>
                            <a:lnTo>
                              <a:pt x="279089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38C71DCD-B9BF-4211-AA21-8B97D4462D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783598" y="3232720"/>
                        <a:ext cx="309972" cy="398845"/>
                      </a:xfrm>
                      <a:custGeom>
                        <a:avLst/>
                        <a:gdLst>
                          <a:gd name="connsiteX0" fmla="*/ 0 w 285070"/>
                          <a:gd name="connsiteY0" fmla="*/ 1994 h 366803"/>
                          <a:gd name="connsiteX1" fmla="*/ 71766 w 285070"/>
                          <a:gd name="connsiteY1" fmla="*/ 0 h 366803"/>
                          <a:gd name="connsiteX2" fmla="*/ 285070 w 285070"/>
                          <a:gd name="connsiteY2" fmla="*/ 261148 h 366803"/>
                          <a:gd name="connsiteX3" fmla="*/ 285070 w 285070"/>
                          <a:gd name="connsiteY3" fmla="*/ 366803 h 366803"/>
                          <a:gd name="connsiteX4" fmla="*/ 0 w 285070"/>
                          <a:gd name="connsiteY4" fmla="*/ 366803 h 3668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5070" h="366803">
                            <a:moveTo>
                              <a:pt x="0" y="1994"/>
                            </a:moveTo>
                            <a:cubicBezTo>
                              <a:pt x="33890" y="1994"/>
                              <a:pt x="71766" y="0"/>
                              <a:pt x="71766" y="0"/>
                            </a:cubicBezTo>
                            <a:lnTo>
                              <a:pt x="285070" y="261148"/>
                            </a:lnTo>
                            <a:lnTo>
                              <a:pt x="285070" y="366803"/>
                            </a:lnTo>
                            <a:lnTo>
                              <a:pt x="0" y="366803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41281FF4-5072-4064-BACD-244765EC84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230143" y="2957430"/>
                        <a:ext cx="1588879" cy="832372"/>
                      </a:xfrm>
                      <a:custGeom>
                        <a:avLst/>
                        <a:gdLst>
                          <a:gd name="connsiteX0" fmla="*/ 0 w 1461233"/>
                          <a:gd name="connsiteY0" fmla="*/ 0 h 765502"/>
                          <a:gd name="connsiteX1" fmla="*/ 0 w 1461233"/>
                          <a:gd name="connsiteY1" fmla="*/ 141538 h 765502"/>
                          <a:gd name="connsiteX2" fmla="*/ 623965 w 1461233"/>
                          <a:gd name="connsiteY2" fmla="*/ 765503 h 765502"/>
                          <a:gd name="connsiteX3" fmla="*/ 1002729 w 1461233"/>
                          <a:gd name="connsiteY3" fmla="*/ 765503 h 765502"/>
                          <a:gd name="connsiteX4" fmla="*/ 1461233 w 1461233"/>
                          <a:gd name="connsiteY4" fmla="*/ 486413 h 7655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61233" h="765502">
                            <a:moveTo>
                              <a:pt x="0" y="0"/>
                            </a:moveTo>
                            <a:lnTo>
                              <a:pt x="0" y="141538"/>
                            </a:lnTo>
                            <a:lnTo>
                              <a:pt x="623965" y="765503"/>
                            </a:lnTo>
                            <a:lnTo>
                              <a:pt x="1002729" y="765503"/>
                            </a:lnTo>
                            <a:lnTo>
                              <a:pt x="1461233" y="486413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29E10AE3-8EF9-432C-A459-0FAD847043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52832" y="2963933"/>
                        <a:ext cx="1033962" cy="444365"/>
                      </a:xfrm>
                      <a:custGeom>
                        <a:avLst/>
                        <a:gdLst>
                          <a:gd name="connsiteX0" fmla="*/ 0 w 950897"/>
                          <a:gd name="connsiteY0" fmla="*/ 0 h 408666"/>
                          <a:gd name="connsiteX1" fmla="*/ 950898 w 950897"/>
                          <a:gd name="connsiteY1" fmla="*/ 0 h 408666"/>
                          <a:gd name="connsiteX2" fmla="*/ 950898 w 950897"/>
                          <a:gd name="connsiteY2" fmla="*/ 199350 h 408666"/>
                          <a:gd name="connsiteX3" fmla="*/ 578114 w 950897"/>
                          <a:gd name="connsiteY3" fmla="*/ 408667 h 408666"/>
                          <a:gd name="connsiteX4" fmla="*/ 392719 w 950897"/>
                          <a:gd name="connsiteY4" fmla="*/ 408667 h 4086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50897" h="408666">
                            <a:moveTo>
                              <a:pt x="0" y="0"/>
                            </a:moveTo>
                            <a:lnTo>
                              <a:pt x="950898" y="0"/>
                            </a:lnTo>
                            <a:lnTo>
                              <a:pt x="950898" y="199350"/>
                            </a:lnTo>
                            <a:lnTo>
                              <a:pt x="578114" y="408667"/>
                            </a:lnTo>
                            <a:lnTo>
                              <a:pt x="392719" y="408667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651CA728-20A0-47E6-953A-AF0C90A796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539385" y="5679983"/>
                        <a:ext cx="561418" cy="1049136"/>
                      </a:xfrm>
                      <a:custGeom>
                        <a:avLst/>
                        <a:gdLst>
                          <a:gd name="connsiteX0" fmla="*/ 516315 w 516315"/>
                          <a:gd name="connsiteY0" fmla="*/ 964852 h 964852"/>
                          <a:gd name="connsiteX1" fmla="*/ 354843 w 516315"/>
                          <a:gd name="connsiteY1" fmla="*/ 964852 h 964852"/>
                          <a:gd name="connsiteX2" fmla="*/ 0 w 516315"/>
                          <a:gd name="connsiteY2" fmla="*/ 610010 h 964852"/>
                          <a:gd name="connsiteX3" fmla="*/ 0 w 516315"/>
                          <a:gd name="connsiteY3" fmla="*/ 376771 h 964852"/>
                          <a:gd name="connsiteX4" fmla="*/ 229252 w 516315"/>
                          <a:gd name="connsiteY4" fmla="*/ 0 h 964852"/>
                          <a:gd name="connsiteX5" fmla="*/ 474452 w 516315"/>
                          <a:gd name="connsiteY5" fmla="*/ 0 h 964852"/>
                          <a:gd name="connsiteX6" fmla="*/ 474452 w 516315"/>
                          <a:gd name="connsiteY6" fmla="*/ 633932 h 9648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16315" h="964852">
                            <a:moveTo>
                              <a:pt x="516315" y="964852"/>
                            </a:moveTo>
                            <a:lnTo>
                              <a:pt x="354843" y="964852"/>
                            </a:lnTo>
                            <a:lnTo>
                              <a:pt x="0" y="610010"/>
                            </a:lnTo>
                            <a:lnTo>
                              <a:pt x="0" y="376771"/>
                            </a:lnTo>
                            <a:lnTo>
                              <a:pt x="229252" y="0"/>
                            </a:lnTo>
                            <a:lnTo>
                              <a:pt x="474452" y="0"/>
                            </a:lnTo>
                            <a:lnTo>
                              <a:pt x="474452" y="633932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C139E9C3-EBB5-45FB-96A1-04E5504616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282886" y="3059309"/>
                        <a:ext cx="476880" cy="897402"/>
                      </a:xfrm>
                      <a:custGeom>
                        <a:avLst/>
                        <a:gdLst>
                          <a:gd name="connsiteX0" fmla="*/ 0 w 438569"/>
                          <a:gd name="connsiteY0" fmla="*/ 825307 h 825307"/>
                          <a:gd name="connsiteX1" fmla="*/ 438569 w 438569"/>
                          <a:gd name="connsiteY1" fmla="*/ 825307 h 825307"/>
                          <a:gd name="connsiteX2" fmla="*/ 438569 w 438569"/>
                          <a:gd name="connsiteY2" fmla="*/ 602036 h 825307"/>
                          <a:gd name="connsiteX3" fmla="*/ 207323 w 438569"/>
                          <a:gd name="connsiteY3" fmla="*/ 400693 h 825307"/>
                          <a:gd name="connsiteX4" fmla="*/ 207323 w 438569"/>
                          <a:gd name="connsiteY4" fmla="*/ 0 h 8253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38569" h="825307">
                            <a:moveTo>
                              <a:pt x="0" y="825307"/>
                            </a:moveTo>
                            <a:lnTo>
                              <a:pt x="438569" y="825307"/>
                            </a:lnTo>
                            <a:lnTo>
                              <a:pt x="438569" y="602036"/>
                            </a:lnTo>
                            <a:lnTo>
                              <a:pt x="207323" y="400693"/>
                            </a:lnTo>
                            <a:lnTo>
                              <a:pt x="207323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" name="Freeform: Shape 83">
                        <a:extLst>
                          <a:ext uri="{FF2B5EF4-FFF2-40B4-BE49-F238E27FC236}">
                            <a16:creationId xmlns:a16="http://schemas.microsoft.com/office/drawing/2014/main" id="{49C5B3CE-77FA-4B41-A16A-E20CD07A9A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272047" y="3091824"/>
                        <a:ext cx="266618" cy="695811"/>
                      </a:xfrm>
                      <a:custGeom>
                        <a:avLst/>
                        <a:gdLst>
                          <a:gd name="connsiteX0" fmla="*/ 33889 w 245199"/>
                          <a:gd name="connsiteY0" fmla="*/ 0 h 639912"/>
                          <a:gd name="connsiteX1" fmla="*/ 33889 w 245199"/>
                          <a:gd name="connsiteY1" fmla="*/ 398699 h 639912"/>
                          <a:gd name="connsiteX2" fmla="*/ 245200 w 245199"/>
                          <a:gd name="connsiteY2" fmla="*/ 554192 h 639912"/>
                          <a:gd name="connsiteX3" fmla="*/ 245200 w 245199"/>
                          <a:gd name="connsiteY3" fmla="*/ 639912 h 639912"/>
                          <a:gd name="connsiteX4" fmla="*/ 0 w 245199"/>
                          <a:gd name="connsiteY4" fmla="*/ 639912 h 6399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45199" h="639912">
                            <a:moveTo>
                              <a:pt x="33889" y="0"/>
                            </a:moveTo>
                            <a:lnTo>
                              <a:pt x="33889" y="398699"/>
                            </a:lnTo>
                            <a:lnTo>
                              <a:pt x="245200" y="554192"/>
                            </a:lnTo>
                            <a:lnTo>
                              <a:pt x="245200" y="639912"/>
                            </a:lnTo>
                            <a:lnTo>
                              <a:pt x="0" y="639912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5" name="Freeform: Shape 84">
                        <a:extLst>
                          <a:ext uri="{FF2B5EF4-FFF2-40B4-BE49-F238E27FC236}">
                            <a16:creationId xmlns:a16="http://schemas.microsoft.com/office/drawing/2014/main" id="{8D23CD74-7CF7-4772-A80A-4390F38A61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95875" y="8181436"/>
                        <a:ext cx="444365" cy="1036131"/>
                      </a:xfrm>
                      <a:custGeom>
                        <a:avLst/>
                        <a:gdLst>
                          <a:gd name="connsiteX0" fmla="*/ 0 w 408666"/>
                          <a:gd name="connsiteY0" fmla="*/ 952891 h 952891"/>
                          <a:gd name="connsiteX1" fmla="*/ 0 w 408666"/>
                          <a:gd name="connsiteY1" fmla="*/ 0 h 952891"/>
                          <a:gd name="connsiteX2" fmla="*/ 199350 w 408666"/>
                          <a:gd name="connsiteY2" fmla="*/ 0 h 952891"/>
                          <a:gd name="connsiteX3" fmla="*/ 408667 w 408666"/>
                          <a:gd name="connsiteY3" fmla="*/ 372784 h 952891"/>
                          <a:gd name="connsiteX4" fmla="*/ 408667 w 408666"/>
                          <a:gd name="connsiteY4" fmla="*/ 558179 h 9528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08666" h="952891">
                            <a:moveTo>
                              <a:pt x="0" y="952891"/>
                            </a:moveTo>
                            <a:lnTo>
                              <a:pt x="0" y="0"/>
                            </a:lnTo>
                            <a:lnTo>
                              <a:pt x="199350" y="0"/>
                            </a:lnTo>
                            <a:lnTo>
                              <a:pt x="408667" y="372784"/>
                            </a:lnTo>
                            <a:lnTo>
                              <a:pt x="408667" y="55817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6" name="Freeform: Shape 85">
                        <a:extLst>
                          <a:ext uri="{FF2B5EF4-FFF2-40B4-BE49-F238E27FC236}">
                            <a16:creationId xmlns:a16="http://schemas.microsoft.com/office/drawing/2014/main" id="{1B7070A4-5753-43EF-A43F-910561262D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15379" y="9133029"/>
                        <a:ext cx="312139" cy="312139"/>
                      </a:xfrm>
                      <a:custGeom>
                        <a:avLst/>
                        <a:gdLst>
                          <a:gd name="connsiteX0" fmla="*/ 245200 w 287063"/>
                          <a:gd name="connsiteY0" fmla="*/ 41863 h 287063"/>
                          <a:gd name="connsiteX1" fmla="*/ 245200 w 287063"/>
                          <a:gd name="connsiteY1" fmla="*/ 41863 h 287063"/>
                          <a:gd name="connsiteX2" fmla="*/ 245200 w 287063"/>
                          <a:gd name="connsiteY2" fmla="*/ 245200 h 287063"/>
                          <a:gd name="connsiteX3" fmla="*/ 245200 w 287063"/>
                          <a:gd name="connsiteY3" fmla="*/ 245200 h 287063"/>
                          <a:gd name="connsiteX4" fmla="*/ 41863 w 287063"/>
                          <a:gd name="connsiteY4" fmla="*/ 245200 h 287063"/>
                          <a:gd name="connsiteX5" fmla="*/ 41863 w 287063"/>
                          <a:gd name="connsiteY5" fmla="*/ 245200 h 287063"/>
                          <a:gd name="connsiteX6" fmla="*/ 41863 w 287063"/>
                          <a:gd name="connsiteY6" fmla="*/ 41863 h 287063"/>
                          <a:gd name="connsiteX7" fmla="*/ 41863 w 287063"/>
                          <a:gd name="connsiteY7" fmla="*/ 41863 h 287063"/>
                          <a:gd name="connsiteX8" fmla="*/ 245200 w 287063"/>
                          <a:gd name="connsiteY8" fmla="*/ 41863 h 2870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87063" h="287063">
                            <a:moveTo>
                              <a:pt x="245200" y="41863"/>
                            </a:moveTo>
                            <a:lnTo>
                              <a:pt x="245200" y="41863"/>
                            </a:lnTo>
                            <a:cubicBezTo>
                              <a:pt x="301018" y="97681"/>
                              <a:pt x="301018" y="189382"/>
                              <a:pt x="245200" y="245200"/>
                            </a:cubicBezTo>
                            <a:lnTo>
                              <a:pt x="245200" y="245200"/>
                            </a:lnTo>
                            <a:cubicBezTo>
                              <a:pt x="189382" y="301018"/>
                              <a:pt x="97681" y="301018"/>
                              <a:pt x="41863" y="245200"/>
                            </a:cubicBezTo>
                            <a:lnTo>
                              <a:pt x="41863" y="245200"/>
                            </a:lnTo>
                            <a:cubicBezTo>
                              <a:pt x="-13954" y="189382"/>
                              <a:pt x="-13954" y="97681"/>
                              <a:pt x="41863" y="41863"/>
                            </a:cubicBezTo>
                            <a:lnTo>
                              <a:pt x="41863" y="41863"/>
                            </a:lnTo>
                            <a:cubicBezTo>
                              <a:pt x="99675" y="-13954"/>
                              <a:pt x="189382" y="-13954"/>
                              <a:pt x="245200" y="41863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7" name="Freeform: Shape 86">
                        <a:extLst>
                          <a:ext uri="{FF2B5EF4-FFF2-40B4-BE49-F238E27FC236}">
                            <a16:creationId xmlns:a16="http://schemas.microsoft.com/office/drawing/2014/main" id="{1C2D8AFE-6B56-4990-BA1F-88ABA1E1BE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55100" y="9500754"/>
                        <a:ext cx="723990" cy="197254"/>
                      </a:xfrm>
                      <a:custGeom>
                        <a:avLst/>
                        <a:gdLst>
                          <a:gd name="connsiteX0" fmla="*/ 0 w 665827"/>
                          <a:gd name="connsiteY0" fmla="*/ 0 h 181407"/>
                          <a:gd name="connsiteX1" fmla="*/ 197356 w 665827"/>
                          <a:gd name="connsiteY1" fmla="*/ 181408 h 181407"/>
                          <a:gd name="connsiteX2" fmla="*/ 665828 w 665827"/>
                          <a:gd name="connsiteY2" fmla="*/ 181408 h 1814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65827" h="181407">
                            <a:moveTo>
                              <a:pt x="0" y="0"/>
                            </a:moveTo>
                            <a:lnTo>
                              <a:pt x="197356" y="181408"/>
                            </a:lnTo>
                            <a:lnTo>
                              <a:pt x="665828" y="181408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8" name="Freeform: Shape 87">
                        <a:extLst>
                          <a:ext uri="{FF2B5EF4-FFF2-40B4-BE49-F238E27FC236}">
                            <a16:creationId xmlns:a16="http://schemas.microsoft.com/office/drawing/2014/main" id="{92F97EDE-D308-4680-9397-8E4F46D8B6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09580" y="9125752"/>
                        <a:ext cx="769511" cy="91041"/>
                      </a:xfrm>
                      <a:custGeom>
                        <a:avLst/>
                        <a:gdLst>
                          <a:gd name="connsiteX0" fmla="*/ 0 w 707691"/>
                          <a:gd name="connsiteY0" fmla="*/ 83727 h 83727"/>
                          <a:gd name="connsiteX1" fmla="*/ 131571 w 707691"/>
                          <a:gd name="connsiteY1" fmla="*/ 0 h 83727"/>
                          <a:gd name="connsiteX2" fmla="*/ 707691 w 707691"/>
                          <a:gd name="connsiteY2" fmla="*/ 0 h 837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07691" h="83727">
                            <a:moveTo>
                              <a:pt x="0" y="83727"/>
                            </a:moveTo>
                            <a:lnTo>
                              <a:pt x="131571" y="0"/>
                            </a:lnTo>
                            <a:lnTo>
                              <a:pt x="707691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9" name="Freeform: Shape 88">
                        <a:extLst>
                          <a:ext uri="{FF2B5EF4-FFF2-40B4-BE49-F238E27FC236}">
                            <a16:creationId xmlns:a16="http://schemas.microsoft.com/office/drawing/2014/main" id="{0BFF8CC4-66BC-4CA5-8A5C-081113631E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52066" y="9338181"/>
                        <a:ext cx="427024" cy="97543"/>
                      </a:xfrm>
                      <a:custGeom>
                        <a:avLst/>
                        <a:gdLst>
                          <a:gd name="connsiteX0" fmla="*/ 392719 w 392718"/>
                          <a:gd name="connsiteY0" fmla="*/ 89707 h 89707"/>
                          <a:gd name="connsiteX1" fmla="*/ 91701 w 392718"/>
                          <a:gd name="connsiteY1" fmla="*/ 89707 h 89707"/>
                          <a:gd name="connsiteX2" fmla="*/ 0 w 392718"/>
                          <a:gd name="connsiteY2" fmla="*/ 0 h 89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92718" h="89707">
                            <a:moveTo>
                              <a:pt x="392719" y="89707"/>
                            </a:moveTo>
                            <a:lnTo>
                              <a:pt x="91701" y="89707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0" name="Freeform: Shape 89">
                        <a:extLst>
                          <a:ext uri="{FF2B5EF4-FFF2-40B4-BE49-F238E27FC236}">
                            <a16:creationId xmlns:a16="http://schemas.microsoft.com/office/drawing/2014/main" id="{F7BEB315-E7CB-497D-9F5D-BA98493B7E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03068" y="6911208"/>
                        <a:ext cx="379336" cy="368498"/>
                      </a:xfrm>
                      <a:custGeom>
                        <a:avLst/>
                        <a:gdLst>
                          <a:gd name="connsiteX0" fmla="*/ 169447 w 348861"/>
                          <a:gd name="connsiteY0" fmla="*/ 0 h 338894"/>
                          <a:gd name="connsiteX1" fmla="*/ 179415 w 348861"/>
                          <a:gd name="connsiteY1" fmla="*/ 0 h 338894"/>
                          <a:gd name="connsiteX2" fmla="*/ 348862 w 348861"/>
                          <a:gd name="connsiteY2" fmla="*/ 169447 h 338894"/>
                          <a:gd name="connsiteX3" fmla="*/ 348862 w 348861"/>
                          <a:gd name="connsiteY3" fmla="*/ 169447 h 338894"/>
                          <a:gd name="connsiteX4" fmla="*/ 179415 w 348861"/>
                          <a:gd name="connsiteY4" fmla="*/ 338894 h 338894"/>
                          <a:gd name="connsiteX5" fmla="*/ 169447 w 348861"/>
                          <a:gd name="connsiteY5" fmla="*/ 338894 h 338894"/>
                          <a:gd name="connsiteX6" fmla="*/ 0 w 348861"/>
                          <a:gd name="connsiteY6" fmla="*/ 169447 h 338894"/>
                          <a:gd name="connsiteX7" fmla="*/ 0 w 348861"/>
                          <a:gd name="connsiteY7" fmla="*/ 169447 h 338894"/>
                          <a:gd name="connsiteX8" fmla="*/ 169447 w 348861"/>
                          <a:gd name="connsiteY8" fmla="*/ 0 h 3388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48861" h="338894">
                            <a:moveTo>
                              <a:pt x="169447" y="0"/>
                            </a:moveTo>
                            <a:lnTo>
                              <a:pt x="179415" y="0"/>
                            </a:lnTo>
                            <a:cubicBezTo>
                              <a:pt x="273109" y="0"/>
                              <a:pt x="348862" y="75753"/>
                              <a:pt x="348862" y="169447"/>
                            </a:cubicBezTo>
                            <a:lnTo>
                              <a:pt x="348862" y="169447"/>
                            </a:lnTo>
                            <a:cubicBezTo>
                              <a:pt x="348862" y="263141"/>
                              <a:pt x="273109" y="338894"/>
                              <a:pt x="179415" y="338894"/>
                            </a:cubicBezTo>
                            <a:lnTo>
                              <a:pt x="169447" y="338894"/>
                            </a:lnTo>
                            <a:cubicBezTo>
                              <a:pt x="75753" y="338894"/>
                              <a:pt x="0" y="263141"/>
                              <a:pt x="0" y="169447"/>
                            </a:cubicBezTo>
                            <a:lnTo>
                              <a:pt x="0" y="169447"/>
                            </a:lnTo>
                            <a:cubicBezTo>
                              <a:pt x="0" y="75753"/>
                              <a:pt x="75753" y="0"/>
                              <a:pt x="169447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1" name="Freeform: Shape 90">
                        <a:extLst>
                          <a:ext uri="{FF2B5EF4-FFF2-40B4-BE49-F238E27FC236}">
                            <a16:creationId xmlns:a16="http://schemas.microsoft.com/office/drawing/2014/main" id="{2A2B2F43-8CEA-4E89-BAB5-97241DCAE3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434277" y="7047770"/>
                        <a:ext cx="535406" cy="97543"/>
                      </a:xfrm>
                      <a:custGeom>
                        <a:avLst/>
                        <a:gdLst>
                          <a:gd name="connsiteX0" fmla="*/ 0 w 492393"/>
                          <a:gd name="connsiteY0" fmla="*/ 0 h 89707"/>
                          <a:gd name="connsiteX1" fmla="*/ 400692 w 492393"/>
                          <a:gd name="connsiteY1" fmla="*/ 0 h 89707"/>
                          <a:gd name="connsiteX2" fmla="*/ 492394 w 492393"/>
                          <a:gd name="connsiteY2" fmla="*/ 89707 h 89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92393" h="89707">
                            <a:moveTo>
                              <a:pt x="0" y="0"/>
                            </a:moveTo>
                            <a:lnTo>
                              <a:pt x="400692" y="0"/>
                            </a:lnTo>
                            <a:lnTo>
                              <a:pt x="492394" y="89707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2" name="Freeform: Shape 91">
                        <a:extLst>
                          <a:ext uri="{FF2B5EF4-FFF2-40B4-BE49-F238E27FC236}">
                            <a16:creationId xmlns:a16="http://schemas.microsoft.com/office/drawing/2014/main" id="{E1CE2E53-5FFD-419C-BAF4-ABBE88FCE5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395988" y="6633751"/>
                        <a:ext cx="732661" cy="171243"/>
                      </a:xfrm>
                      <a:custGeom>
                        <a:avLst/>
                        <a:gdLst>
                          <a:gd name="connsiteX0" fmla="*/ 0 w 673801"/>
                          <a:gd name="connsiteY0" fmla="*/ 157486 h 157486"/>
                          <a:gd name="connsiteX1" fmla="*/ 0 w 673801"/>
                          <a:gd name="connsiteY1" fmla="*/ 0 h 157486"/>
                          <a:gd name="connsiteX2" fmla="*/ 673801 w 673801"/>
                          <a:gd name="connsiteY2" fmla="*/ 0 h 1574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73801" h="157486">
                            <a:moveTo>
                              <a:pt x="0" y="157486"/>
                            </a:moveTo>
                            <a:lnTo>
                              <a:pt x="0" y="0"/>
                            </a:lnTo>
                            <a:lnTo>
                              <a:pt x="673801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" name="Freeform: Shape 92">
                        <a:extLst>
                          <a:ext uri="{FF2B5EF4-FFF2-40B4-BE49-F238E27FC236}">
                            <a16:creationId xmlns:a16="http://schemas.microsoft.com/office/drawing/2014/main" id="{D5E583C4-2345-4F89-AB86-630735A459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645265" y="7333898"/>
                        <a:ext cx="531071" cy="704482"/>
                      </a:xfrm>
                      <a:custGeom>
                        <a:avLst/>
                        <a:gdLst>
                          <a:gd name="connsiteX0" fmla="*/ 488407 w 488406"/>
                          <a:gd name="connsiteY0" fmla="*/ 647886 h 647886"/>
                          <a:gd name="connsiteX1" fmla="*/ 0 w 488406"/>
                          <a:gd name="connsiteY1" fmla="*/ 0 h 647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8406" h="647886">
                            <a:moveTo>
                              <a:pt x="488407" y="647886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4" name="Freeform: Shape 93">
                        <a:extLst>
                          <a:ext uri="{FF2B5EF4-FFF2-40B4-BE49-F238E27FC236}">
                            <a16:creationId xmlns:a16="http://schemas.microsoft.com/office/drawing/2014/main" id="{7ED4F2D2-F8DC-4153-9323-A4DBF7B182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75902" y="7392424"/>
                        <a:ext cx="522400" cy="700147"/>
                      </a:xfrm>
                      <a:custGeom>
                        <a:avLst/>
                        <a:gdLst>
                          <a:gd name="connsiteX0" fmla="*/ 480432 w 480432"/>
                          <a:gd name="connsiteY0" fmla="*/ 643899 h 643899"/>
                          <a:gd name="connsiteX1" fmla="*/ 0 w 480432"/>
                          <a:gd name="connsiteY1" fmla="*/ 0 h 6438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0432" h="643899">
                            <a:moveTo>
                              <a:pt x="480432" y="64389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5" name="Freeform: Shape 94">
                        <a:extLst>
                          <a:ext uri="{FF2B5EF4-FFF2-40B4-BE49-F238E27FC236}">
                            <a16:creationId xmlns:a16="http://schemas.microsoft.com/office/drawing/2014/main" id="{3897568B-1492-4C82-9EFC-B78729811C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452346" y="7724072"/>
                        <a:ext cx="398845" cy="309971"/>
                      </a:xfrm>
                      <a:custGeom>
                        <a:avLst/>
                        <a:gdLst>
                          <a:gd name="connsiteX0" fmla="*/ 364810 w 366803"/>
                          <a:gd name="connsiteY0" fmla="*/ 285070 h 285069"/>
                          <a:gd name="connsiteX1" fmla="*/ 366804 w 366803"/>
                          <a:gd name="connsiteY1" fmla="*/ 213304 h 285069"/>
                          <a:gd name="connsiteX2" fmla="*/ 105655 w 366803"/>
                          <a:gd name="connsiteY2" fmla="*/ 0 h 285069"/>
                          <a:gd name="connsiteX3" fmla="*/ 0 w 366803"/>
                          <a:gd name="connsiteY3" fmla="*/ 0 h 285069"/>
                          <a:gd name="connsiteX4" fmla="*/ 0 w 366803"/>
                          <a:gd name="connsiteY4" fmla="*/ 285070 h 2850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66803" h="285069">
                            <a:moveTo>
                              <a:pt x="364810" y="285070"/>
                            </a:moveTo>
                            <a:cubicBezTo>
                              <a:pt x="364810" y="251180"/>
                              <a:pt x="366804" y="213304"/>
                              <a:pt x="366804" y="213304"/>
                            </a:cubicBezTo>
                            <a:lnTo>
                              <a:pt x="105655" y="0"/>
                            </a:lnTo>
                            <a:lnTo>
                              <a:pt x="0" y="0"/>
                            </a:lnTo>
                            <a:lnTo>
                              <a:pt x="0" y="28507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6" name="Freeform: Shape 95">
                        <a:extLst>
                          <a:ext uri="{FF2B5EF4-FFF2-40B4-BE49-F238E27FC236}">
                            <a16:creationId xmlns:a16="http://schemas.microsoft.com/office/drawing/2014/main" id="{2DCD43A7-A14D-4F5D-AED6-37DBD79BDA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160435" y="8203121"/>
                        <a:ext cx="1326593" cy="2109110"/>
                      </a:xfrm>
                      <a:custGeom>
                        <a:avLst/>
                        <a:gdLst>
                          <a:gd name="connsiteX0" fmla="*/ 1220020 w 1220019"/>
                          <a:gd name="connsiteY0" fmla="*/ 1939672 h 1939671"/>
                          <a:gd name="connsiteX1" fmla="*/ 1220020 w 1220019"/>
                          <a:gd name="connsiteY1" fmla="*/ 787431 h 1939671"/>
                          <a:gd name="connsiteX2" fmla="*/ 0 w 1220019"/>
                          <a:gd name="connsiteY2" fmla="*/ 19935 h 1939671"/>
                          <a:gd name="connsiteX3" fmla="*/ 0 w 1220019"/>
                          <a:gd name="connsiteY3" fmla="*/ 0 h 19396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0019" h="1939671">
                            <a:moveTo>
                              <a:pt x="1220020" y="1939672"/>
                            </a:moveTo>
                            <a:lnTo>
                              <a:pt x="1220020" y="787431"/>
                            </a:lnTo>
                            <a:lnTo>
                              <a:pt x="0" y="1993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7" name="Freeform: Shape 96">
                        <a:extLst>
                          <a:ext uri="{FF2B5EF4-FFF2-40B4-BE49-F238E27FC236}">
                            <a16:creationId xmlns:a16="http://schemas.microsoft.com/office/drawing/2014/main" id="{B8B4C55A-196A-401F-9C97-33BB00E7F9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370696" y="8200953"/>
                        <a:ext cx="1220379" cy="2111279"/>
                      </a:xfrm>
                      <a:custGeom>
                        <a:avLst/>
                        <a:gdLst>
                          <a:gd name="connsiteX0" fmla="*/ 1122338 w 1122338"/>
                          <a:gd name="connsiteY0" fmla="*/ 1941665 h 1941665"/>
                          <a:gd name="connsiteX1" fmla="*/ 1122338 w 1122338"/>
                          <a:gd name="connsiteY1" fmla="*/ 685763 h 1941665"/>
                          <a:gd name="connsiteX2" fmla="*/ 0 w 1122338"/>
                          <a:gd name="connsiteY2" fmla="*/ 19935 h 1941665"/>
                          <a:gd name="connsiteX3" fmla="*/ 0 w 1122338"/>
                          <a:gd name="connsiteY3" fmla="*/ 0 h 194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122338" h="1941665">
                            <a:moveTo>
                              <a:pt x="1122338" y="1941665"/>
                            </a:moveTo>
                            <a:cubicBezTo>
                              <a:pt x="1122338" y="1714406"/>
                              <a:pt x="1122338" y="685763"/>
                              <a:pt x="1122338" y="685763"/>
                            </a:cubicBezTo>
                            <a:lnTo>
                              <a:pt x="0" y="1993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8" name="Freeform: Shape 97">
                        <a:extLst>
                          <a:ext uri="{FF2B5EF4-FFF2-40B4-BE49-F238E27FC236}">
                            <a16:creationId xmlns:a16="http://schemas.microsoft.com/office/drawing/2014/main" id="{411E9036-5ABD-4C4C-A884-D52978371A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93668" y="9521045"/>
                        <a:ext cx="723991" cy="197254"/>
                      </a:xfrm>
                      <a:custGeom>
                        <a:avLst/>
                        <a:gdLst>
                          <a:gd name="connsiteX0" fmla="*/ 665828 w 665828"/>
                          <a:gd name="connsiteY0" fmla="*/ 0 h 181407"/>
                          <a:gd name="connsiteX1" fmla="*/ 468472 w 665828"/>
                          <a:gd name="connsiteY1" fmla="*/ 181408 h 181407"/>
                          <a:gd name="connsiteX2" fmla="*/ 0 w 665828"/>
                          <a:gd name="connsiteY2" fmla="*/ 181408 h 1814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65828" h="181407">
                            <a:moveTo>
                              <a:pt x="665828" y="0"/>
                            </a:moveTo>
                            <a:lnTo>
                              <a:pt x="468472" y="181408"/>
                            </a:lnTo>
                            <a:lnTo>
                              <a:pt x="0" y="181408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9" name="Freeform: Shape 98">
                        <a:extLst>
                          <a:ext uri="{FF2B5EF4-FFF2-40B4-BE49-F238E27FC236}">
                            <a16:creationId xmlns:a16="http://schemas.microsoft.com/office/drawing/2014/main" id="{F7762C7F-5DC2-468C-98A4-19C7DCD63E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93668" y="9146042"/>
                        <a:ext cx="767344" cy="91041"/>
                      </a:xfrm>
                      <a:custGeom>
                        <a:avLst/>
                        <a:gdLst>
                          <a:gd name="connsiteX0" fmla="*/ 705698 w 705698"/>
                          <a:gd name="connsiteY0" fmla="*/ 83727 h 83727"/>
                          <a:gd name="connsiteX1" fmla="*/ 574128 w 705698"/>
                          <a:gd name="connsiteY1" fmla="*/ 0 h 83727"/>
                          <a:gd name="connsiteX2" fmla="*/ 0 w 705698"/>
                          <a:gd name="connsiteY2" fmla="*/ 0 h 837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05698" h="83727">
                            <a:moveTo>
                              <a:pt x="705698" y="83727"/>
                            </a:moveTo>
                            <a:lnTo>
                              <a:pt x="574128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00" name="Freeform: Shape 99">
                        <a:extLst>
                          <a:ext uri="{FF2B5EF4-FFF2-40B4-BE49-F238E27FC236}">
                            <a16:creationId xmlns:a16="http://schemas.microsoft.com/office/drawing/2014/main" id="{DA4ED7E4-BDE1-4EB5-BC7D-5B75BAEBC0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93668" y="9358471"/>
                        <a:ext cx="427024" cy="97543"/>
                      </a:xfrm>
                      <a:custGeom>
                        <a:avLst/>
                        <a:gdLst>
                          <a:gd name="connsiteX0" fmla="*/ 0 w 392718"/>
                          <a:gd name="connsiteY0" fmla="*/ 89707 h 89707"/>
                          <a:gd name="connsiteX1" fmla="*/ 301019 w 392718"/>
                          <a:gd name="connsiteY1" fmla="*/ 89707 h 89707"/>
                          <a:gd name="connsiteX2" fmla="*/ 392719 w 392718"/>
                          <a:gd name="connsiteY2" fmla="*/ 0 h 89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92718" h="89707">
                            <a:moveTo>
                              <a:pt x="0" y="89707"/>
                            </a:moveTo>
                            <a:lnTo>
                              <a:pt x="301019" y="89707"/>
                            </a:lnTo>
                            <a:lnTo>
                              <a:pt x="392719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B7C5A9A-FED2-404D-974E-992B8359704E}"/>
                    </a:ext>
                  </a:extLst>
                </p:cNvPr>
                <p:cNvGrpSpPr/>
                <p:nvPr/>
              </p:nvGrpSpPr>
              <p:grpSpPr>
                <a:xfrm>
                  <a:off x="1890354" y="5992131"/>
                  <a:ext cx="21340174" cy="7107675"/>
                  <a:chOff x="1890354" y="5992131"/>
                  <a:chExt cx="21340174" cy="7107675"/>
                </a:xfrm>
              </p:grpSpPr>
              <p:sp>
                <p:nvSpPr>
                  <p:cNvPr id="10" name="Freeform: Shape 9">
                    <a:extLst>
                      <a:ext uri="{FF2B5EF4-FFF2-40B4-BE49-F238E27FC236}">
                        <a16:creationId xmlns:a16="http://schemas.microsoft.com/office/drawing/2014/main" id="{8C5C66C2-0C70-4030-90C8-3FCF8577C896}"/>
                      </a:ext>
                    </a:extLst>
                  </p:cNvPr>
                  <p:cNvSpPr/>
                  <p:nvPr/>
                </p:nvSpPr>
                <p:spPr>
                  <a:xfrm>
                    <a:off x="15872493" y="12774660"/>
                    <a:ext cx="398845" cy="309971"/>
                  </a:xfrm>
                  <a:custGeom>
                    <a:avLst/>
                    <a:gdLst>
                      <a:gd name="connsiteX0" fmla="*/ 364810 w 366803"/>
                      <a:gd name="connsiteY0" fmla="*/ 285070 h 285069"/>
                      <a:gd name="connsiteX1" fmla="*/ 366804 w 366803"/>
                      <a:gd name="connsiteY1" fmla="*/ 213304 h 285069"/>
                      <a:gd name="connsiteX2" fmla="*/ 105655 w 366803"/>
                      <a:gd name="connsiteY2" fmla="*/ 0 h 285069"/>
                      <a:gd name="connsiteX3" fmla="*/ 0 w 366803"/>
                      <a:gd name="connsiteY3" fmla="*/ 0 h 285069"/>
                      <a:gd name="connsiteX4" fmla="*/ 0 w 366803"/>
                      <a:gd name="connsiteY4" fmla="*/ 285070 h 2850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6803" h="285069">
                        <a:moveTo>
                          <a:pt x="364810" y="285070"/>
                        </a:moveTo>
                        <a:cubicBezTo>
                          <a:pt x="364810" y="251180"/>
                          <a:pt x="366804" y="213304"/>
                          <a:pt x="366804" y="213304"/>
                        </a:cubicBezTo>
                        <a:lnTo>
                          <a:pt x="105655" y="0"/>
                        </a:lnTo>
                        <a:lnTo>
                          <a:pt x="0" y="0"/>
                        </a:lnTo>
                        <a:lnTo>
                          <a:pt x="0" y="28507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" name="Freeform: Shape 10">
                    <a:extLst>
                      <a:ext uri="{FF2B5EF4-FFF2-40B4-BE49-F238E27FC236}">
                        <a16:creationId xmlns:a16="http://schemas.microsoft.com/office/drawing/2014/main" id="{0E5C2CEF-7CEA-4856-872F-32D2461831AF}"/>
                      </a:ext>
                    </a:extLst>
                  </p:cNvPr>
                  <p:cNvSpPr/>
                  <p:nvPr/>
                </p:nvSpPr>
                <p:spPr>
                  <a:xfrm>
                    <a:off x="14272777" y="12618591"/>
                    <a:ext cx="99710" cy="481215"/>
                  </a:xfrm>
                  <a:custGeom>
                    <a:avLst/>
                    <a:gdLst>
                      <a:gd name="connsiteX0" fmla="*/ 91701 w 91700"/>
                      <a:gd name="connsiteY0" fmla="*/ 442556 h 442556"/>
                      <a:gd name="connsiteX1" fmla="*/ 91701 w 91700"/>
                      <a:gd name="connsiteY1" fmla="*/ 89707 h 442556"/>
                      <a:gd name="connsiteX2" fmla="*/ 0 w 91700"/>
                      <a:gd name="connsiteY2" fmla="*/ 0 h 442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1700" h="442556">
                        <a:moveTo>
                          <a:pt x="91701" y="442556"/>
                        </a:moveTo>
                        <a:lnTo>
                          <a:pt x="91701" y="89707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8BB6C618-B5C1-49CE-903E-3B6D3ED3AA78}"/>
                      </a:ext>
                    </a:extLst>
                  </p:cNvPr>
                  <p:cNvSpPr/>
                  <p:nvPr/>
                </p:nvSpPr>
                <p:spPr>
                  <a:xfrm>
                    <a:off x="14175233" y="12672782"/>
                    <a:ext cx="97543" cy="427024"/>
                  </a:xfrm>
                  <a:custGeom>
                    <a:avLst/>
                    <a:gdLst>
                      <a:gd name="connsiteX0" fmla="*/ 89707 w 89707"/>
                      <a:gd name="connsiteY0" fmla="*/ 392719 h 392718"/>
                      <a:gd name="connsiteX1" fmla="*/ 89707 w 89707"/>
                      <a:gd name="connsiteY1" fmla="*/ 91701 h 392718"/>
                      <a:gd name="connsiteX2" fmla="*/ 0 w 89707"/>
                      <a:gd name="connsiteY2" fmla="*/ 0 h 39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707" h="392718">
                        <a:moveTo>
                          <a:pt x="89707" y="392719"/>
                        </a:moveTo>
                        <a:lnTo>
                          <a:pt x="89707" y="9170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EEF1B168-8D4D-438A-A791-4D9B4EC5E0CB}"/>
                      </a:ext>
                    </a:extLst>
                  </p:cNvPr>
                  <p:cNvSpPr/>
                  <p:nvPr/>
                </p:nvSpPr>
                <p:spPr>
                  <a:xfrm>
                    <a:off x="11500368" y="10713238"/>
                    <a:ext cx="320810" cy="2308534"/>
                  </a:xfrm>
                  <a:custGeom>
                    <a:avLst/>
                    <a:gdLst>
                      <a:gd name="connsiteX0" fmla="*/ 295037 w 295037"/>
                      <a:gd name="connsiteY0" fmla="*/ 0 h 2123073"/>
                      <a:gd name="connsiteX1" fmla="*/ 291051 w 295037"/>
                      <a:gd name="connsiteY1" fmla="*/ 490400 h 2123073"/>
                      <a:gd name="connsiteX2" fmla="*/ 0 w 295037"/>
                      <a:gd name="connsiteY2" fmla="*/ 755535 h 2123073"/>
                      <a:gd name="connsiteX3" fmla="*/ 0 w 295037"/>
                      <a:gd name="connsiteY3" fmla="*/ 2123073 h 2123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5037" h="2123073">
                        <a:moveTo>
                          <a:pt x="295037" y="0"/>
                        </a:moveTo>
                        <a:lnTo>
                          <a:pt x="291051" y="490400"/>
                        </a:lnTo>
                        <a:lnTo>
                          <a:pt x="0" y="755535"/>
                        </a:lnTo>
                        <a:lnTo>
                          <a:pt x="0" y="2123073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61364E04-BAD2-46A9-AC3B-B8A95FC54DDD}"/>
                      </a:ext>
                    </a:extLst>
                  </p:cNvPr>
                  <p:cNvSpPr/>
                  <p:nvPr/>
                </p:nvSpPr>
                <p:spPr>
                  <a:xfrm>
                    <a:off x="10258312" y="10830289"/>
                    <a:ext cx="713153" cy="1454484"/>
                  </a:xfrm>
                  <a:custGeom>
                    <a:avLst/>
                    <a:gdLst>
                      <a:gd name="connsiteX0" fmla="*/ 0 w 655860"/>
                      <a:gd name="connsiteY0" fmla="*/ 0 h 1337635"/>
                      <a:gd name="connsiteX1" fmla="*/ 0 w 655860"/>
                      <a:gd name="connsiteY1" fmla="*/ 293044 h 1337635"/>
                      <a:gd name="connsiteX2" fmla="*/ 655861 w 655860"/>
                      <a:gd name="connsiteY2" fmla="*/ 727626 h 1337635"/>
                      <a:gd name="connsiteX3" fmla="*/ 655861 w 655860"/>
                      <a:gd name="connsiteY3" fmla="*/ 1337636 h 13376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5860" h="1337635">
                        <a:moveTo>
                          <a:pt x="0" y="0"/>
                        </a:moveTo>
                        <a:lnTo>
                          <a:pt x="0" y="293044"/>
                        </a:lnTo>
                        <a:lnTo>
                          <a:pt x="655861" y="727626"/>
                        </a:lnTo>
                        <a:lnTo>
                          <a:pt x="655861" y="1337636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B9F9F4DE-7BEF-45B2-9D1F-7A9894701AA5}"/>
                      </a:ext>
                    </a:extLst>
                  </p:cNvPr>
                  <p:cNvSpPr/>
                  <p:nvPr/>
                </p:nvSpPr>
                <p:spPr>
                  <a:xfrm>
                    <a:off x="10182444" y="11406881"/>
                    <a:ext cx="535406" cy="695811"/>
                  </a:xfrm>
                  <a:custGeom>
                    <a:avLst/>
                    <a:gdLst>
                      <a:gd name="connsiteX0" fmla="*/ 492394 w 492393"/>
                      <a:gd name="connsiteY0" fmla="*/ 639912 h 639912"/>
                      <a:gd name="connsiteX1" fmla="*/ 492394 w 492393"/>
                      <a:gd name="connsiteY1" fmla="*/ 316966 h 639912"/>
                      <a:gd name="connsiteX2" fmla="*/ 0 w 492393"/>
                      <a:gd name="connsiteY2" fmla="*/ 0 h 63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92393" h="639912">
                        <a:moveTo>
                          <a:pt x="492394" y="639912"/>
                        </a:moveTo>
                        <a:lnTo>
                          <a:pt x="492394" y="31696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94B27FB2-CFDA-4352-88F8-DD00BC68618C}"/>
                      </a:ext>
                    </a:extLst>
                  </p:cNvPr>
                  <p:cNvSpPr/>
                  <p:nvPr/>
                </p:nvSpPr>
                <p:spPr>
                  <a:xfrm>
                    <a:off x="9649206" y="11836073"/>
                    <a:ext cx="832372" cy="197255"/>
                  </a:xfrm>
                  <a:custGeom>
                    <a:avLst/>
                    <a:gdLst>
                      <a:gd name="connsiteX0" fmla="*/ 0 w 765502"/>
                      <a:gd name="connsiteY0" fmla="*/ 181408 h 181408"/>
                      <a:gd name="connsiteX1" fmla="*/ 197356 w 765502"/>
                      <a:gd name="connsiteY1" fmla="*/ 0 h 181408"/>
                      <a:gd name="connsiteX2" fmla="*/ 765503 w 765502"/>
                      <a:gd name="connsiteY2" fmla="*/ 0 h 1814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65502" h="181408">
                        <a:moveTo>
                          <a:pt x="0" y="181408"/>
                        </a:moveTo>
                        <a:lnTo>
                          <a:pt x="197356" y="0"/>
                        </a:lnTo>
                        <a:lnTo>
                          <a:pt x="765503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DE7086A7-04EE-4B83-945C-8EBE095AFF59}"/>
                      </a:ext>
                    </a:extLst>
                  </p:cNvPr>
                  <p:cNvSpPr/>
                  <p:nvPr/>
                </p:nvSpPr>
                <p:spPr>
                  <a:xfrm>
                    <a:off x="9889812" y="12000814"/>
                    <a:ext cx="591765" cy="97543"/>
                  </a:xfrm>
                  <a:custGeom>
                    <a:avLst/>
                    <a:gdLst>
                      <a:gd name="connsiteX0" fmla="*/ 544225 w 544224"/>
                      <a:gd name="connsiteY0" fmla="*/ 0 h 89707"/>
                      <a:gd name="connsiteX1" fmla="*/ 91701 w 544224"/>
                      <a:gd name="connsiteY1" fmla="*/ 0 h 89707"/>
                      <a:gd name="connsiteX2" fmla="*/ 0 w 544224"/>
                      <a:gd name="connsiteY2" fmla="*/ 89707 h 89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44224" h="89707">
                        <a:moveTo>
                          <a:pt x="544225" y="0"/>
                        </a:moveTo>
                        <a:lnTo>
                          <a:pt x="91701" y="0"/>
                        </a:lnTo>
                        <a:lnTo>
                          <a:pt x="0" y="89707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700B24BF-0E22-4896-AA48-4EB1C320A794}"/>
                      </a:ext>
                    </a:extLst>
                  </p:cNvPr>
                  <p:cNvSpPr/>
                  <p:nvPr/>
                </p:nvSpPr>
                <p:spPr>
                  <a:xfrm>
                    <a:off x="12516990" y="12115698"/>
                    <a:ext cx="251445" cy="949425"/>
                  </a:xfrm>
                  <a:custGeom>
                    <a:avLst/>
                    <a:gdLst>
                      <a:gd name="connsiteX0" fmla="*/ 0 w 231245"/>
                      <a:gd name="connsiteY0" fmla="*/ 785438 h 873151"/>
                      <a:gd name="connsiteX1" fmla="*/ 0 w 231245"/>
                      <a:gd name="connsiteY1" fmla="*/ 0 h 873151"/>
                      <a:gd name="connsiteX2" fmla="*/ 231246 w 231245"/>
                      <a:gd name="connsiteY2" fmla="*/ 0 h 873151"/>
                      <a:gd name="connsiteX3" fmla="*/ 231246 w 231245"/>
                      <a:gd name="connsiteY3" fmla="*/ 873152 h 873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245" h="873151">
                        <a:moveTo>
                          <a:pt x="0" y="785438"/>
                        </a:moveTo>
                        <a:lnTo>
                          <a:pt x="0" y="0"/>
                        </a:lnTo>
                        <a:lnTo>
                          <a:pt x="231246" y="0"/>
                        </a:lnTo>
                        <a:lnTo>
                          <a:pt x="231246" y="873152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E9627D40-FEB3-4B9B-8B9B-EC3B70C2D053}"/>
                      </a:ext>
                    </a:extLst>
                  </p:cNvPr>
                  <p:cNvSpPr/>
                  <p:nvPr/>
                </p:nvSpPr>
                <p:spPr>
                  <a:xfrm>
                    <a:off x="11402824" y="7698054"/>
                    <a:ext cx="21675" cy="251445"/>
                  </a:xfrm>
                  <a:custGeom>
                    <a:avLst/>
                    <a:gdLst>
                      <a:gd name="connsiteX0" fmla="*/ 0 w 19934"/>
                      <a:gd name="connsiteY0" fmla="*/ 0 h 231245"/>
                      <a:gd name="connsiteX1" fmla="*/ 0 w 19934"/>
                      <a:gd name="connsiteY1" fmla="*/ 231246 h 2312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934" h="231245">
                        <a:moveTo>
                          <a:pt x="0" y="0"/>
                        </a:moveTo>
                        <a:lnTo>
                          <a:pt x="0" y="231246"/>
                        </a:lnTo>
                      </a:path>
                    </a:pathLst>
                  </a:custGeom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5259BA36-3829-43C6-B676-E4E9AA4B3CA5}"/>
                      </a:ext>
                    </a:extLst>
                  </p:cNvPr>
                  <p:cNvSpPr/>
                  <p:nvPr/>
                </p:nvSpPr>
                <p:spPr>
                  <a:xfrm>
                    <a:off x="1890354" y="6890918"/>
                    <a:ext cx="379336" cy="368498"/>
                  </a:xfrm>
                  <a:custGeom>
                    <a:avLst/>
                    <a:gdLst>
                      <a:gd name="connsiteX0" fmla="*/ 179415 w 348861"/>
                      <a:gd name="connsiteY0" fmla="*/ 0 h 338894"/>
                      <a:gd name="connsiteX1" fmla="*/ 169447 w 348861"/>
                      <a:gd name="connsiteY1" fmla="*/ 0 h 338894"/>
                      <a:gd name="connsiteX2" fmla="*/ 0 w 348861"/>
                      <a:gd name="connsiteY2" fmla="*/ 169447 h 338894"/>
                      <a:gd name="connsiteX3" fmla="*/ 0 w 348861"/>
                      <a:gd name="connsiteY3" fmla="*/ 169447 h 338894"/>
                      <a:gd name="connsiteX4" fmla="*/ 169447 w 348861"/>
                      <a:gd name="connsiteY4" fmla="*/ 338894 h 338894"/>
                      <a:gd name="connsiteX5" fmla="*/ 179415 w 348861"/>
                      <a:gd name="connsiteY5" fmla="*/ 338894 h 338894"/>
                      <a:gd name="connsiteX6" fmla="*/ 348862 w 348861"/>
                      <a:gd name="connsiteY6" fmla="*/ 169447 h 338894"/>
                      <a:gd name="connsiteX7" fmla="*/ 348862 w 348861"/>
                      <a:gd name="connsiteY7" fmla="*/ 169447 h 338894"/>
                      <a:gd name="connsiteX8" fmla="*/ 179415 w 348861"/>
                      <a:gd name="connsiteY8" fmla="*/ 0 h 338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8861" h="338894">
                        <a:moveTo>
                          <a:pt x="179415" y="0"/>
                        </a:moveTo>
                        <a:lnTo>
                          <a:pt x="169447" y="0"/>
                        </a:lnTo>
                        <a:cubicBezTo>
                          <a:pt x="75753" y="0"/>
                          <a:pt x="0" y="75753"/>
                          <a:pt x="0" y="169447"/>
                        </a:cubicBezTo>
                        <a:lnTo>
                          <a:pt x="0" y="169447"/>
                        </a:lnTo>
                        <a:cubicBezTo>
                          <a:pt x="0" y="263141"/>
                          <a:pt x="75753" y="338894"/>
                          <a:pt x="169447" y="338894"/>
                        </a:cubicBezTo>
                        <a:lnTo>
                          <a:pt x="179415" y="338894"/>
                        </a:lnTo>
                        <a:cubicBezTo>
                          <a:pt x="273109" y="338894"/>
                          <a:pt x="348862" y="263141"/>
                          <a:pt x="348862" y="169447"/>
                        </a:cubicBezTo>
                        <a:lnTo>
                          <a:pt x="348862" y="169447"/>
                        </a:lnTo>
                        <a:cubicBezTo>
                          <a:pt x="348862" y="75753"/>
                          <a:pt x="273109" y="0"/>
                          <a:pt x="179415" y="0"/>
                        </a:cubicBezTo>
                        <a:close/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732FF6AF-EE9A-4039-9C58-5D1BBB7A5985}"/>
                      </a:ext>
                    </a:extLst>
                  </p:cNvPr>
                  <p:cNvSpPr/>
                  <p:nvPr/>
                </p:nvSpPr>
                <p:spPr>
                  <a:xfrm>
                    <a:off x="3080388" y="9197285"/>
                    <a:ext cx="312139" cy="312139"/>
                  </a:xfrm>
                  <a:custGeom>
                    <a:avLst/>
                    <a:gdLst>
                      <a:gd name="connsiteX0" fmla="*/ 245200 w 287063"/>
                      <a:gd name="connsiteY0" fmla="*/ 41863 h 287063"/>
                      <a:gd name="connsiteX1" fmla="*/ 245200 w 287063"/>
                      <a:gd name="connsiteY1" fmla="*/ 41863 h 287063"/>
                      <a:gd name="connsiteX2" fmla="*/ 245200 w 287063"/>
                      <a:gd name="connsiteY2" fmla="*/ 245200 h 287063"/>
                      <a:gd name="connsiteX3" fmla="*/ 245200 w 287063"/>
                      <a:gd name="connsiteY3" fmla="*/ 245200 h 287063"/>
                      <a:gd name="connsiteX4" fmla="*/ 41863 w 287063"/>
                      <a:gd name="connsiteY4" fmla="*/ 245200 h 287063"/>
                      <a:gd name="connsiteX5" fmla="*/ 41863 w 287063"/>
                      <a:gd name="connsiteY5" fmla="*/ 245200 h 287063"/>
                      <a:gd name="connsiteX6" fmla="*/ 41863 w 287063"/>
                      <a:gd name="connsiteY6" fmla="*/ 41863 h 287063"/>
                      <a:gd name="connsiteX7" fmla="*/ 41863 w 287063"/>
                      <a:gd name="connsiteY7" fmla="*/ 41863 h 287063"/>
                      <a:gd name="connsiteX8" fmla="*/ 245200 w 287063"/>
                      <a:gd name="connsiteY8" fmla="*/ 41863 h 2870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87063" h="287063">
                        <a:moveTo>
                          <a:pt x="245200" y="41863"/>
                        </a:moveTo>
                        <a:lnTo>
                          <a:pt x="245200" y="41863"/>
                        </a:lnTo>
                        <a:cubicBezTo>
                          <a:pt x="301018" y="97681"/>
                          <a:pt x="301018" y="189382"/>
                          <a:pt x="245200" y="245200"/>
                        </a:cubicBezTo>
                        <a:lnTo>
                          <a:pt x="245200" y="245200"/>
                        </a:lnTo>
                        <a:cubicBezTo>
                          <a:pt x="189382" y="301018"/>
                          <a:pt x="97681" y="301018"/>
                          <a:pt x="41863" y="245200"/>
                        </a:cubicBezTo>
                        <a:lnTo>
                          <a:pt x="41863" y="245200"/>
                        </a:lnTo>
                        <a:cubicBezTo>
                          <a:pt x="-13954" y="189382"/>
                          <a:pt x="-13954" y="97681"/>
                          <a:pt x="41863" y="41863"/>
                        </a:cubicBezTo>
                        <a:lnTo>
                          <a:pt x="41863" y="41863"/>
                        </a:lnTo>
                        <a:cubicBezTo>
                          <a:pt x="99675" y="-13954"/>
                          <a:pt x="189382" y="-13954"/>
                          <a:pt x="245200" y="41863"/>
                        </a:cubicBezTo>
                        <a:close/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49F2E5FD-1B88-4011-A374-A5E532D26895}"/>
                      </a:ext>
                    </a:extLst>
                  </p:cNvPr>
                  <p:cNvSpPr/>
                  <p:nvPr/>
                </p:nvSpPr>
                <p:spPr>
                  <a:xfrm>
                    <a:off x="21223296" y="5992131"/>
                    <a:ext cx="190752" cy="392342"/>
                  </a:xfrm>
                  <a:custGeom>
                    <a:avLst/>
                    <a:gdLst>
                      <a:gd name="connsiteX0" fmla="*/ 0 w 175428"/>
                      <a:gd name="connsiteY0" fmla="*/ 303012 h 360822"/>
                      <a:gd name="connsiteX1" fmla="*/ 0 w 175428"/>
                      <a:gd name="connsiteY1" fmla="*/ 47844 h 360822"/>
                      <a:gd name="connsiteX2" fmla="*/ 47844 w 175428"/>
                      <a:gd name="connsiteY2" fmla="*/ 0 h 360822"/>
                      <a:gd name="connsiteX3" fmla="*/ 127584 w 175428"/>
                      <a:gd name="connsiteY3" fmla="*/ 0 h 360822"/>
                      <a:gd name="connsiteX4" fmla="*/ 175429 w 175428"/>
                      <a:gd name="connsiteY4" fmla="*/ 47844 h 360822"/>
                      <a:gd name="connsiteX5" fmla="*/ 175429 w 175428"/>
                      <a:gd name="connsiteY5" fmla="*/ 360823 h 3608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5428" h="360822">
                        <a:moveTo>
                          <a:pt x="0" y="303012"/>
                        </a:moveTo>
                        <a:lnTo>
                          <a:pt x="0" y="47844"/>
                        </a:lnTo>
                        <a:lnTo>
                          <a:pt x="47844" y="0"/>
                        </a:lnTo>
                        <a:lnTo>
                          <a:pt x="127584" y="0"/>
                        </a:lnTo>
                        <a:lnTo>
                          <a:pt x="175429" y="47844"/>
                        </a:lnTo>
                        <a:lnTo>
                          <a:pt x="175429" y="360823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A4FAC598-9079-41F9-96E6-428CCA577284}"/>
                      </a:ext>
                    </a:extLst>
                  </p:cNvPr>
                  <p:cNvSpPr/>
                  <p:nvPr/>
                </p:nvSpPr>
                <p:spPr>
                  <a:xfrm>
                    <a:off x="21615638" y="10225527"/>
                    <a:ext cx="4334" cy="884396"/>
                  </a:xfrm>
                  <a:custGeom>
                    <a:avLst/>
                    <a:gdLst>
                      <a:gd name="connsiteX0" fmla="*/ 0 w 3986"/>
                      <a:gd name="connsiteY0" fmla="*/ 813346 h 813346"/>
                      <a:gd name="connsiteX1" fmla="*/ 3987 w 3986"/>
                      <a:gd name="connsiteY1" fmla="*/ 0 h 813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986" h="813346">
                        <a:moveTo>
                          <a:pt x="0" y="813346"/>
                        </a:moveTo>
                        <a:lnTo>
                          <a:pt x="3987" y="0"/>
                        </a:lnTo>
                      </a:path>
                    </a:pathLst>
                  </a:custGeom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6F24142E-B479-4251-88D3-DAF36CC35E72}"/>
                      </a:ext>
                    </a:extLst>
                  </p:cNvPr>
                  <p:cNvSpPr/>
                  <p:nvPr/>
                </p:nvSpPr>
                <p:spPr>
                  <a:xfrm>
                    <a:off x="21018996" y="9156339"/>
                    <a:ext cx="434611" cy="434611"/>
                  </a:xfrm>
                  <a:custGeom>
                    <a:avLst/>
                    <a:gdLst>
                      <a:gd name="connsiteX0" fmla="*/ 58309 w 399696"/>
                      <a:gd name="connsiteY0" fmla="*/ 58310 h 399696"/>
                      <a:gd name="connsiteX1" fmla="*/ 58309 w 399696"/>
                      <a:gd name="connsiteY1" fmla="*/ 58310 h 399696"/>
                      <a:gd name="connsiteX2" fmla="*/ 58309 w 399696"/>
                      <a:gd name="connsiteY2" fmla="*/ 341386 h 399696"/>
                      <a:gd name="connsiteX3" fmla="*/ 58309 w 399696"/>
                      <a:gd name="connsiteY3" fmla="*/ 341386 h 399696"/>
                      <a:gd name="connsiteX4" fmla="*/ 341386 w 399696"/>
                      <a:gd name="connsiteY4" fmla="*/ 341386 h 399696"/>
                      <a:gd name="connsiteX5" fmla="*/ 341386 w 399696"/>
                      <a:gd name="connsiteY5" fmla="*/ 341386 h 399696"/>
                      <a:gd name="connsiteX6" fmla="*/ 341386 w 399696"/>
                      <a:gd name="connsiteY6" fmla="*/ 58310 h 399696"/>
                      <a:gd name="connsiteX7" fmla="*/ 341386 w 399696"/>
                      <a:gd name="connsiteY7" fmla="*/ 58310 h 399696"/>
                      <a:gd name="connsiteX8" fmla="*/ 58309 w 399696"/>
                      <a:gd name="connsiteY8" fmla="*/ 58310 h 399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9696" h="399696">
                        <a:moveTo>
                          <a:pt x="58309" y="58310"/>
                        </a:moveTo>
                        <a:lnTo>
                          <a:pt x="58309" y="58310"/>
                        </a:lnTo>
                        <a:cubicBezTo>
                          <a:pt x="-19436" y="136057"/>
                          <a:pt x="-19436" y="261647"/>
                          <a:pt x="58309" y="341386"/>
                        </a:cubicBezTo>
                        <a:lnTo>
                          <a:pt x="58309" y="341386"/>
                        </a:lnTo>
                        <a:cubicBezTo>
                          <a:pt x="136056" y="419133"/>
                          <a:pt x="261646" y="419133"/>
                          <a:pt x="341386" y="341386"/>
                        </a:cubicBezTo>
                        <a:lnTo>
                          <a:pt x="341386" y="341386"/>
                        </a:lnTo>
                        <a:cubicBezTo>
                          <a:pt x="419133" y="263640"/>
                          <a:pt x="419133" y="138050"/>
                          <a:pt x="341386" y="58310"/>
                        </a:cubicBezTo>
                        <a:lnTo>
                          <a:pt x="341386" y="58310"/>
                        </a:lnTo>
                        <a:cubicBezTo>
                          <a:pt x="261646" y="-19437"/>
                          <a:pt x="136056" y="-19437"/>
                          <a:pt x="58309" y="58310"/>
                        </a:cubicBezTo>
                        <a:close/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C5BE0234-3322-4655-B50F-B3DF6D79B655}"/>
                      </a:ext>
                    </a:extLst>
                  </p:cNvPr>
                  <p:cNvSpPr/>
                  <p:nvPr/>
                </p:nvSpPr>
                <p:spPr>
                  <a:xfrm>
                    <a:off x="22783995" y="8196617"/>
                    <a:ext cx="320811" cy="652459"/>
                  </a:xfrm>
                  <a:custGeom>
                    <a:avLst/>
                    <a:gdLst>
                      <a:gd name="connsiteX0" fmla="*/ 295038 w 295038"/>
                      <a:gd name="connsiteY0" fmla="*/ 600042 h 600042"/>
                      <a:gd name="connsiteX1" fmla="*/ 295038 w 295038"/>
                      <a:gd name="connsiteY1" fmla="*/ 297031 h 600042"/>
                      <a:gd name="connsiteX2" fmla="*/ 0 w 295038"/>
                      <a:gd name="connsiteY2" fmla="*/ 0 h 600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5038" h="600042">
                        <a:moveTo>
                          <a:pt x="295038" y="600042"/>
                        </a:moveTo>
                        <a:lnTo>
                          <a:pt x="295038" y="29703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4E1C558D-9E36-437C-8D13-A692B172D588}"/>
                      </a:ext>
                    </a:extLst>
                  </p:cNvPr>
                  <p:cNvSpPr/>
                  <p:nvPr/>
                </p:nvSpPr>
                <p:spPr>
                  <a:xfrm>
                    <a:off x="22744977" y="9206736"/>
                    <a:ext cx="485551" cy="4334"/>
                  </a:xfrm>
                  <a:custGeom>
                    <a:avLst/>
                    <a:gdLst>
                      <a:gd name="connsiteX0" fmla="*/ 0 w 446543"/>
                      <a:gd name="connsiteY0" fmla="*/ 0 h 3986"/>
                      <a:gd name="connsiteX1" fmla="*/ 446543 w 446543"/>
                      <a:gd name="connsiteY1" fmla="*/ 3987 h 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46543" h="3986">
                        <a:moveTo>
                          <a:pt x="0" y="0"/>
                        </a:moveTo>
                        <a:lnTo>
                          <a:pt x="446543" y="3987"/>
                        </a:lnTo>
                      </a:path>
                    </a:pathLst>
                  </a:custGeom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0B0CD888-3AA1-44AD-AAF0-EDF78CFDBB5B}"/>
                      </a:ext>
                    </a:extLst>
                  </p:cNvPr>
                  <p:cNvSpPr/>
                  <p:nvPr/>
                </p:nvSpPr>
                <p:spPr>
                  <a:xfrm>
                    <a:off x="20271703" y="10442290"/>
                    <a:ext cx="255781" cy="1406796"/>
                  </a:xfrm>
                  <a:custGeom>
                    <a:avLst/>
                    <a:gdLst>
                      <a:gd name="connsiteX0" fmla="*/ 0 w 235232"/>
                      <a:gd name="connsiteY0" fmla="*/ 1293779 h 1293778"/>
                      <a:gd name="connsiteX1" fmla="*/ 235232 w 235232"/>
                      <a:gd name="connsiteY1" fmla="*/ 1102403 h 1293778"/>
                      <a:gd name="connsiteX2" fmla="*/ 235232 w 235232"/>
                      <a:gd name="connsiteY2" fmla="*/ 0 h 1293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35232" h="1293778">
                        <a:moveTo>
                          <a:pt x="0" y="1293779"/>
                        </a:moveTo>
                        <a:lnTo>
                          <a:pt x="235232" y="1102403"/>
                        </a:lnTo>
                        <a:lnTo>
                          <a:pt x="235232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87513979-FEDC-49E4-B886-31DAD1BE7A11}"/>
                      </a:ext>
                    </a:extLst>
                  </p:cNvPr>
                  <p:cNvSpPr/>
                  <p:nvPr/>
                </p:nvSpPr>
                <p:spPr>
                  <a:xfrm>
                    <a:off x="21916939" y="11881602"/>
                    <a:ext cx="806360" cy="169075"/>
                  </a:xfrm>
                  <a:custGeom>
                    <a:avLst/>
                    <a:gdLst>
                      <a:gd name="connsiteX0" fmla="*/ 741581 w 741580"/>
                      <a:gd name="connsiteY0" fmla="*/ 85720 h 155492"/>
                      <a:gd name="connsiteX1" fmla="*/ 651874 w 741580"/>
                      <a:gd name="connsiteY1" fmla="*/ 155492 h 155492"/>
                      <a:gd name="connsiteX2" fmla="*/ 177422 w 741580"/>
                      <a:gd name="connsiteY2" fmla="*/ 145525 h 155492"/>
                      <a:gd name="connsiteX3" fmla="*/ 0 w 741580"/>
                      <a:gd name="connsiteY3" fmla="*/ 0 h 155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1580" h="155492">
                        <a:moveTo>
                          <a:pt x="741581" y="85720"/>
                        </a:moveTo>
                        <a:lnTo>
                          <a:pt x="651874" y="155492"/>
                        </a:lnTo>
                        <a:lnTo>
                          <a:pt x="177422" y="145525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558" name="Group 557">
              <a:extLst>
                <a:ext uri="{FF2B5EF4-FFF2-40B4-BE49-F238E27FC236}">
                  <a16:creationId xmlns:a16="http://schemas.microsoft.com/office/drawing/2014/main" id="{105BC200-2A86-4E82-B6E0-2173CCC14893}"/>
                </a:ext>
              </a:extLst>
            </p:cNvPr>
            <p:cNvGrpSpPr/>
            <p:nvPr userDrawn="1"/>
          </p:nvGrpSpPr>
          <p:grpSpPr>
            <a:xfrm>
              <a:off x="1194550" y="2859102"/>
              <a:ext cx="22084306" cy="10297062"/>
              <a:chOff x="1194550" y="2859102"/>
              <a:chExt cx="22084306" cy="10297062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559" name="Group 558">
                <a:extLst>
                  <a:ext uri="{FF2B5EF4-FFF2-40B4-BE49-F238E27FC236}">
                    <a16:creationId xmlns:a16="http://schemas.microsoft.com/office/drawing/2014/main" id="{CEB50FF9-14CF-4099-A887-B4B01BD1534D}"/>
                  </a:ext>
                </a:extLst>
              </p:cNvPr>
              <p:cNvGrpSpPr/>
              <p:nvPr/>
            </p:nvGrpSpPr>
            <p:grpSpPr>
              <a:xfrm>
                <a:off x="1194550" y="2859102"/>
                <a:ext cx="22084306" cy="10297062"/>
                <a:chOff x="1194550" y="2859102"/>
                <a:chExt cx="22084306" cy="10297062"/>
              </a:xfrm>
              <a:grpFill/>
            </p:grpSpPr>
            <p:sp>
              <p:nvSpPr>
                <p:cNvPr id="561" name="Freeform: Shape 560">
                  <a:extLst>
                    <a:ext uri="{FF2B5EF4-FFF2-40B4-BE49-F238E27FC236}">
                      <a16:creationId xmlns:a16="http://schemas.microsoft.com/office/drawing/2014/main" id="{37979721-9FA8-40D2-A256-2D215C538A2D}"/>
                    </a:ext>
                  </a:extLst>
                </p:cNvPr>
                <p:cNvSpPr/>
                <p:nvPr/>
              </p:nvSpPr>
              <p:spPr>
                <a:xfrm rot="21554272">
                  <a:off x="16776239" y="5268107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700"/>
                        <a:pt x="45850" y="91700"/>
                      </a:cubicBezTo>
                      <a:cubicBezTo>
                        <a:pt x="20527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2" name="Freeform: Shape 561">
                  <a:extLst>
                    <a:ext uri="{FF2B5EF4-FFF2-40B4-BE49-F238E27FC236}">
                      <a16:creationId xmlns:a16="http://schemas.microsoft.com/office/drawing/2014/main" id="{08DC5721-3242-4AA2-8DCF-ADA5AB002381}"/>
                    </a:ext>
                  </a:extLst>
                </p:cNvPr>
                <p:cNvSpPr/>
                <p:nvPr/>
              </p:nvSpPr>
              <p:spPr>
                <a:xfrm rot="19672717">
                  <a:off x="14790939" y="4104327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3" name="Freeform: Shape 562">
                  <a:extLst>
                    <a:ext uri="{FF2B5EF4-FFF2-40B4-BE49-F238E27FC236}">
                      <a16:creationId xmlns:a16="http://schemas.microsoft.com/office/drawing/2014/main" id="{C3CD4EA0-CB9D-4746-92E0-299156E62C17}"/>
                    </a:ext>
                  </a:extLst>
                </p:cNvPr>
                <p:cNvSpPr/>
                <p:nvPr/>
              </p:nvSpPr>
              <p:spPr>
                <a:xfrm rot="16214222">
                  <a:off x="16776257" y="5373039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4" name="Freeform: Shape 563">
                  <a:extLst>
                    <a:ext uri="{FF2B5EF4-FFF2-40B4-BE49-F238E27FC236}">
                      <a16:creationId xmlns:a16="http://schemas.microsoft.com/office/drawing/2014/main" id="{BDF90072-3759-4E2F-8CA3-388F601BC69F}"/>
                    </a:ext>
                  </a:extLst>
                </p:cNvPr>
                <p:cNvSpPr/>
                <p:nvPr/>
              </p:nvSpPr>
              <p:spPr>
                <a:xfrm rot="19714878">
                  <a:off x="14791235" y="4321313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5"/>
                        <a:pt x="71174" y="91703"/>
                        <a:pt x="45852" y="91703"/>
                      </a:cubicBezTo>
                      <a:cubicBezTo>
                        <a:pt x="20528" y="91703"/>
                        <a:pt x="1" y="71175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5" name="Freeform: Shape 564">
                  <a:extLst>
                    <a:ext uri="{FF2B5EF4-FFF2-40B4-BE49-F238E27FC236}">
                      <a16:creationId xmlns:a16="http://schemas.microsoft.com/office/drawing/2014/main" id="{773E702B-E001-4542-81A1-ED21A0271A1A}"/>
                    </a:ext>
                  </a:extLst>
                </p:cNvPr>
                <p:cNvSpPr/>
                <p:nvPr/>
              </p:nvSpPr>
              <p:spPr>
                <a:xfrm>
                  <a:off x="16776398" y="5116397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6" name="Freeform: Shape 565">
                  <a:extLst>
                    <a:ext uri="{FF2B5EF4-FFF2-40B4-BE49-F238E27FC236}">
                      <a16:creationId xmlns:a16="http://schemas.microsoft.com/office/drawing/2014/main" id="{D153865E-2EC8-4179-832C-B9591B9940FC}"/>
                    </a:ext>
                  </a:extLst>
                </p:cNvPr>
                <p:cNvSpPr/>
                <p:nvPr/>
              </p:nvSpPr>
              <p:spPr>
                <a:xfrm>
                  <a:off x="14994600" y="29682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7" name="Freeform: Shape 566">
                  <a:extLst>
                    <a:ext uri="{FF2B5EF4-FFF2-40B4-BE49-F238E27FC236}">
                      <a16:creationId xmlns:a16="http://schemas.microsoft.com/office/drawing/2014/main" id="{0D616C5B-8AB6-4CF0-BDB9-A096DFD1F2AA}"/>
                    </a:ext>
                  </a:extLst>
                </p:cNvPr>
                <p:cNvSpPr/>
                <p:nvPr/>
              </p:nvSpPr>
              <p:spPr>
                <a:xfrm>
                  <a:off x="16776398" y="4923478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8" name="Freeform: Shape 567">
                  <a:extLst>
                    <a:ext uri="{FF2B5EF4-FFF2-40B4-BE49-F238E27FC236}">
                      <a16:creationId xmlns:a16="http://schemas.microsoft.com/office/drawing/2014/main" id="{BFF64E05-5BE6-4470-9BCC-2F044B1C13BC}"/>
                    </a:ext>
                  </a:extLst>
                </p:cNvPr>
                <p:cNvSpPr/>
                <p:nvPr/>
              </p:nvSpPr>
              <p:spPr>
                <a:xfrm>
                  <a:off x="15252549" y="29682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9" name="Freeform: Shape 568">
                  <a:extLst>
                    <a:ext uri="{FF2B5EF4-FFF2-40B4-BE49-F238E27FC236}">
                      <a16:creationId xmlns:a16="http://schemas.microsoft.com/office/drawing/2014/main" id="{789CCC06-F711-4460-B6AF-26ED1DCBC6B7}"/>
                    </a:ext>
                  </a:extLst>
                </p:cNvPr>
                <p:cNvSpPr/>
                <p:nvPr/>
              </p:nvSpPr>
              <p:spPr>
                <a:xfrm>
                  <a:off x="18181027" y="531798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0" name="Freeform: Shape 569">
                  <a:extLst>
                    <a:ext uri="{FF2B5EF4-FFF2-40B4-BE49-F238E27FC236}">
                      <a16:creationId xmlns:a16="http://schemas.microsoft.com/office/drawing/2014/main" id="{DCB09FF9-4325-4A05-9AF1-1B5F9C5BA48B}"/>
                    </a:ext>
                  </a:extLst>
                </p:cNvPr>
                <p:cNvSpPr/>
                <p:nvPr/>
              </p:nvSpPr>
              <p:spPr>
                <a:xfrm>
                  <a:off x="17561083" y="531798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1" name="Freeform: Shape 570">
                  <a:extLst>
                    <a:ext uri="{FF2B5EF4-FFF2-40B4-BE49-F238E27FC236}">
                      <a16:creationId xmlns:a16="http://schemas.microsoft.com/office/drawing/2014/main" id="{4E4405FC-4251-4FC7-8C39-ED09BE6D6150}"/>
                    </a:ext>
                  </a:extLst>
                </p:cNvPr>
                <p:cNvSpPr/>
                <p:nvPr/>
              </p:nvSpPr>
              <p:spPr>
                <a:xfrm>
                  <a:off x="18181027" y="51359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2" name="Freeform: Shape 571">
                  <a:extLst>
                    <a:ext uri="{FF2B5EF4-FFF2-40B4-BE49-F238E27FC236}">
                      <a16:creationId xmlns:a16="http://schemas.microsoft.com/office/drawing/2014/main" id="{8F369471-5ACE-4C51-AAD9-8E207DA42EB2}"/>
                    </a:ext>
                  </a:extLst>
                </p:cNvPr>
                <p:cNvSpPr/>
                <p:nvPr/>
              </p:nvSpPr>
              <p:spPr>
                <a:xfrm>
                  <a:off x="17561083" y="51359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3" name="Freeform: Shape 572">
                  <a:extLst>
                    <a:ext uri="{FF2B5EF4-FFF2-40B4-BE49-F238E27FC236}">
                      <a16:creationId xmlns:a16="http://schemas.microsoft.com/office/drawing/2014/main" id="{4C3BC7C0-356D-4BB7-8373-58B36913999B}"/>
                    </a:ext>
                  </a:extLst>
                </p:cNvPr>
                <p:cNvSpPr/>
                <p:nvPr/>
              </p:nvSpPr>
              <p:spPr>
                <a:xfrm>
                  <a:off x="18181027" y="495165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4" name="Freeform: Shape 573">
                  <a:extLst>
                    <a:ext uri="{FF2B5EF4-FFF2-40B4-BE49-F238E27FC236}">
                      <a16:creationId xmlns:a16="http://schemas.microsoft.com/office/drawing/2014/main" id="{4B9C17C6-5A12-4207-9A8E-AE37D9B0938B}"/>
                    </a:ext>
                  </a:extLst>
                </p:cNvPr>
                <p:cNvSpPr/>
                <p:nvPr/>
              </p:nvSpPr>
              <p:spPr>
                <a:xfrm>
                  <a:off x="17561083" y="495165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5" name="Freeform: Shape 574">
                  <a:extLst>
                    <a:ext uri="{FF2B5EF4-FFF2-40B4-BE49-F238E27FC236}">
                      <a16:creationId xmlns:a16="http://schemas.microsoft.com/office/drawing/2014/main" id="{0D21B0A2-53AD-4CD4-A503-5234A9FC9A96}"/>
                    </a:ext>
                  </a:extLst>
                </p:cNvPr>
                <p:cNvSpPr/>
                <p:nvPr/>
              </p:nvSpPr>
              <p:spPr>
                <a:xfrm>
                  <a:off x="15285064" y="56648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6" name="Freeform: Shape 575">
                  <a:extLst>
                    <a:ext uri="{FF2B5EF4-FFF2-40B4-BE49-F238E27FC236}">
                      <a16:creationId xmlns:a16="http://schemas.microsoft.com/office/drawing/2014/main" id="{98016B7D-4162-487F-8BB5-9117D9793271}"/>
                    </a:ext>
                  </a:extLst>
                </p:cNvPr>
                <p:cNvSpPr/>
                <p:nvPr/>
              </p:nvSpPr>
              <p:spPr>
                <a:xfrm rot="21594824">
                  <a:off x="15504008" y="783462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9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7" name="Freeform: Shape 576">
                  <a:extLst>
                    <a:ext uri="{FF2B5EF4-FFF2-40B4-BE49-F238E27FC236}">
                      <a16:creationId xmlns:a16="http://schemas.microsoft.com/office/drawing/2014/main" id="{F2928CDC-F09F-4A99-9F00-1A1F7636A64D}"/>
                    </a:ext>
                  </a:extLst>
                </p:cNvPr>
                <p:cNvSpPr/>
                <p:nvPr/>
              </p:nvSpPr>
              <p:spPr>
                <a:xfrm rot="16211780">
                  <a:off x="15756496" y="5716600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8" name="Freeform: Shape 577">
                  <a:extLst>
                    <a:ext uri="{FF2B5EF4-FFF2-40B4-BE49-F238E27FC236}">
                      <a16:creationId xmlns:a16="http://schemas.microsoft.com/office/drawing/2014/main" id="{F37B8F56-6C45-4361-A09F-0CD885DE1C75}"/>
                    </a:ext>
                  </a:extLst>
                </p:cNvPr>
                <p:cNvSpPr/>
                <p:nvPr/>
              </p:nvSpPr>
              <p:spPr>
                <a:xfrm>
                  <a:off x="16069748" y="78346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9" name="Freeform: Shape 578">
                  <a:extLst>
                    <a:ext uri="{FF2B5EF4-FFF2-40B4-BE49-F238E27FC236}">
                      <a16:creationId xmlns:a16="http://schemas.microsoft.com/office/drawing/2014/main" id="{26A2E096-7062-4005-A894-6D0230DE6EF9}"/>
                    </a:ext>
                  </a:extLst>
                </p:cNvPr>
                <p:cNvSpPr/>
                <p:nvPr/>
              </p:nvSpPr>
              <p:spPr>
                <a:xfrm rot="18637942">
                  <a:off x="15716504" y="62194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0" name="Freeform: Shape 579">
                  <a:extLst>
                    <a:ext uri="{FF2B5EF4-FFF2-40B4-BE49-F238E27FC236}">
                      <a16:creationId xmlns:a16="http://schemas.microsoft.com/office/drawing/2014/main" id="{0718AD8A-06F4-4204-B2BF-EFBF6C495D0C}"/>
                    </a:ext>
                  </a:extLst>
                </p:cNvPr>
                <p:cNvSpPr/>
                <p:nvPr/>
              </p:nvSpPr>
              <p:spPr>
                <a:xfrm>
                  <a:off x="15915846" y="78346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1" name="Freeform: Shape 580">
                  <a:extLst>
                    <a:ext uri="{FF2B5EF4-FFF2-40B4-BE49-F238E27FC236}">
                      <a16:creationId xmlns:a16="http://schemas.microsoft.com/office/drawing/2014/main" id="{C6279BFE-C90F-4969-A5D8-13094EF1350F}"/>
                    </a:ext>
                  </a:extLst>
                </p:cNvPr>
                <p:cNvSpPr/>
                <p:nvPr/>
              </p:nvSpPr>
              <p:spPr>
                <a:xfrm>
                  <a:off x="17303133" y="56453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2" name="Freeform: Shape 581">
                  <a:extLst>
                    <a:ext uri="{FF2B5EF4-FFF2-40B4-BE49-F238E27FC236}">
                      <a16:creationId xmlns:a16="http://schemas.microsoft.com/office/drawing/2014/main" id="{28137057-8631-42C2-8B97-9CF620E93314}"/>
                    </a:ext>
                  </a:extLst>
                </p:cNvPr>
                <p:cNvSpPr/>
                <p:nvPr/>
              </p:nvSpPr>
              <p:spPr>
                <a:xfrm>
                  <a:off x="16587814" y="70954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3" name="Freeform: Shape 582">
                  <a:extLst>
                    <a:ext uri="{FF2B5EF4-FFF2-40B4-BE49-F238E27FC236}">
                      <a16:creationId xmlns:a16="http://schemas.microsoft.com/office/drawing/2014/main" id="{E2BDEC06-8078-4B9B-8E8E-439BEF29CC8C}"/>
                    </a:ext>
                  </a:extLst>
                </p:cNvPr>
                <p:cNvSpPr/>
                <p:nvPr/>
              </p:nvSpPr>
              <p:spPr>
                <a:xfrm>
                  <a:off x="17235937" y="56453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4" name="Freeform: Shape 583">
                  <a:extLst>
                    <a:ext uri="{FF2B5EF4-FFF2-40B4-BE49-F238E27FC236}">
                      <a16:creationId xmlns:a16="http://schemas.microsoft.com/office/drawing/2014/main" id="{8C13EBC4-3334-4E08-86F8-410DD7A25D66}"/>
                    </a:ext>
                  </a:extLst>
                </p:cNvPr>
                <p:cNvSpPr/>
                <p:nvPr/>
              </p:nvSpPr>
              <p:spPr>
                <a:xfrm>
                  <a:off x="16520616" y="70954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5" name="Freeform: Shape 584">
                  <a:extLst>
                    <a:ext uri="{FF2B5EF4-FFF2-40B4-BE49-F238E27FC236}">
                      <a16:creationId xmlns:a16="http://schemas.microsoft.com/office/drawing/2014/main" id="{9BBDAF05-9108-4AD3-81B7-9AD96606D29D}"/>
                    </a:ext>
                  </a:extLst>
                </p:cNvPr>
                <p:cNvSpPr/>
                <p:nvPr/>
              </p:nvSpPr>
              <p:spPr>
                <a:xfrm>
                  <a:off x="16776398" y="691336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6" name="Freeform: Shape 585">
                  <a:extLst>
                    <a:ext uri="{FF2B5EF4-FFF2-40B4-BE49-F238E27FC236}">
                      <a16:creationId xmlns:a16="http://schemas.microsoft.com/office/drawing/2014/main" id="{9CF56DA6-9F5E-4691-903E-11B6F9320B12}"/>
                    </a:ext>
                  </a:extLst>
                </p:cNvPr>
                <p:cNvSpPr/>
                <p:nvPr/>
              </p:nvSpPr>
              <p:spPr>
                <a:xfrm rot="19627417">
                  <a:off x="17308991" y="6221542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70" y="91696"/>
                        <a:pt x="45848" y="91696"/>
                      </a:cubicBezTo>
                      <a:cubicBezTo>
                        <a:pt x="20527" y="91696"/>
                        <a:pt x="1" y="71169"/>
                        <a:pt x="1" y="45848"/>
                      </a:cubicBezTo>
                      <a:cubicBezTo>
                        <a:pt x="1" y="20527"/>
                        <a:pt x="20527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7" name="Freeform: Shape 586">
                  <a:extLst>
                    <a:ext uri="{FF2B5EF4-FFF2-40B4-BE49-F238E27FC236}">
                      <a16:creationId xmlns:a16="http://schemas.microsoft.com/office/drawing/2014/main" id="{53D6179C-544C-4E6F-BEBB-B507F21A756E}"/>
                    </a:ext>
                  </a:extLst>
                </p:cNvPr>
                <p:cNvSpPr/>
                <p:nvPr/>
              </p:nvSpPr>
              <p:spPr>
                <a:xfrm rot="18762622">
                  <a:off x="17843390" y="6847014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8" name="Freeform: Shape 587">
                  <a:extLst>
                    <a:ext uri="{FF2B5EF4-FFF2-40B4-BE49-F238E27FC236}">
                      <a16:creationId xmlns:a16="http://schemas.microsoft.com/office/drawing/2014/main" id="{323F1423-79FF-4E88-96F2-FBBEF60FD47D}"/>
                    </a:ext>
                  </a:extLst>
                </p:cNvPr>
                <p:cNvSpPr/>
                <p:nvPr/>
              </p:nvSpPr>
              <p:spPr>
                <a:xfrm>
                  <a:off x="17014838" y="6648917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9" name="Freeform: Shape 588">
                  <a:extLst>
                    <a:ext uri="{FF2B5EF4-FFF2-40B4-BE49-F238E27FC236}">
                      <a16:creationId xmlns:a16="http://schemas.microsoft.com/office/drawing/2014/main" id="{6FB92D60-F979-491B-8D45-1F182E031CF0}"/>
                    </a:ext>
                  </a:extLst>
                </p:cNvPr>
                <p:cNvSpPr/>
                <p:nvPr/>
              </p:nvSpPr>
              <p:spPr>
                <a:xfrm>
                  <a:off x="17014838" y="691336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0" name="Freeform: Shape 589">
                  <a:extLst>
                    <a:ext uri="{FF2B5EF4-FFF2-40B4-BE49-F238E27FC236}">
                      <a16:creationId xmlns:a16="http://schemas.microsoft.com/office/drawing/2014/main" id="{2FB1BC82-4514-45EE-9D7B-04275836FDE1}"/>
                    </a:ext>
                  </a:extLst>
                </p:cNvPr>
                <p:cNvSpPr/>
                <p:nvPr/>
              </p:nvSpPr>
              <p:spPr>
                <a:xfrm rot="18900000">
                  <a:off x="17544991" y="7008783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700"/>
                        <a:pt x="45850" y="91700"/>
                      </a:cubicBezTo>
                      <a:cubicBezTo>
                        <a:pt x="20527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1" name="Freeform: Shape 590">
                  <a:extLst>
                    <a:ext uri="{FF2B5EF4-FFF2-40B4-BE49-F238E27FC236}">
                      <a16:creationId xmlns:a16="http://schemas.microsoft.com/office/drawing/2014/main" id="{CECA2440-62ED-4E03-8D72-066ECDFA1F58}"/>
                    </a:ext>
                  </a:extLst>
                </p:cNvPr>
                <p:cNvSpPr/>
                <p:nvPr/>
              </p:nvSpPr>
              <p:spPr>
                <a:xfrm>
                  <a:off x="18330595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2" name="Freeform: Shape 591">
                  <a:extLst>
                    <a:ext uri="{FF2B5EF4-FFF2-40B4-BE49-F238E27FC236}">
                      <a16:creationId xmlns:a16="http://schemas.microsoft.com/office/drawing/2014/main" id="{9175C5D2-2AF2-4FE1-A349-437BCBD56E14}"/>
                    </a:ext>
                  </a:extLst>
                </p:cNvPr>
                <p:cNvSpPr/>
                <p:nvPr/>
              </p:nvSpPr>
              <p:spPr>
                <a:xfrm>
                  <a:off x="19704876" y="565613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3" name="Freeform: Shape 592">
                  <a:extLst>
                    <a:ext uri="{FF2B5EF4-FFF2-40B4-BE49-F238E27FC236}">
                      <a16:creationId xmlns:a16="http://schemas.microsoft.com/office/drawing/2014/main" id="{45DCA5A8-A5FE-4F7A-84D7-68A49A6C4034}"/>
                    </a:ext>
                  </a:extLst>
                </p:cNvPr>
                <p:cNvSpPr/>
                <p:nvPr/>
              </p:nvSpPr>
              <p:spPr>
                <a:xfrm>
                  <a:off x="19704876" y="59184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4" name="Freeform: Shape 593">
                  <a:extLst>
                    <a:ext uri="{FF2B5EF4-FFF2-40B4-BE49-F238E27FC236}">
                      <a16:creationId xmlns:a16="http://schemas.microsoft.com/office/drawing/2014/main" id="{0A3897D1-D9CD-440E-9BF5-CD35854FFE22}"/>
                    </a:ext>
                  </a:extLst>
                </p:cNvPr>
                <p:cNvSpPr/>
                <p:nvPr/>
              </p:nvSpPr>
              <p:spPr>
                <a:xfrm>
                  <a:off x="18926695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5" name="Freeform: Shape 594">
                  <a:extLst>
                    <a:ext uri="{FF2B5EF4-FFF2-40B4-BE49-F238E27FC236}">
                      <a16:creationId xmlns:a16="http://schemas.microsoft.com/office/drawing/2014/main" id="{2724906F-D2C4-4353-9CB0-6C28027EEACC}"/>
                    </a:ext>
                  </a:extLst>
                </p:cNvPr>
                <p:cNvSpPr/>
                <p:nvPr/>
              </p:nvSpPr>
              <p:spPr>
                <a:xfrm>
                  <a:off x="19082765" y="66792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6" name="Freeform: Shape 595">
                  <a:extLst>
                    <a:ext uri="{FF2B5EF4-FFF2-40B4-BE49-F238E27FC236}">
                      <a16:creationId xmlns:a16="http://schemas.microsoft.com/office/drawing/2014/main" id="{8F5D64AB-1B5B-489E-B8C9-86D9D8E9167F}"/>
                    </a:ext>
                  </a:extLst>
                </p:cNvPr>
                <p:cNvSpPr/>
                <p:nvPr/>
              </p:nvSpPr>
              <p:spPr>
                <a:xfrm>
                  <a:off x="19704876" y="66185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7" name="Freeform: Shape 596">
                  <a:extLst>
                    <a:ext uri="{FF2B5EF4-FFF2-40B4-BE49-F238E27FC236}">
                      <a16:creationId xmlns:a16="http://schemas.microsoft.com/office/drawing/2014/main" id="{B565F6CC-0D50-43AF-A050-5BA90C2940B7}"/>
                    </a:ext>
                  </a:extLst>
                </p:cNvPr>
                <p:cNvSpPr/>
                <p:nvPr/>
              </p:nvSpPr>
              <p:spPr>
                <a:xfrm>
                  <a:off x="18974383" y="666842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8" name="Freeform: Shape 597">
                  <a:extLst>
                    <a:ext uri="{FF2B5EF4-FFF2-40B4-BE49-F238E27FC236}">
                      <a16:creationId xmlns:a16="http://schemas.microsoft.com/office/drawing/2014/main" id="{665A1917-236B-4645-A67E-BE95BDD2E54C}"/>
                    </a:ext>
                  </a:extLst>
                </p:cNvPr>
                <p:cNvSpPr/>
                <p:nvPr/>
              </p:nvSpPr>
              <p:spPr>
                <a:xfrm>
                  <a:off x="19704876" y="649935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9" name="Freeform: Shape 598">
                  <a:extLst>
                    <a:ext uri="{FF2B5EF4-FFF2-40B4-BE49-F238E27FC236}">
                      <a16:creationId xmlns:a16="http://schemas.microsoft.com/office/drawing/2014/main" id="{86D49072-FE55-46D5-BE17-1968722A96DF}"/>
                    </a:ext>
                  </a:extLst>
                </p:cNvPr>
                <p:cNvSpPr/>
                <p:nvPr/>
              </p:nvSpPr>
              <p:spPr>
                <a:xfrm>
                  <a:off x="18863833" y="667492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0" name="Freeform: Shape 599">
                  <a:extLst>
                    <a:ext uri="{FF2B5EF4-FFF2-40B4-BE49-F238E27FC236}">
                      <a16:creationId xmlns:a16="http://schemas.microsoft.com/office/drawing/2014/main" id="{F802184A-51E0-40AC-89FB-8AE10F3F626D}"/>
                    </a:ext>
                  </a:extLst>
                </p:cNvPr>
                <p:cNvSpPr/>
                <p:nvPr/>
              </p:nvSpPr>
              <p:spPr>
                <a:xfrm>
                  <a:off x="19704876" y="637362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1" name="Freeform: Shape 600">
                  <a:extLst>
                    <a:ext uri="{FF2B5EF4-FFF2-40B4-BE49-F238E27FC236}">
                      <a16:creationId xmlns:a16="http://schemas.microsoft.com/office/drawing/2014/main" id="{D28E34A5-02A2-4C7A-BA57-6C07C92E4EF9}"/>
                    </a:ext>
                  </a:extLst>
                </p:cNvPr>
                <p:cNvSpPr/>
                <p:nvPr/>
              </p:nvSpPr>
              <p:spPr>
                <a:xfrm rot="19381412">
                  <a:off x="19752324" y="7902066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2" y="91703"/>
                      </a:cubicBezTo>
                      <a:cubicBezTo>
                        <a:pt x="20529" y="91703"/>
                        <a:pt x="1" y="71175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2" name="Freeform: Shape 601">
                  <a:extLst>
                    <a:ext uri="{FF2B5EF4-FFF2-40B4-BE49-F238E27FC236}">
                      <a16:creationId xmlns:a16="http://schemas.microsoft.com/office/drawing/2014/main" id="{2851B829-4262-4068-876A-6B7701D26F84}"/>
                    </a:ext>
                  </a:extLst>
                </p:cNvPr>
                <p:cNvSpPr/>
                <p:nvPr/>
              </p:nvSpPr>
              <p:spPr>
                <a:xfrm rot="19381412">
                  <a:off x="19224632" y="7201358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2" y="91703"/>
                      </a:cubicBezTo>
                      <a:cubicBezTo>
                        <a:pt x="20528" y="91703"/>
                        <a:pt x="1" y="71174"/>
                        <a:pt x="1" y="45851"/>
                      </a:cubicBezTo>
                      <a:cubicBezTo>
                        <a:pt x="1" y="20528"/>
                        <a:pt x="20528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3" name="Freeform: Shape 602">
                  <a:extLst>
                    <a:ext uri="{FF2B5EF4-FFF2-40B4-BE49-F238E27FC236}">
                      <a16:creationId xmlns:a16="http://schemas.microsoft.com/office/drawing/2014/main" id="{09B7BA35-45B5-469D-8864-84501BB2B948}"/>
                    </a:ext>
                  </a:extLst>
                </p:cNvPr>
                <p:cNvSpPr/>
                <p:nvPr/>
              </p:nvSpPr>
              <p:spPr>
                <a:xfrm rot="19394200">
                  <a:off x="19674767" y="7956189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7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4" name="Freeform: Shape 603">
                  <a:extLst>
                    <a:ext uri="{FF2B5EF4-FFF2-40B4-BE49-F238E27FC236}">
                      <a16:creationId xmlns:a16="http://schemas.microsoft.com/office/drawing/2014/main" id="{6A9EE3E0-A68C-4D4E-9D48-0536E6DE7467}"/>
                    </a:ext>
                  </a:extLst>
                </p:cNvPr>
                <p:cNvSpPr/>
                <p:nvPr/>
              </p:nvSpPr>
              <p:spPr>
                <a:xfrm rot="19394200">
                  <a:off x="19154389" y="7261281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5" name="Freeform: Shape 604">
                  <a:extLst>
                    <a:ext uri="{FF2B5EF4-FFF2-40B4-BE49-F238E27FC236}">
                      <a16:creationId xmlns:a16="http://schemas.microsoft.com/office/drawing/2014/main" id="{B3CE5621-1C1A-4ED7-8BF3-3E826B171901}"/>
                    </a:ext>
                  </a:extLst>
                </p:cNvPr>
                <p:cNvSpPr/>
                <p:nvPr/>
              </p:nvSpPr>
              <p:spPr>
                <a:xfrm rot="21458716">
                  <a:off x="19428109" y="7897738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6" name="Freeform: Shape 605">
                  <a:extLst>
                    <a:ext uri="{FF2B5EF4-FFF2-40B4-BE49-F238E27FC236}">
                      <a16:creationId xmlns:a16="http://schemas.microsoft.com/office/drawing/2014/main" id="{30FBA6B2-7E4B-4474-B7DD-E95FBD843E7D}"/>
                    </a:ext>
                  </a:extLst>
                </p:cNvPr>
                <p:cNvSpPr/>
                <p:nvPr/>
              </p:nvSpPr>
              <p:spPr>
                <a:xfrm>
                  <a:off x="19030741" y="7897476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7" name="Freeform: Shape 606">
                  <a:extLst>
                    <a:ext uri="{FF2B5EF4-FFF2-40B4-BE49-F238E27FC236}">
                      <a16:creationId xmlns:a16="http://schemas.microsoft.com/office/drawing/2014/main" id="{67238AD0-63AA-418E-876C-9F41B27DB4C6}"/>
                    </a:ext>
                  </a:extLst>
                </p:cNvPr>
                <p:cNvSpPr/>
                <p:nvPr/>
              </p:nvSpPr>
              <p:spPr>
                <a:xfrm>
                  <a:off x="16891283" y="72862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8" name="Freeform: Shape 607">
                  <a:extLst>
                    <a:ext uri="{FF2B5EF4-FFF2-40B4-BE49-F238E27FC236}">
                      <a16:creationId xmlns:a16="http://schemas.microsoft.com/office/drawing/2014/main" id="{1F8858AF-DAA0-4B78-A68F-CBD65F94CFB7}"/>
                    </a:ext>
                  </a:extLst>
                </p:cNvPr>
                <p:cNvSpPr/>
                <p:nvPr/>
              </p:nvSpPr>
              <p:spPr>
                <a:xfrm>
                  <a:off x="17998946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9" name="Freeform: Shape 608">
                  <a:extLst>
                    <a:ext uri="{FF2B5EF4-FFF2-40B4-BE49-F238E27FC236}">
                      <a16:creationId xmlns:a16="http://schemas.microsoft.com/office/drawing/2014/main" id="{F54874FD-12BA-4109-8342-E2B36C3E6A0C}"/>
                    </a:ext>
                  </a:extLst>
                </p:cNvPr>
                <p:cNvSpPr/>
                <p:nvPr/>
              </p:nvSpPr>
              <p:spPr>
                <a:xfrm>
                  <a:off x="16886947" y="737074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0" name="Freeform: Shape 609">
                  <a:extLst>
                    <a:ext uri="{FF2B5EF4-FFF2-40B4-BE49-F238E27FC236}">
                      <a16:creationId xmlns:a16="http://schemas.microsoft.com/office/drawing/2014/main" id="{B74388DF-624C-4D1F-8C9A-1A954E3337CE}"/>
                    </a:ext>
                  </a:extLst>
                </p:cNvPr>
                <p:cNvSpPr/>
                <p:nvPr/>
              </p:nvSpPr>
              <p:spPr>
                <a:xfrm>
                  <a:off x="17920911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1" name="Freeform: Shape 610">
                  <a:extLst>
                    <a:ext uri="{FF2B5EF4-FFF2-40B4-BE49-F238E27FC236}">
                      <a16:creationId xmlns:a16="http://schemas.microsoft.com/office/drawing/2014/main" id="{55625A70-FED1-4E6D-A812-74031AD52537}"/>
                    </a:ext>
                  </a:extLst>
                </p:cNvPr>
                <p:cNvSpPr/>
                <p:nvPr/>
              </p:nvSpPr>
              <p:spPr>
                <a:xfrm>
                  <a:off x="16882612" y="74596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2" name="Freeform: Shape 611">
                  <a:extLst>
                    <a:ext uri="{FF2B5EF4-FFF2-40B4-BE49-F238E27FC236}">
                      <a16:creationId xmlns:a16="http://schemas.microsoft.com/office/drawing/2014/main" id="{909BAA8F-D546-42BD-BF1D-2B616DD7980E}"/>
                    </a:ext>
                  </a:extLst>
                </p:cNvPr>
                <p:cNvSpPr/>
                <p:nvPr/>
              </p:nvSpPr>
              <p:spPr>
                <a:xfrm>
                  <a:off x="17851546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3" name="Freeform: Shape 612">
                  <a:extLst>
                    <a:ext uri="{FF2B5EF4-FFF2-40B4-BE49-F238E27FC236}">
                      <a16:creationId xmlns:a16="http://schemas.microsoft.com/office/drawing/2014/main" id="{EB49036B-9A8D-45BA-B4C5-71625CD6C709}"/>
                    </a:ext>
                  </a:extLst>
                </p:cNvPr>
                <p:cNvSpPr/>
                <p:nvPr/>
              </p:nvSpPr>
              <p:spPr>
                <a:xfrm rot="19726905">
                  <a:off x="16806832" y="600243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4" name="Freeform: Shape 613">
                  <a:extLst>
                    <a:ext uri="{FF2B5EF4-FFF2-40B4-BE49-F238E27FC236}">
                      <a16:creationId xmlns:a16="http://schemas.microsoft.com/office/drawing/2014/main" id="{CF626494-62AB-45DE-BCCE-5941DF8B9BC7}"/>
                    </a:ext>
                  </a:extLst>
                </p:cNvPr>
                <p:cNvSpPr/>
                <p:nvPr/>
              </p:nvSpPr>
              <p:spPr>
                <a:xfrm>
                  <a:off x="16295183" y="56279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5" name="Freeform: Shape 614">
                  <a:extLst>
                    <a:ext uri="{FF2B5EF4-FFF2-40B4-BE49-F238E27FC236}">
                      <a16:creationId xmlns:a16="http://schemas.microsoft.com/office/drawing/2014/main" id="{D323DC64-8BDB-4522-BE8B-AC91DF212B4E}"/>
                    </a:ext>
                  </a:extLst>
                </p:cNvPr>
                <p:cNvSpPr/>
                <p:nvPr/>
              </p:nvSpPr>
              <p:spPr>
                <a:xfrm rot="19823835">
                  <a:off x="16698733" y="5892571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6" y="91704"/>
                        <a:pt x="45852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2" y="0"/>
                      </a:cubicBezTo>
                      <a:cubicBezTo>
                        <a:pt x="71176" y="0"/>
                        <a:pt x="91704" y="20528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6" name="Freeform: Shape 615">
                  <a:extLst>
                    <a:ext uri="{FF2B5EF4-FFF2-40B4-BE49-F238E27FC236}">
                      <a16:creationId xmlns:a16="http://schemas.microsoft.com/office/drawing/2014/main" id="{BE81DCD5-3A87-4C4A-A192-BE8ED8B1A7AC}"/>
                    </a:ext>
                  </a:extLst>
                </p:cNvPr>
                <p:cNvSpPr/>
                <p:nvPr/>
              </p:nvSpPr>
              <p:spPr>
                <a:xfrm>
                  <a:off x="16425241" y="57341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7" name="Freeform: Shape 616">
                  <a:extLst>
                    <a:ext uri="{FF2B5EF4-FFF2-40B4-BE49-F238E27FC236}">
                      <a16:creationId xmlns:a16="http://schemas.microsoft.com/office/drawing/2014/main" id="{9E866D91-C79B-4F94-AD48-945C1A8C384F}"/>
                    </a:ext>
                  </a:extLst>
                </p:cNvPr>
                <p:cNvSpPr/>
                <p:nvPr/>
              </p:nvSpPr>
              <p:spPr>
                <a:xfrm>
                  <a:off x="16329865" y="769588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8" name="Freeform: Shape 617">
                  <a:extLst>
                    <a:ext uri="{FF2B5EF4-FFF2-40B4-BE49-F238E27FC236}">
                      <a16:creationId xmlns:a16="http://schemas.microsoft.com/office/drawing/2014/main" id="{384DD022-67D6-4B94-908D-B8FE76CE8AEA}"/>
                    </a:ext>
                  </a:extLst>
                </p:cNvPr>
                <p:cNvSpPr/>
                <p:nvPr/>
              </p:nvSpPr>
              <p:spPr>
                <a:xfrm rot="18221309">
                  <a:off x="17476637" y="7856228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9" name="Freeform: Shape 618">
                  <a:extLst>
                    <a:ext uri="{FF2B5EF4-FFF2-40B4-BE49-F238E27FC236}">
                      <a16:creationId xmlns:a16="http://schemas.microsoft.com/office/drawing/2014/main" id="{04B45702-AB58-418C-A293-A2F94F459922}"/>
                    </a:ext>
                  </a:extLst>
                </p:cNvPr>
                <p:cNvSpPr/>
                <p:nvPr/>
              </p:nvSpPr>
              <p:spPr>
                <a:xfrm rot="18120323">
                  <a:off x="17265582" y="7888910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1 w 91701"/>
                    <a:gd name="connsiteY1" fmla="*/ 91701 h 91700"/>
                    <a:gd name="connsiteX2" fmla="*/ 1 w 91701"/>
                    <a:gd name="connsiteY2" fmla="*/ 45851 h 91700"/>
                    <a:gd name="connsiteX3" fmla="*/ 45851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0" name="Freeform: Shape 619">
                  <a:extLst>
                    <a:ext uri="{FF2B5EF4-FFF2-40B4-BE49-F238E27FC236}">
                      <a16:creationId xmlns:a16="http://schemas.microsoft.com/office/drawing/2014/main" id="{68C332CF-3D70-4EE7-A4D5-FAAF3FE29A47}"/>
                    </a:ext>
                  </a:extLst>
                </p:cNvPr>
                <p:cNvSpPr/>
                <p:nvPr/>
              </p:nvSpPr>
              <p:spPr>
                <a:xfrm>
                  <a:off x="16466426" y="78107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1" name="Freeform: Shape 620">
                  <a:extLst>
                    <a:ext uri="{FF2B5EF4-FFF2-40B4-BE49-F238E27FC236}">
                      <a16:creationId xmlns:a16="http://schemas.microsoft.com/office/drawing/2014/main" id="{67CDEC57-16A6-4498-9E39-2305B256AC4A}"/>
                    </a:ext>
                  </a:extLst>
                </p:cNvPr>
                <p:cNvSpPr/>
                <p:nvPr/>
              </p:nvSpPr>
              <p:spPr>
                <a:xfrm rot="18811997">
                  <a:off x="18019244" y="6652897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5"/>
                        <a:pt x="71176" y="91704"/>
                        <a:pt x="45853" y="91704"/>
                      </a:cubicBezTo>
                      <a:cubicBezTo>
                        <a:pt x="20529" y="91704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2" name="Freeform: Shape 621">
                  <a:extLst>
                    <a:ext uri="{FF2B5EF4-FFF2-40B4-BE49-F238E27FC236}">
                      <a16:creationId xmlns:a16="http://schemas.microsoft.com/office/drawing/2014/main" id="{CB7A5BF4-FDE9-48F6-B5D5-6F380A80BBD0}"/>
                    </a:ext>
                  </a:extLst>
                </p:cNvPr>
                <p:cNvSpPr/>
                <p:nvPr/>
              </p:nvSpPr>
              <p:spPr>
                <a:xfrm>
                  <a:off x="18148513" y="631076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3" name="Freeform: Shape 622">
                  <a:extLst>
                    <a:ext uri="{FF2B5EF4-FFF2-40B4-BE49-F238E27FC236}">
                      <a16:creationId xmlns:a16="http://schemas.microsoft.com/office/drawing/2014/main" id="{E82F7667-B341-4ADA-90F4-E6E84B712A4A}"/>
                    </a:ext>
                  </a:extLst>
                </p:cNvPr>
                <p:cNvSpPr/>
                <p:nvPr/>
              </p:nvSpPr>
              <p:spPr>
                <a:xfrm>
                  <a:off x="17801691" y="61850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4" name="Freeform: Shape 623">
                  <a:extLst>
                    <a:ext uri="{FF2B5EF4-FFF2-40B4-BE49-F238E27FC236}">
                      <a16:creationId xmlns:a16="http://schemas.microsoft.com/office/drawing/2014/main" id="{D331F538-A67E-4E2A-A88C-5DBEC64AA2FD}"/>
                    </a:ext>
                  </a:extLst>
                </p:cNvPr>
                <p:cNvSpPr/>
                <p:nvPr/>
              </p:nvSpPr>
              <p:spPr>
                <a:xfrm>
                  <a:off x="17992442" y="62479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5" name="Freeform: Shape 624">
                  <a:extLst>
                    <a:ext uri="{FF2B5EF4-FFF2-40B4-BE49-F238E27FC236}">
                      <a16:creationId xmlns:a16="http://schemas.microsoft.com/office/drawing/2014/main" id="{16A24BCE-BA32-4A6F-A00F-ECA6FD1F5450}"/>
                    </a:ext>
                  </a:extLst>
                </p:cNvPr>
                <p:cNvSpPr/>
                <p:nvPr/>
              </p:nvSpPr>
              <p:spPr>
                <a:xfrm rot="18454136">
                  <a:off x="18442171" y="5502195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8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6" name="Freeform: Shape 625">
                  <a:extLst>
                    <a:ext uri="{FF2B5EF4-FFF2-40B4-BE49-F238E27FC236}">
                      <a16:creationId xmlns:a16="http://schemas.microsoft.com/office/drawing/2014/main" id="{EF3CA12F-7ADD-4787-B9EB-4186B2474D7A}"/>
                    </a:ext>
                  </a:extLst>
                </p:cNvPr>
                <p:cNvSpPr/>
                <p:nvPr/>
              </p:nvSpPr>
              <p:spPr>
                <a:xfrm rot="19242829">
                  <a:off x="18350493" y="4700200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1" y="71174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7" name="Freeform: Shape 626">
                  <a:extLst>
                    <a:ext uri="{FF2B5EF4-FFF2-40B4-BE49-F238E27FC236}">
                      <a16:creationId xmlns:a16="http://schemas.microsoft.com/office/drawing/2014/main" id="{DEB85B03-23DE-447B-ACA5-A43234FC7F10}"/>
                    </a:ext>
                  </a:extLst>
                </p:cNvPr>
                <p:cNvSpPr/>
                <p:nvPr/>
              </p:nvSpPr>
              <p:spPr>
                <a:xfrm>
                  <a:off x="18705595" y="5398190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8" name="Freeform: Shape 627">
                  <a:extLst>
                    <a:ext uri="{FF2B5EF4-FFF2-40B4-BE49-F238E27FC236}">
                      <a16:creationId xmlns:a16="http://schemas.microsoft.com/office/drawing/2014/main" id="{4B0A9D0E-F4E4-418C-8B9A-6CECE5ACD669}"/>
                    </a:ext>
                  </a:extLst>
                </p:cNvPr>
                <p:cNvSpPr/>
                <p:nvPr/>
              </p:nvSpPr>
              <p:spPr>
                <a:xfrm>
                  <a:off x="19600829" y="51749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9" name="Freeform: Shape 628">
                  <a:extLst>
                    <a:ext uri="{FF2B5EF4-FFF2-40B4-BE49-F238E27FC236}">
                      <a16:creationId xmlns:a16="http://schemas.microsoft.com/office/drawing/2014/main" id="{7EDC7EEF-3E66-4C96-AC5F-6FF5E989DF63}"/>
                    </a:ext>
                  </a:extLst>
                </p:cNvPr>
                <p:cNvSpPr/>
                <p:nvPr/>
              </p:nvSpPr>
              <p:spPr>
                <a:xfrm>
                  <a:off x="19568315" y="53743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0" name="Freeform: Shape 629">
                  <a:extLst>
                    <a:ext uri="{FF2B5EF4-FFF2-40B4-BE49-F238E27FC236}">
                      <a16:creationId xmlns:a16="http://schemas.microsoft.com/office/drawing/2014/main" id="{5B5BD4BB-667B-419E-B290-2D61129EE7D0}"/>
                    </a:ext>
                  </a:extLst>
                </p:cNvPr>
                <p:cNvSpPr/>
                <p:nvPr/>
              </p:nvSpPr>
              <p:spPr>
                <a:xfrm>
                  <a:off x="18874671" y="540902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1" name="Freeform: Shape 630">
                  <a:extLst>
                    <a:ext uri="{FF2B5EF4-FFF2-40B4-BE49-F238E27FC236}">
                      <a16:creationId xmlns:a16="http://schemas.microsoft.com/office/drawing/2014/main" id="{37A4DE74-C726-422E-8369-3FE27FFEE47F}"/>
                    </a:ext>
                  </a:extLst>
                </p:cNvPr>
                <p:cNvSpPr/>
                <p:nvPr/>
              </p:nvSpPr>
              <p:spPr>
                <a:xfrm rot="16502570">
                  <a:off x="15045724" y="9328475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0" y="91698"/>
                        <a:pt x="45849" y="91698"/>
                      </a:cubicBezTo>
                      <a:cubicBezTo>
                        <a:pt x="20527" y="91698"/>
                        <a:pt x="0" y="71170"/>
                        <a:pt x="0" y="45849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2" name="Freeform: Shape 631">
                  <a:extLst>
                    <a:ext uri="{FF2B5EF4-FFF2-40B4-BE49-F238E27FC236}">
                      <a16:creationId xmlns:a16="http://schemas.microsoft.com/office/drawing/2014/main" id="{1199A3C2-A6B0-44D1-9306-2E8669CFDC13}"/>
                    </a:ext>
                  </a:extLst>
                </p:cNvPr>
                <p:cNvSpPr/>
                <p:nvPr/>
              </p:nvSpPr>
              <p:spPr>
                <a:xfrm rot="20802183">
                  <a:off x="16499282" y="10131792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3" name="Freeform: Shape 632">
                  <a:extLst>
                    <a:ext uri="{FF2B5EF4-FFF2-40B4-BE49-F238E27FC236}">
                      <a16:creationId xmlns:a16="http://schemas.microsoft.com/office/drawing/2014/main" id="{190B265E-962E-44B1-9D03-A2C70CBF8392}"/>
                    </a:ext>
                  </a:extLst>
                </p:cNvPr>
                <p:cNvSpPr/>
                <p:nvPr/>
              </p:nvSpPr>
              <p:spPr>
                <a:xfrm rot="21504214">
                  <a:off x="15026978" y="9087432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0" y="71171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4" name="Freeform: Shape 633">
                  <a:extLst>
                    <a:ext uri="{FF2B5EF4-FFF2-40B4-BE49-F238E27FC236}">
                      <a16:creationId xmlns:a16="http://schemas.microsoft.com/office/drawing/2014/main" id="{26D9EB36-7982-4092-99CA-7969ED2B0F39}"/>
                    </a:ext>
                  </a:extLst>
                </p:cNvPr>
                <p:cNvSpPr/>
                <p:nvPr/>
              </p:nvSpPr>
              <p:spPr>
                <a:xfrm rot="20520756">
                  <a:off x="16498679" y="9878401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5" name="Freeform: Shape 634">
                  <a:extLst>
                    <a:ext uri="{FF2B5EF4-FFF2-40B4-BE49-F238E27FC236}">
                      <a16:creationId xmlns:a16="http://schemas.microsoft.com/office/drawing/2014/main" id="{51B20911-40A5-4A5A-A6DF-34E6FB0795B5}"/>
                    </a:ext>
                  </a:extLst>
                </p:cNvPr>
                <p:cNvSpPr/>
                <p:nvPr/>
              </p:nvSpPr>
              <p:spPr>
                <a:xfrm rot="18790836">
                  <a:off x="16010699" y="100273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6" name="Freeform: Shape 635">
                  <a:extLst>
                    <a:ext uri="{FF2B5EF4-FFF2-40B4-BE49-F238E27FC236}">
                      <a16:creationId xmlns:a16="http://schemas.microsoft.com/office/drawing/2014/main" id="{2D907C32-2586-4F1B-B8CC-04B01C7F8251}"/>
                    </a:ext>
                  </a:extLst>
                </p:cNvPr>
                <p:cNvSpPr/>
                <p:nvPr/>
              </p:nvSpPr>
              <p:spPr>
                <a:xfrm rot="21143844">
                  <a:off x="15102588" y="955825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7" name="Freeform: Shape 636">
                  <a:extLst>
                    <a:ext uri="{FF2B5EF4-FFF2-40B4-BE49-F238E27FC236}">
                      <a16:creationId xmlns:a16="http://schemas.microsoft.com/office/drawing/2014/main" id="{873CCE13-842B-4D0A-A45C-42C38EB1CA6F}"/>
                    </a:ext>
                  </a:extLst>
                </p:cNvPr>
                <p:cNvSpPr/>
                <p:nvPr/>
              </p:nvSpPr>
              <p:spPr>
                <a:xfrm>
                  <a:off x="15122490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8" name="Freeform: Shape 637">
                  <a:extLst>
                    <a:ext uri="{FF2B5EF4-FFF2-40B4-BE49-F238E27FC236}">
                      <a16:creationId xmlns:a16="http://schemas.microsoft.com/office/drawing/2014/main" id="{2D491B16-56C2-4871-9E47-F1A508FFDE02}"/>
                    </a:ext>
                  </a:extLst>
                </p:cNvPr>
                <p:cNvSpPr/>
                <p:nvPr/>
              </p:nvSpPr>
              <p:spPr>
                <a:xfrm>
                  <a:off x="16496773" y="1079127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9" name="Freeform: Shape 638">
                  <a:extLst>
                    <a:ext uri="{FF2B5EF4-FFF2-40B4-BE49-F238E27FC236}">
                      <a16:creationId xmlns:a16="http://schemas.microsoft.com/office/drawing/2014/main" id="{D087B2A5-7CDA-4780-B0F4-A8756C4BB532}"/>
                    </a:ext>
                  </a:extLst>
                </p:cNvPr>
                <p:cNvSpPr/>
                <p:nvPr/>
              </p:nvSpPr>
              <p:spPr>
                <a:xfrm>
                  <a:off x="16496773" y="108823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0" name="Freeform: Shape 639">
                  <a:extLst>
                    <a:ext uri="{FF2B5EF4-FFF2-40B4-BE49-F238E27FC236}">
                      <a16:creationId xmlns:a16="http://schemas.microsoft.com/office/drawing/2014/main" id="{0A1DA0F2-20C2-4C5C-A1C7-8AC56B179DBF}"/>
                    </a:ext>
                  </a:extLst>
                </p:cNvPr>
                <p:cNvSpPr/>
                <p:nvPr/>
              </p:nvSpPr>
              <p:spPr>
                <a:xfrm>
                  <a:off x="15263387" y="12267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1" name="Freeform: Shape 640">
                  <a:extLst>
                    <a:ext uri="{FF2B5EF4-FFF2-40B4-BE49-F238E27FC236}">
                      <a16:creationId xmlns:a16="http://schemas.microsoft.com/office/drawing/2014/main" id="{19B2DCAE-C502-4203-B31C-822A0AB77537}"/>
                    </a:ext>
                  </a:extLst>
                </p:cNvPr>
                <p:cNvSpPr/>
                <p:nvPr/>
              </p:nvSpPr>
              <p:spPr>
                <a:xfrm>
                  <a:off x="16496773" y="110535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2" name="Freeform: Shape 641">
                  <a:extLst>
                    <a:ext uri="{FF2B5EF4-FFF2-40B4-BE49-F238E27FC236}">
                      <a16:creationId xmlns:a16="http://schemas.microsoft.com/office/drawing/2014/main" id="{21738FCE-C464-4F64-9619-37C2E9BE45A5}"/>
                    </a:ext>
                  </a:extLst>
                </p:cNvPr>
                <p:cNvSpPr/>
                <p:nvPr/>
              </p:nvSpPr>
              <p:spPr>
                <a:xfrm>
                  <a:off x="15718591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3" name="Freeform: Shape 642">
                  <a:extLst>
                    <a:ext uri="{FF2B5EF4-FFF2-40B4-BE49-F238E27FC236}">
                      <a16:creationId xmlns:a16="http://schemas.microsoft.com/office/drawing/2014/main" id="{CD692B0A-438E-43D6-B0DB-C03463DFBD27}"/>
                    </a:ext>
                  </a:extLst>
                </p:cNvPr>
                <p:cNvSpPr/>
                <p:nvPr/>
              </p:nvSpPr>
              <p:spPr>
                <a:xfrm>
                  <a:off x="15874661" y="118143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4" name="Freeform: Shape 643">
                  <a:extLst>
                    <a:ext uri="{FF2B5EF4-FFF2-40B4-BE49-F238E27FC236}">
                      <a16:creationId xmlns:a16="http://schemas.microsoft.com/office/drawing/2014/main" id="{915BA7B1-8E99-4BBA-A1AB-1C458D5B0194}"/>
                    </a:ext>
                  </a:extLst>
                </p:cNvPr>
                <p:cNvSpPr/>
                <p:nvPr/>
              </p:nvSpPr>
              <p:spPr>
                <a:xfrm>
                  <a:off x="16496773" y="117558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5" name="Freeform: Shape 644">
                  <a:extLst>
                    <a:ext uri="{FF2B5EF4-FFF2-40B4-BE49-F238E27FC236}">
                      <a16:creationId xmlns:a16="http://schemas.microsoft.com/office/drawing/2014/main" id="{1D96C5EF-3E41-48CC-9D24-6BC22D2FC0A8}"/>
                    </a:ext>
                  </a:extLst>
                </p:cNvPr>
                <p:cNvSpPr/>
                <p:nvPr/>
              </p:nvSpPr>
              <p:spPr>
                <a:xfrm>
                  <a:off x="15766279" y="1180572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6" name="Freeform: Shape 645">
                  <a:extLst>
                    <a:ext uri="{FF2B5EF4-FFF2-40B4-BE49-F238E27FC236}">
                      <a16:creationId xmlns:a16="http://schemas.microsoft.com/office/drawing/2014/main" id="{EDA6B310-2D77-411B-8A89-68339E4A340C}"/>
                    </a:ext>
                  </a:extLst>
                </p:cNvPr>
                <p:cNvSpPr/>
                <p:nvPr/>
              </p:nvSpPr>
              <p:spPr>
                <a:xfrm>
                  <a:off x="16496773" y="116344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7" name="Freeform: Shape 646">
                  <a:extLst>
                    <a:ext uri="{FF2B5EF4-FFF2-40B4-BE49-F238E27FC236}">
                      <a16:creationId xmlns:a16="http://schemas.microsoft.com/office/drawing/2014/main" id="{18DDB693-C309-465A-96C9-6EB1BA0D50F9}"/>
                    </a:ext>
                  </a:extLst>
                </p:cNvPr>
                <p:cNvSpPr/>
                <p:nvPr/>
              </p:nvSpPr>
              <p:spPr>
                <a:xfrm>
                  <a:off x="15655729" y="1181006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8" name="Freeform: Shape 647">
                  <a:extLst>
                    <a:ext uri="{FF2B5EF4-FFF2-40B4-BE49-F238E27FC236}">
                      <a16:creationId xmlns:a16="http://schemas.microsoft.com/office/drawing/2014/main" id="{69A009DA-A706-400F-8A52-45F4215A9B7A}"/>
                    </a:ext>
                  </a:extLst>
                </p:cNvPr>
                <p:cNvSpPr/>
                <p:nvPr/>
              </p:nvSpPr>
              <p:spPr>
                <a:xfrm>
                  <a:off x="16496773" y="1150876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9" name="Freeform: Shape 648">
                  <a:extLst>
                    <a:ext uri="{FF2B5EF4-FFF2-40B4-BE49-F238E27FC236}">
                      <a16:creationId xmlns:a16="http://schemas.microsoft.com/office/drawing/2014/main" id="{2079E7A6-1357-4166-B8D4-E805ED22C437}"/>
                    </a:ext>
                  </a:extLst>
                </p:cNvPr>
                <p:cNvSpPr/>
                <p:nvPr/>
              </p:nvSpPr>
              <p:spPr>
                <a:xfrm rot="16211589">
                  <a:off x="18195354" y="10973519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0" name="Freeform: Shape 649">
                  <a:extLst>
                    <a:ext uri="{FF2B5EF4-FFF2-40B4-BE49-F238E27FC236}">
                      <a16:creationId xmlns:a16="http://schemas.microsoft.com/office/drawing/2014/main" id="{20139CC3-BE02-4E99-A8AC-0322650EFBD1}"/>
                    </a:ext>
                  </a:extLst>
                </p:cNvPr>
                <p:cNvSpPr/>
                <p:nvPr/>
              </p:nvSpPr>
              <p:spPr>
                <a:xfrm rot="16211611">
                  <a:off x="18197325" y="10093120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0 h 91701"/>
                    <a:gd name="connsiteX1" fmla="*/ 45851 w 91701"/>
                    <a:gd name="connsiteY1" fmla="*/ 91701 h 91701"/>
                    <a:gd name="connsiteX2" fmla="*/ 1 w 91701"/>
                    <a:gd name="connsiteY2" fmla="*/ 45850 h 91701"/>
                    <a:gd name="connsiteX3" fmla="*/ 45851 w 91701"/>
                    <a:gd name="connsiteY3" fmla="*/ 0 h 91701"/>
                    <a:gd name="connsiteX4" fmla="*/ 91702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0"/>
                      </a:moveTo>
                      <a:cubicBezTo>
                        <a:pt x="91702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1" name="Freeform: Shape 650">
                  <a:extLst>
                    <a:ext uri="{FF2B5EF4-FFF2-40B4-BE49-F238E27FC236}">
                      <a16:creationId xmlns:a16="http://schemas.microsoft.com/office/drawing/2014/main" id="{28C05448-C13F-4792-840D-D6CADF450758}"/>
                    </a:ext>
                  </a:extLst>
                </p:cNvPr>
                <p:cNvSpPr/>
                <p:nvPr/>
              </p:nvSpPr>
              <p:spPr>
                <a:xfrm rot="16224235">
                  <a:off x="18100479" y="10966472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1" y="71174"/>
                        <a:pt x="1" y="45852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2" name="Freeform: Shape 651">
                  <a:extLst>
                    <a:ext uri="{FF2B5EF4-FFF2-40B4-BE49-F238E27FC236}">
                      <a16:creationId xmlns:a16="http://schemas.microsoft.com/office/drawing/2014/main" id="{98C417AE-F172-41AE-B221-5775D14763B1}"/>
                    </a:ext>
                  </a:extLst>
                </p:cNvPr>
                <p:cNvSpPr/>
                <p:nvPr/>
              </p:nvSpPr>
              <p:spPr>
                <a:xfrm rot="16224257">
                  <a:off x="18107182" y="10098423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4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3" name="Freeform: Shape 652">
                  <a:extLst>
                    <a:ext uri="{FF2B5EF4-FFF2-40B4-BE49-F238E27FC236}">
                      <a16:creationId xmlns:a16="http://schemas.microsoft.com/office/drawing/2014/main" id="{F0339CF4-AEFE-4F17-BBCA-E72914462D80}"/>
                    </a:ext>
                  </a:extLst>
                </p:cNvPr>
                <p:cNvSpPr/>
                <p:nvPr/>
              </p:nvSpPr>
              <p:spPr>
                <a:xfrm rot="21458783">
                  <a:off x="16219815" y="13033091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4"/>
                        <a:pt x="45853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4" name="Freeform: Shape 653">
                  <a:extLst>
                    <a:ext uri="{FF2B5EF4-FFF2-40B4-BE49-F238E27FC236}">
                      <a16:creationId xmlns:a16="http://schemas.microsoft.com/office/drawing/2014/main" id="{6A36F9B3-E50F-4998-B2C5-6B7EBF36992B}"/>
                    </a:ext>
                  </a:extLst>
                </p:cNvPr>
                <p:cNvSpPr/>
                <p:nvPr/>
              </p:nvSpPr>
              <p:spPr>
                <a:xfrm>
                  <a:off x="15822638" y="1303260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5" name="Freeform: Shape 654">
                  <a:extLst>
                    <a:ext uri="{FF2B5EF4-FFF2-40B4-BE49-F238E27FC236}">
                      <a16:creationId xmlns:a16="http://schemas.microsoft.com/office/drawing/2014/main" id="{57B4FD05-5AAD-476B-A075-98AFE83AD000}"/>
                    </a:ext>
                  </a:extLst>
                </p:cNvPr>
                <p:cNvSpPr/>
                <p:nvPr/>
              </p:nvSpPr>
              <p:spPr>
                <a:xfrm>
                  <a:off x="16494605" y="9590401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6" name="Freeform: Shape 655">
                  <a:extLst>
                    <a:ext uri="{FF2B5EF4-FFF2-40B4-BE49-F238E27FC236}">
                      <a16:creationId xmlns:a16="http://schemas.microsoft.com/office/drawing/2014/main" id="{B155A6C3-9A56-4DEE-930B-44CBE7835D7E}"/>
                    </a:ext>
                  </a:extLst>
                </p:cNvPr>
                <p:cNvSpPr/>
                <p:nvPr/>
              </p:nvSpPr>
              <p:spPr>
                <a:xfrm rot="18079581">
                  <a:off x="15964969" y="8003334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50 w 91698"/>
                    <a:gd name="connsiteY1" fmla="*/ 91699 h 91698"/>
                    <a:gd name="connsiteX2" fmla="*/ 1 w 91698"/>
                    <a:gd name="connsiteY2" fmla="*/ 45849 h 91698"/>
                    <a:gd name="connsiteX3" fmla="*/ 45850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8" y="91699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7" name="Freeform: Shape 656">
                  <a:extLst>
                    <a:ext uri="{FF2B5EF4-FFF2-40B4-BE49-F238E27FC236}">
                      <a16:creationId xmlns:a16="http://schemas.microsoft.com/office/drawing/2014/main" id="{9FF8F29E-F7C2-4D74-B8F7-A7E4E9B212DA}"/>
                    </a:ext>
                  </a:extLst>
                </p:cNvPr>
                <p:cNvSpPr/>
                <p:nvPr/>
              </p:nvSpPr>
              <p:spPr>
                <a:xfrm>
                  <a:off x="16490269" y="91655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8" name="Freeform: Shape 657">
                  <a:extLst>
                    <a:ext uri="{FF2B5EF4-FFF2-40B4-BE49-F238E27FC236}">
                      <a16:creationId xmlns:a16="http://schemas.microsoft.com/office/drawing/2014/main" id="{8F26F4BD-8B02-4B54-9559-3ABE950B5228}"/>
                    </a:ext>
                  </a:extLst>
                </p:cNvPr>
                <p:cNvSpPr/>
                <p:nvPr/>
              </p:nvSpPr>
              <p:spPr>
                <a:xfrm>
                  <a:off x="16045904" y="873635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9" name="Freeform: Shape 658">
                  <a:extLst>
                    <a:ext uri="{FF2B5EF4-FFF2-40B4-BE49-F238E27FC236}">
                      <a16:creationId xmlns:a16="http://schemas.microsoft.com/office/drawing/2014/main" id="{9A191A8C-AC05-4DFC-90BE-EAAFE4B6EF0E}"/>
                    </a:ext>
                  </a:extLst>
                </p:cNvPr>
                <p:cNvSpPr/>
                <p:nvPr/>
              </p:nvSpPr>
              <p:spPr>
                <a:xfrm rot="18454136">
                  <a:off x="15234935" y="10638796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0" name="Freeform: Shape 659">
                  <a:extLst>
                    <a:ext uri="{FF2B5EF4-FFF2-40B4-BE49-F238E27FC236}">
                      <a16:creationId xmlns:a16="http://schemas.microsoft.com/office/drawing/2014/main" id="{CAB89775-514E-41AD-8B15-03D89AD22B98}"/>
                    </a:ext>
                  </a:extLst>
                </p:cNvPr>
                <p:cNvSpPr/>
                <p:nvPr/>
              </p:nvSpPr>
              <p:spPr>
                <a:xfrm rot="19242829">
                  <a:off x="15141476" y="9835598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1" name="Freeform: Shape 660">
                  <a:extLst>
                    <a:ext uri="{FF2B5EF4-FFF2-40B4-BE49-F238E27FC236}">
                      <a16:creationId xmlns:a16="http://schemas.microsoft.com/office/drawing/2014/main" id="{C4C4334E-7D27-4179-82B9-0EE2C94D548B}"/>
                    </a:ext>
                  </a:extLst>
                </p:cNvPr>
                <p:cNvSpPr/>
                <p:nvPr/>
              </p:nvSpPr>
              <p:spPr>
                <a:xfrm>
                  <a:off x="15497492" y="10533323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2" name="Freeform: Shape 661">
                  <a:extLst>
                    <a:ext uri="{FF2B5EF4-FFF2-40B4-BE49-F238E27FC236}">
                      <a16:creationId xmlns:a16="http://schemas.microsoft.com/office/drawing/2014/main" id="{03AD5421-7574-4FAE-9111-BDE94EFB5132}"/>
                    </a:ext>
                  </a:extLst>
                </p:cNvPr>
                <p:cNvSpPr/>
                <p:nvPr/>
              </p:nvSpPr>
              <p:spPr>
                <a:xfrm>
                  <a:off x="16392726" y="103122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3" name="Freeform: Shape 662">
                  <a:extLst>
                    <a:ext uri="{FF2B5EF4-FFF2-40B4-BE49-F238E27FC236}">
                      <a16:creationId xmlns:a16="http://schemas.microsoft.com/office/drawing/2014/main" id="{B2D49180-677A-4A17-B1B8-BB3249C92728}"/>
                    </a:ext>
                  </a:extLst>
                </p:cNvPr>
                <p:cNvSpPr/>
                <p:nvPr/>
              </p:nvSpPr>
              <p:spPr>
                <a:xfrm>
                  <a:off x="16360212" y="105116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4" name="Freeform: Shape 663">
                  <a:extLst>
                    <a:ext uri="{FF2B5EF4-FFF2-40B4-BE49-F238E27FC236}">
                      <a16:creationId xmlns:a16="http://schemas.microsoft.com/office/drawing/2014/main" id="{4DA9D825-5102-4007-882B-E47797B06CBD}"/>
                    </a:ext>
                  </a:extLst>
                </p:cNvPr>
                <p:cNvSpPr/>
                <p:nvPr/>
              </p:nvSpPr>
              <p:spPr>
                <a:xfrm>
                  <a:off x="15664399" y="1054416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5" name="Freeform: Shape 664">
                  <a:extLst>
                    <a:ext uri="{FF2B5EF4-FFF2-40B4-BE49-F238E27FC236}">
                      <a16:creationId xmlns:a16="http://schemas.microsoft.com/office/drawing/2014/main" id="{5BE6954B-16F5-41BB-B1C9-7A2A218E0579}"/>
                    </a:ext>
                  </a:extLst>
                </p:cNvPr>
                <p:cNvSpPr/>
                <p:nvPr/>
              </p:nvSpPr>
              <p:spPr>
                <a:xfrm>
                  <a:off x="17138394" y="10502976"/>
                  <a:ext cx="2167" cy="13006"/>
                </a:xfrm>
                <a:custGeom>
                  <a:avLst/>
                  <a:gdLst>
                    <a:gd name="connsiteX0" fmla="*/ 1993 w 1993"/>
                    <a:gd name="connsiteY0" fmla="*/ 0 h 11961"/>
                    <a:gd name="connsiteX1" fmla="*/ 0 w 1993"/>
                    <a:gd name="connsiteY1" fmla="*/ 11961 h 11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3" h="11961">
                      <a:moveTo>
                        <a:pt x="1993" y="0"/>
                      </a:moveTo>
                      <a:cubicBezTo>
                        <a:pt x="1993" y="3987"/>
                        <a:pt x="0" y="7974"/>
                        <a:pt x="0" y="11961"/>
                      </a:cubicBezTo>
                    </a:path>
                  </a:pathLst>
                </a:custGeom>
                <a:grpFill/>
                <a:ln w="398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6" name="Freeform: Shape 665">
                  <a:extLst>
                    <a:ext uri="{FF2B5EF4-FFF2-40B4-BE49-F238E27FC236}">
                      <a16:creationId xmlns:a16="http://schemas.microsoft.com/office/drawing/2014/main" id="{5BB06225-5B4E-44EA-843F-B256A89BEBC1}"/>
                    </a:ext>
                  </a:extLst>
                </p:cNvPr>
                <p:cNvSpPr/>
                <p:nvPr/>
              </p:nvSpPr>
              <p:spPr>
                <a:xfrm>
                  <a:off x="19065424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7" name="Freeform: Shape 666">
                  <a:extLst>
                    <a:ext uri="{FF2B5EF4-FFF2-40B4-BE49-F238E27FC236}">
                      <a16:creationId xmlns:a16="http://schemas.microsoft.com/office/drawing/2014/main" id="{21534DA2-34B1-4FCD-A850-0BED130FE7C3}"/>
                    </a:ext>
                  </a:extLst>
                </p:cNvPr>
                <p:cNvSpPr/>
                <p:nvPr/>
              </p:nvSpPr>
              <p:spPr>
                <a:xfrm>
                  <a:off x="17738829" y="80708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8" name="Freeform: Shape 667">
                  <a:extLst>
                    <a:ext uri="{FF2B5EF4-FFF2-40B4-BE49-F238E27FC236}">
                      <a16:creationId xmlns:a16="http://schemas.microsoft.com/office/drawing/2014/main" id="{1CD9B26F-DFEC-4011-97DF-09BA16546B81}"/>
                    </a:ext>
                  </a:extLst>
                </p:cNvPr>
                <p:cNvSpPr/>
                <p:nvPr/>
              </p:nvSpPr>
              <p:spPr>
                <a:xfrm>
                  <a:off x="19169470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9" name="Freeform: Shape 668">
                  <a:extLst>
                    <a:ext uri="{FF2B5EF4-FFF2-40B4-BE49-F238E27FC236}">
                      <a16:creationId xmlns:a16="http://schemas.microsoft.com/office/drawing/2014/main" id="{3E787A18-EF38-493C-9AD2-8C33EF758386}"/>
                    </a:ext>
                  </a:extLst>
                </p:cNvPr>
                <p:cNvSpPr/>
                <p:nvPr/>
              </p:nvSpPr>
              <p:spPr>
                <a:xfrm>
                  <a:off x="17949090" y="80708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0" name="Freeform: Shape 669">
                  <a:extLst>
                    <a:ext uri="{FF2B5EF4-FFF2-40B4-BE49-F238E27FC236}">
                      <a16:creationId xmlns:a16="http://schemas.microsoft.com/office/drawing/2014/main" id="{3CCF3713-C30A-4C3A-AAC6-CA4BC1C12565}"/>
                    </a:ext>
                  </a:extLst>
                </p:cNvPr>
                <p:cNvSpPr/>
                <p:nvPr/>
              </p:nvSpPr>
              <p:spPr>
                <a:xfrm>
                  <a:off x="18913689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1" name="Freeform: Shape 670">
                  <a:extLst>
                    <a:ext uri="{FF2B5EF4-FFF2-40B4-BE49-F238E27FC236}">
                      <a16:creationId xmlns:a16="http://schemas.microsoft.com/office/drawing/2014/main" id="{4273E87E-386B-441D-AD76-1D06454075D9}"/>
                    </a:ext>
                  </a:extLst>
                </p:cNvPr>
                <p:cNvSpPr/>
                <p:nvPr/>
              </p:nvSpPr>
              <p:spPr>
                <a:xfrm>
                  <a:off x="16765559" y="8393865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2" name="Freeform: Shape 671">
                  <a:extLst>
                    <a:ext uri="{FF2B5EF4-FFF2-40B4-BE49-F238E27FC236}">
                      <a16:creationId xmlns:a16="http://schemas.microsoft.com/office/drawing/2014/main" id="{1B5A6616-B2CC-4D39-9D62-A4635BBF8B42}"/>
                    </a:ext>
                  </a:extLst>
                </p:cNvPr>
                <p:cNvSpPr/>
                <p:nvPr/>
              </p:nvSpPr>
              <p:spPr>
                <a:xfrm>
                  <a:off x="18720769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3" name="Freeform: Shape 672">
                  <a:extLst>
                    <a:ext uri="{FF2B5EF4-FFF2-40B4-BE49-F238E27FC236}">
                      <a16:creationId xmlns:a16="http://schemas.microsoft.com/office/drawing/2014/main" id="{51B7DF45-B139-497A-9FD0-E3924F2336E6}"/>
                    </a:ext>
                  </a:extLst>
                </p:cNvPr>
                <p:cNvSpPr/>
                <p:nvPr/>
              </p:nvSpPr>
              <p:spPr>
                <a:xfrm>
                  <a:off x="16765559" y="865181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4" name="Freeform: Shape 673">
                  <a:extLst>
                    <a:ext uri="{FF2B5EF4-FFF2-40B4-BE49-F238E27FC236}">
                      <a16:creationId xmlns:a16="http://schemas.microsoft.com/office/drawing/2014/main" id="{3676BC00-A61B-4CB5-9A0C-46DE7C203B19}"/>
                    </a:ext>
                  </a:extLst>
                </p:cNvPr>
                <p:cNvSpPr/>
                <p:nvPr/>
              </p:nvSpPr>
              <p:spPr>
                <a:xfrm>
                  <a:off x="19115279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5" name="Freeform: Shape 674">
                  <a:extLst>
                    <a:ext uri="{FF2B5EF4-FFF2-40B4-BE49-F238E27FC236}">
                      <a16:creationId xmlns:a16="http://schemas.microsoft.com/office/drawing/2014/main" id="{451AF6F3-D14D-4996-8762-1F06544973FA}"/>
                    </a:ext>
                  </a:extLst>
                </p:cNvPr>
                <p:cNvSpPr/>
                <p:nvPr/>
              </p:nvSpPr>
              <p:spPr>
                <a:xfrm>
                  <a:off x="19115279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6" name="Freeform: Shape 675">
                  <a:extLst>
                    <a:ext uri="{FF2B5EF4-FFF2-40B4-BE49-F238E27FC236}">
                      <a16:creationId xmlns:a16="http://schemas.microsoft.com/office/drawing/2014/main" id="{2B044ACD-3F8A-484B-9990-BE86168A6B3D}"/>
                    </a:ext>
                  </a:extLst>
                </p:cNvPr>
                <p:cNvSpPr/>
                <p:nvPr/>
              </p:nvSpPr>
              <p:spPr>
                <a:xfrm>
                  <a:off x="18931030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7" name="Freeform: Shape 676">
                  <a:extLst>
                    <a:ext uri="{FF2B5EF4-FFF2-40B4-BE49-F238E27FC236}">
                      <a16:creationId xmlns:a16="http://schemas.microsoft.com/office/drawing/2014/main" id="{F2D860ED-7B89-4F15-918B-9FA0ABFB597B}"/>
                    </a:ext>
                  </a:extLst>
                </p:cNvPr>
                <p:cNvSpPr/>
                <p:nvPr/>
              </p:nvSpPr>
              <p:spPr>
                <a:xfrm>
                  <a:off x="18931030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8" name="Freeform: Shape 677">
                  <a:extLst>
                    <a:ext uri="{FF2B5EF4-FFF2-40B4-BE49-F238E27FC236}">
                      <a16:creationId xmlns:a16="http://schemas.microsoft.com/office/drawing/2014/main" id="{D73E79FE-8F06-4FA2-A3C2-C3C83CE9DE32}"/>
                    </a:ext>
                  </a:extLst>
                </p:cNvPr>
                <p:cNvSpPr/>
                <p:nvPr/>
              </p:nvSpPr>
              <p:spPr>
                <a:xfrm>
                  <a:off x="18748948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9" name="Freeform: Shape 678">
                  <a:extLst>
                    <a:ext uri="{FF2B5EF4-FFF2-40B4-BE49-F238E27FC236}">
                      <a16:creationId xmlns:a16="http://schemas.microsoft.com/office/drawing/2014/main" id="{E5DDD484-086A-404A-88DA-28B9512DB3BA}"/>
                    </a:ext>
                  </a:extLst>
                </p:cNvPr>
                <p:cNvSpPr/>
                <p:nvPr/>
              </p:nvSpPr>
              <p:spPr>
                <a:xfrm>
                  <a:off x="18748948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0" name="Freeform: Shape 679">
                  <a:extLst>
                    <a:ext uri="{FF2B5EF4-FFF2-40B4-BE49-F238E27FC236}">
                      <a16:creationId xmlns:a16="http://schemas.microsoft.com/office/drawing/2014/main" id="{CE9425F5-631F-4175-B57A-797669129ECA}"/>
                    </a:ext>
                  </a:extLst>
                </p:cNvPr>
                <p:cNvSpPr/>
                <p:nvPr/>
              </p:nvSpPr>
              <p:spPr>
                <a:xfrm rot="19037378">
                  <a:off x="17494295" y="9388269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1" name="Freeform: Shape 680">
                  <a:extLst>
                    <a:ext uri="{FF2B5EF4-FFF2-40B4-BE49-F238E27FC236}">
                      <a16:creationId xmlns:a16="http://schemas.microsoft.com/office/drawing/2014/main" id="{59AB527E-5FE3-413B-B1CE-A8D5E6E72A01}"/>
                    </a:ext>
                  </a:extLst>
                </p:cNvPr>
                <p:cNvSpPr/>
                <p:nvPr/>
              </p:nvSpPr>
              <p:spPr>
                <a:xfrm>
                  <a:off x="16774230" y="95838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2" name="Freeform: Shape 681">
                  <a:extLst>
                    <a:ext uri="{FF2B5EF4-FFF2-40B4-BE49-F238E27FC236}">
                      <a16:creationId xmlns:a16="http://schemas.microsoft.com/office/drawing/2014/main" id="{5E9FDA8D-478B-44AF-A7AA-DA306E589E6D}"/>
                    </a:ext>
                  </a:extLst>
                </p:cNvPr>
                <p:cNvSpPr/>
                <p:nvPr/>
              </p:nvSpPr>
              <p:spPr>
                <a:xfrm rot="18129288">
                  <a:off x="17537471" y="9102511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1"/>
                        <a:pt x="1" y="45850"/>
                      </a:cubicBezTo>
                      <a:cubicBezTo>
                        <a:pt x="1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3" name="Freeform: Shape 682">
                  <a:extLst>
                    <a:ext uri="{FF2B5EF4-FFF2-40B4-BE49-F238E27FC236}">
                      <a16:creationId xmlns:a16="http://schemas.microsoft.com/office/drawing/2014/main" id="{CAB07CD1-A96B-4448-92CA-7671AA342451}"/>
                    </a:ext>
                  </a:extLst>
                </p:cNvPr>
                <p:cNvSpPr/>
                <p:nvPr/>
              </p:nvSpPr>
              <p:spPr>
                <a:xfrm>
                  <a:off x="16774230" y="90116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4" name="Freeform: Shape 683">
                  <a:extLst>
                    <a:ext uri="{FF2B5EF4-FFF2-40B4-BE49-F238E27FC236}">
                      <a16:creationId xmlns:a16="http://schemas.microsoft.com/office/drawing/2014/main" id="{9608E62B-6FCD-4C17-B97F-98067285267A}"/>
                    </a:ext>
                  </a:extLst>
                </p:cNvPr>
                <p:cNvSpPr/>
                <p:nvPr/>
              </p:nvSpPr>
              <p:spPr>
                <a:xfrm rot="18900000">
                  <a:off x="17581633" y="947749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5" name="Freeform: Shape 684">
                  <a:extLst>
                    <a:ext uri="{FF2B5EF4-FFF2-40B4-BE49-F238E27FC236}">
                      <a16:creationId xmlns:a16="http://schemas.microsoft.com/office/drawing/2014/main" id="{C56D33B2-EA80-4941-8FC4-19DE7E08A83B}"/>
                    </a:ext>
                  </a:extLst>
                </p:cNvPr>
                <p:cNvSpPr/>
                <p:nvPr/>
              </p:nvSpPr>
              <p:spPr>
                <a:xfrm rot="19106984">
                  <a:off x="16724818" y="12251783"/>
                  <a:ext cx="99715" cy="99715"/>
                </a:xfrm>
                <a:custGeom>
                  <a:avLst/>
                  <a:gdLst>
                    <a:gd name="connsiteX0" fmla="*/ 91704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4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4" y="45852"/>
                      </a:moveTo>
                      <a:cubicBezTo>
                        <a:pt x="91704" y="71175"/>
                        <a:pt x="71176" y="91704"/>
                        <a:pt x="45853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8"/>
                        <a:pt x="20529" y="0"/>
                        <a:pt x="45853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6" name="Freeform: Shape 685">
                  <a:extLst>
                    <a:ext uri="{FF2B5EF4-FFF2-40B4-BE49-F238E27FC236}">
                      <a16:creationId xmlns:a16="http://schemas.microsoft.com/office/drawing/2014/main" id="{3E7936D7-168E-406F-B04F-5609B22DA397}"/>
                    </a:ext>
                  </a:extLst>
                </p:cNvPr>
                <p:cNvSpPr/>
                <p:nvPr/>
              </p:nvSpPr>
              <p:spPr>
                <a:xfrm rot="18454136">
                  <a:off x="18847224" y="8070994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50 w 91698"/>
                    <a:gd name="connsiteY1" fmla="*/ 91698 h 91698"/>
                    <a:gd name="connsiteX2" fmla="*/ 1 w 91698"/>
                    <a:gd name="connsiteY2" fmla="*/ 45849 h 91698"/>
                    <a:gd name="connsiteX3" fmla="*/ 45850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2" y="91698"/>
                        <a:pt x="45850" y="91698"/>
                      </a:cubicBezTo>
                      <a:cubicBezTo>
                        <a:pt x="20528" y="91698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7" name="Freeform: Shape 686">
                  <a:extLst>
                    <a:ext uri="{FF2B5EF4-FFF2-40B4-BE49-F238E27FC236}">
                      <a16:creationId xmlns:a16="http://schemas.microsoft.com/office/drawing/2014/main" id="{836D083F-A90F-4406-8D89-B1404B7487A8}"/>
                    </a:ext>
                  </a:extLst>
                </p:cNvPr>
                <p:cNvSpPr/>
                <p:nvPr/>
              </p:nvSpPr>
              <p:spPr>
                <a:xfrm>
                  <a:off x="19444760" y="895311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8" name="Freeform: Shape 687">
                  <a:extLst>
                    <a:ext uri="{FF2B5EF4-FFF2-40B4-BE49-F238E27FC236}">
                      <a16:creationId xmlns:a16="http://schemas.microsoft.com/office/drawing/2014/main" id="{52E36A7D-270E-4AE9-A61C-0C548D348431}"/>
                    </a:ext>
                  </a:extLst>
                </p:cNvPr>
                <p:cNvSpPr/>
                <p:nvPr/>
              </p:nvSpPr>
              <p:spPr>
                <a:xfrm>
                  <a:off x="19774241" y="87125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9" name="Freeform: Shape 688">
                  <a:extLst>
                    <a:ext uri="{FF2B5EF4-FFF2-40B4-BE49-F238E27FC236}">
                      <a16:creationId xmlns:a16="http://schemas.microsoft.com/office/drawing/2014/main" id="{FA85BD49-6537-4B2B-9585-7DC30F6F4753}"/>
                    </a:ext>
                  </a:extLst>
                </p:cNvPr>
                <p:cNvSpPr/>
                <p:nvPr/>
              </p:nvSpPr>
              <p:spPr>
                <a:xfrm rot="18900000">
                  <a:off x="19522116" y="806230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0" name="Freeform: Shape 689">
                  <a:extLst>
                    <a:ext uri="{FF2B5EF4-FFF2-40B4-BE49-F238E27FC236}">
                      <a16:creationId xmlns:a16="http://schemas.microsoft.com/office/drawing/2014/main" id="{1B407C9C-66E9-4D44-B878-24808882DCCD}"/>
                    </a:ext>
                  </a:extLst>
                </p:cNvPr>
                <p:cNvSpPr/>
                <p:nvPr/>
              </p:nvSpPr>
              <p:spPr>
                <a:xfrm>
                  <a:off x="19683200" y="87125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1" name="Freeform: Shape 690">
                  <a:extLst>
                    <a:ext uri="{FF2B5EF4-FFF2-40B4-BE49-F238E27FC236}">
                      <a16:creationId xmlns:a16="http://schemas.microsoft.com/office/drawing/2014/main" id="{1FBBF2FF-1D14-4F80-8383-DCC682C7C846}"/>
                    </a:ext>
                  </a:extLst>
                </p:cNvPr>
                <p:cNvSpPr/>
                <p:nvPr/>
              </p:nvSpPr>
              <p:spPr>
                <a:xfrm rot="18917016">
                  <a:off x="19364346" y="8063206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2" name="Freeform: Shape 691">
                  <a:extLst>
                    <a:ext uri="{FF2B5EF4-FFF2-40B4-BE49-F238E27FC236}">
                      <a16:creationId xmlns:a16="http://schemas.microsoft.com/office/drawing/2014/main" id="{3B7B660E-6DA4-4A2F-9B5F-3F597A0AFAB4}"/>
                    </a:ext>
                  </a:extLst>
                </p:cNvPr>
                <p:cNvSpPr/>
                <p:nvPr/>
              </p:nvSpPr>
              <p:spPr>
                <a:xfrm rot="16226913">
                  <a:off x="19326243" y="9071689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4"/>
                        <a:pt x="45852" y="91704"/>
                      </a:cubicBezTo>
                      <a:cubicBezTo>
                        <a:pt x="20528" y="91704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3" name="Freeform: Shape 692">
                  <a:extLst>
                    <a:ext uri="{FF2B5EF4-FFF2-40B4-BE49-F238E27FC236}">
                      <a16:creationId xmlns:a16="http://schemas.microsoft.com/office/drawing/2014/main" id="{894FF272-9E3B-49BD-A32E-6696A44FAD1B}"/>
                    </a:ext>
                  </a:extLst>
                </p:cNvPr>
                <p:cNvSpPr/>
                <p:nvPr/>
              </p:nvSpPr>
              <p:spPr>
                <a:xfrm rot="16226913">
                  <a:off x="19807393" y="9076925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3 w 91703"/>
                    <a:gd name="connsiteY1" fmla="*/ 91703 h 91703"/>
                    <a:gd name="connsiteX2" fmla="*/ 1 w 91703"/>
                    <a:gd name="connsiteY2" fmla="*/ 45852 h 91703"/>
                    <a:gd name="connsiteX3" fmla="*/ 45853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6" y="91703"/>
                        <a:pt x="45853" y="91703"/>
                      </a:cubicBezTo>
                      <a:cubicBezTo>
                        <a:pt x="20529" y="91703"/>
                        <a:pt x="1" y="71175"/>
                        <a:pt x="1" y="45852"/>
                      </a:cubicBezTo>
                      <a:cubicBezTo>
                        <a:pt x="1" y="20528"/>
                        <a:pt x="20529" y="0"/>
                        <a:pt x="45853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4" name="Freeform: Shape 693">
                  <a:extLst>
                    <a:ext uri="{FF2B5EF4-FFF2-40B4-BE49-F238E27FC236}">
                      <a16:creationId xmlns:a16="http://schemas.microsoft.com/office/drawing/2014/main" id="{5CF8ACFD-4460-4444-B0ED-C74F42B520EB}"/>
                    </a:ext>
                  </a:extLst>
                </p:cNvPr>
                <p:cNvSpPr/>
                <p:nvPr/>
              </p:nvSpPr>
              <p:spPr>
                <a:xfrm rot="18900000">
                  <a:off x="17547553" y="1143553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5" name="Freeform: Shape 694">
                  <a:extLst>
                    <a:ext uri="{FF2B5EF4-FFF2-40B4-BE49-F238E27FC236}">
                      <a16:creationId xmlns:a16="http://schemas.microsoft.com/office/drawing/2014/main" id="{27F46DC5-4461-42C0-B3BE-BF0C4E3872AF}"/>
                    </a:ext>
                  </a:extLst>
                </p:cNvPr>
                <p:cNvSpPr/>
                <p:nvPr/>
              </p:nvSpPr>
              <p:spPr>
                <a:xfrm>
                  <a:off x="17769176" y="984184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6" name="Freeform: Shape 695">
                  <a:extLst>
                    <a:ext uri="{FF2B5EF4-FFF2-40B4-BE49-F238E27FC236}">
                      <a16:creationId xmlns:a16="http://schemas.microsoft.com/office/drawing/2014/main" id="{6D03FBBE-ACBC-43DD-8794-464FD75C5BC2}"/>
                    </a:ext>
                  </a:extLst>
                </p:cNvPr>
                <p:cNvSpPr/>
                <p:nvPr/>
              </p:nvSpPr>
              <p:spPr>
                <a:xfrm>
                  <a:off x="17394174" y="9989246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7" name="Freeform: Shape 696">
                  <a:extLst>
                    <a:ext uri="{FF2B5EF4-FFF2-40B4-BE49-F238E27FC236}">
                      <a16:creationId xmlns:a16="http://schemas.microsoft.com/office/drawing/2014/main" id="{CD5851D3-23D8-48E5-85A2-4B38EB7A12F9}"/>
                    </a:ext>
                  </a:extLst>
                </p:cNvPr>
                <p:cNvSpPr/>
                <p:nvPr/>
              </p:nvSpPr>
              <p:spPr>
                <a:xfrm rot="19229888">
                  <a:off x="16685532" y="1247059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8" name="Freeform: Shape 697">
                  <a:extLst>
                    <a:ext uri="{FF2B5EF4-FFF2-40B4-BE49-F238E27FC236}">
                      <a16:creationId xmlns:a16="http://schemas.microsoft.com/office/drawing/2014/main" id="{63244C93-D36A-4570-AEE3-14BF53B155DF}"/>
                    </a:ext>
                  </a:extLst>
                </p:cNvPr>
                <p:cNvSpPr/>
                <p:nvPr/>
              </p:nvSpPr>
              <p:spPr>
                <a:xfrm rot="19260439">
                  <a:off x="16851507" y="11711810"/>
                  <a:ext cx="99707" cy="99707"/>
                </a:xfrm>
                <a:custGeom>
                  <a:avLst/>
                  <a:gdLst>
                    <a:gd name="connsiteX0" fmla="*/ 91697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7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7" y="45849"/>
                      </a:moveTo>
                      <a:cubicBezTo>
                        <a:pt x="91697" y="71171"/>
                        <a:pt x="71170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7" y="20528"/>
                        <a:pt x="91697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9" name="Freeform: Shape 698">
                  <a:extLst>
                    <a:ext uri="{FF2B5EF4-FFF2-40B4-BE49-F238E27FC236}">
                      <a16:creationId xmlns:a16="http://schemas.microsoft.com/office/drawing/2014/main" id="{0023ED93-7D5B-4039-9028-B3D373BCBCCB}"/>
                    </a:ext>
                  </a:extLst>
                </p:cNvPr>
                <p:cNvSpPr/>
                <p:nvPr/>
              </p:nvSpPr>
              <p:spPr>
                <a:xfrm>
                  <a:off x="17105879" y="103100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0" name="Freeform: Shape 699">
                  <a:extLst>
                    <a:ext uri="{FF2B5EF4-FFF2-40B4-BE49-F238E27FC236}">
                      <a16:creationId xmlns:a16="http://schemas.microsoft.com/office/drawing/2014/main" id="{35F8D883-2609-4DAD-8F1E-CF1CE6DA4D40}"/>
                    </a:ext>
                  </a:extLst>
                </p:cNvPr>
                <p:cNvSpPr/>
                <p:nvPr/>
              </p:nvSpPr>
              <p:spPr>
                <a:xfrm>
                  <a:off x="16774230" y="932161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1" name="Freeform: Shape 700">
                  <a:extLst>
                    <a:ext uri="{FF2B5EF4-FFF2-40B4-BE49-F238E27FC236}">
                      <a16:creationId xmlns:a16="http://schemas.microsoft.com/office/drawing/2014/main" id="{529FADFF-25DD-4250-9E82-129073147261}"/>
                    </a:ext>
                  </a:extLst>
                </p:cNvPr>
                <p:cNvSpPr/>
                <p:nvPr/>
              </p:nvSpPr>
              <p:spPr>
                <a:xfrm rot="18900000">
                  <a:off x="17196190" y="922451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2" name="Freeform: Shape 701">
                  <a:extLst>
                    <a:ext uri="{FF2B5EF4-FFF2-40B4-BE49-F238E27FC236}">
                      <a16:creationId xmlns:a16="http://schemas.microsoft.com/office/drawing/2014/main" id="{61B2EBA9-4B8D-45C4-8895-FC057EC7CF8D}"/>
                    </a:ext>
                  </a:extLst>
                </p:cNvPr>
                <p:cNvSpPr/>
                <p:nvPr/>
              </p:nvSpPr>
              <p:spPr>
                <a:xfrm rot="19345864">
                  <a:off x="19299587" y="11842418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3" name="Freeform: Shape 702">
                  <a:extLst>
                    <a:ext uri="{FF2B5EF4-FFF2-40B4-BE49-F238E27FC236}">
                      <a16:creationId xmlns:a16="http://schemas.microsoft.com/office/drawing/2014/main" id="{74BB6A79-1E42-484B-B7A9-F9746D237C5C}"/>
                    </a:ext>
                  </a:extLst>
                </p:cNvPr>
                <p:cNvSpPr/>
                <p:nvPr/>
              </p:nvSpPr>
              <p:spPr>
                <a:xfrm rot="18557171">
                  <a:off x="18497878" y="11747808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4" name="Freeform: Shape 703">
                  <a:extLst>
                    <a:ext uri="{FF2B5EF4-FFF2-40B4-BE49-F238E27FC236}">
                      <a16:creationId xmlns:a16="http://schemas.microsoft.com/office/drawing/2014/main" id="{D2E0D16F-478A-4FFC-BA4B-45A790604548}"/>
                    </a:ext>
                  </a:extLst>
                </p:cNvPr>
                <p:cNvSpPr/>
                <p:nvPr/>
              </p:nvSpPr>
              <p:spPr>
                <a:xfrm>
                  <a:off x="7459892" y="526813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5" name="Freeform: Shape 704">
                  <a:extLst>
                    <a:ext uri="{FF2B5EF4-FFF2-40B4-BE49-F238E27FC236}">
                      <a16:creationId xmlns:a16="http://schemas.microsoft.com/office/drawing/2014/main" id="{2C576225-CEF3-4253-8FF0-792571F9D4EC}"/>
                    </a:ext>
                  </a:extLst>
                </p:cNvPr>
                <p:cNvSpPr/>
                <p:nvPr/>
              </p:nvSpPr>
              <p:spPr>
                <a:xfrm>
                  <a:off x="9564667" y="394370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6" name="Freeform: Shape 705">
                  <a:extLst>
                    <a:ext uri="{FF2B5EF4-FFF2-40B4-BE49-F238E27FC236}">
                      <a16:creationId xmlns:a16="http://schemas.microsoft.com/office/drawing/2014/main" id="{0F35ED16-42FD-413A-AEF4-DE59DF6DF9AC}"/>
                    </a:ext>
                  </a:extLst>
                </p:cNvPr>
                <p:cNvSpPr/>
                <p:nvPr/>
              </p:nvSpPr>
              <p:spPr>
                <a:xfrm>
                  <a:off x="7459892" y="53721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7" name="Freeform: Shape 706">
                  <a:extLst>
                    <a:ext uri="{FF2B5EF4-FFF2-40B4-BE49-F238E27FC236}">
                      <a16:creationId xmlns:a16="http://schemas.microsoft.com/office/drawing/2014/main" id="{5227DFB3-01B2-4D1F-AE23-1B23A21B957C}"/>
                    </a:ext>
                  </a:extLst>
                </p:cNvPr>
                <p:cNvSpPr/>
                <p:nvPr/>
              </p:nvSpPr>
              <p:spPr>
                <a:xfrm>
                  <a:off x="9564667" y="41517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8" name="Freeform: Shape 707">
                  <a:extLst>
                    <a:ext uri="{FF2B5EF4-FFF2-40B4-BE49-F238E27FC236}">
                      <a16:creationId xmlns:a16="http://schemas.microsoft.com/office/drawing/2014/main" id="{DEA0E68B-BFBE-47F1-BA67-314018053E43}"/>
                    </a:ext>
                  </a:extLst>
                </p:cNvPr>
                <p:cNvSpPr/>
                <p:nvPr/>
              </p:nvSpPr>
              <p:spPr>
                <a:xfrm>
                  <a:off x="7459892" y="511639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9" name="Freeform: Shape 708">
                  <a:extLst>
                    <a:ext uri="{FF2B5EF4-FFF2-40B4-BE49-F238E27FC236}">
                      <a16:creationId xmlns:a16="http://schemas.microsoft.com/office/drawing/2014/main" id="{DC8B36F6-4DD3-474E-B0A4-4A50F5798574}"/>
                    </a:ext>
                  </a:extLst>
                </p:cNvPr>
                <p:cNvSpPr/>
                <p:nvPr/>
              </p:nvSpPr>
              <p:spPr>
                <a:xfrm>
                  <a:off x="9241689" y="29682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0" name="Freeform: Shape 709">
                  <a:extLst>
                    <a:ext uri="{FF2B5EF4-FFF2-40B4-BE49-F238E27FC236}">
                      <a16:creationId xmlns:a16="http://schemas.microsoft.com/office/drawing/2014/main" id="{19677866-A793-43C1-83D6-374DE0D5DBCF}"/>
                    </a:ext>
                  </a:extLst>
                </p:cNvPr>
                <p:cNvSpPr/>
                <p:nvPr/>
              </p:nvSpPr>
              <p:spPr>
                <a:xfrm>
                  <a:off x="7459892" y="49234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1" name="Freeform: Shape 710">
                  <a:extLst>
                    <a:ext uri="{FF2B5EF4-FFF2-40B4-BE49-F238E27FC236}">
                      <a16:creationId xmlns:a16="http://schemas.microsoft.com/office/drawing/2014/main" id="{B3F78FC1-ED19-4CCA-B892-52598F030B45}"/>
                    </a:ext>
                  </a:extLst>
                </p:cNvPr>
                <p:cNvSpPr/>
                <p:nvPr/>
              </p:nvSpPr>
              <p:spPr>
                <a:xfrm>
                  <a:off x="8983740" y="29682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2" name="Freeform: Shape 711">
                  <a:extLst>
                    <a:ext uri="{FF2B5EF4-FFF2-40B4-BE49-F238E27FC236}">
                      <a16:creationId xmlns:a16="http://schemas.microsoft.com/office/drawing/2014/main" id="{9C470C20-7864-41FA-AB6A-A22850EDF526}"/>
                    </a:ext>
                  </a:extLst>
                </p:cNvPr>
                <p:cNvSpPr/>
                <p:nvPr/>
              </p:nvSpPr>
              <p:spPr>
                <a:xfrm>
                  <a:off x="6066101" y="531798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3" name="Freeform: Shape 712">
                  <a:extLst>
                    <a:ext uri="{FF2B5EF4-FFF2-40B4-BE49-F238E27FC236}">
                      <a16:creationId xmlns:a16="http://schemas.microsoft.com/office/drawing/2014/main" id="{A38A3A84-2F5D-4941-87D4-347D685A3248}"/>
                    </a:ext>
                  </a:extLst>
                </p:cNvPr>
                <p:cNvSpPr/>
                <p:nvPr/>
              </p:nvSpPr>
              <p:spPr>
                <a:xfrm>
                  <a:off x="6686044" y="531798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4" name="Freeform: Shape 713">
                  <a:extLst>
                    <a:ext uri="{FF2B5EF4-FFF2-40B4-BE49-F238E27FC236}">
                      <a16:creationId xmlns:a16="http://schemas.microsoft.com/office/drawing/2014/main" id="{ABDACBA5-944D-44E3-8118-B057B3B3DE13}"/>
                    </a:ext>
                  </a:extLst>
                </p:cNvPr>
                <p:cNvSpPr/>
                <p:nvPr/>
              </p:nvSpPr>
              <p:spPr>
                <a:xfrm>
                  <a:off x="6066101" y="51359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5" name="Freeform: Shape 714">
                  <a:extLst>
                    <a:ext uri="{FF2B5EF4-FFF2-40B4-BE49-F238E27FC236}">
                      <a16:creationId xmlns:a16="http://schemas.microsoft.com/office/drawing/2014/main" id="{EB6FAF47-5119-4C99-B05D-49D9E1B80574}"/>
                    </a:ext>
                  </a:extLst>
                </p:cNvPr>
                <p:cNvSpPr/>
                <p:nvPr/>
              </p:nvSpPr>
              <p:spPr>
                <a:xfrm>
                  <a:off x="6686044" y="51359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6" name="Freeform: Shape 715">
                  <a:extLst>
                    <a:ext uri="{FF2B5EF4-FFF2-40B4-BE49-F238E27FC236}">
                      <a16:creationId xmlns:a16="http://schemas.microsoft.com/office/drawing/2014/main" id="{05F121E9-939E-4875-996C-E59D1AFF3DCD}"/>
                    </a:ext>
                  </a:extLst>
                </p:cNvPr>
                <p:cNvSpPr/>
                <p:nvPr/>
              </p:nvSpPr>
              <p:spPr>
                <a:xfrm>
                  <a:off x="6066101" y="495165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7" name="Freeform: Shape 716">
                  <a:extLst>
                    <a:ext uri="{FF2B5EF4-FFF2-40B4-BE49-F238E27FC236}">
                      <a16:creationId xmlns:a16="http://schemas.microsoft.com/office/drawing/2014/main" id="{B6E5F7BC-EBD5-49A1-AF87-27A8033A1037}"/>
                    </a:ext>
                  </a:extLst>
                </p:cNvPr>
                <p:cNvSpPr/>
                <p:nvPr/>
              </p:nvSpPr>
              <p:spPr>
                <a:xfrm>
                  <a:off x="6686044" y="495165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8" name="Freeform: Shape 717">
                  <a:extLst>
                    <a:ext uri="{FF2B5EF4-FFF2-40B4-BE49-F238E27FC236}">
                      <a16:creationId xmlns:a16="http://schemas.microsoft.com/office/drawing/2014/main" id="{27A8D62E-B47C-4B60-A6F0-161257AF3E54}"/>
                    </a:ext>
                  </a:extLst>
                </p:cNvPr>
                <p:cNvSpPr/>
                <p:nvPr/>
              </p:nvSpPr>
              <p:spPr>
                <a:xfrm rot="18867913">
                  <a:off x="8761415" y="6818361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6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4" y="20528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9" name="Freeform: Shape 718">
                  <a:extLst>
                    <a:ext uri="{FF2B5EF4-FFF2-40B4-BE49-F238E27FC236}">
                      <a16:creationId xmlns:a16="http://schemas.microsoft.com/office/drawing/2014/main" id="{0C9A9D93-C0FE-4C46-9F22-1DCC1DEE92EA}"/>
                    </a:ext>
                  </a:extLst>
                </p:cNvPr>
                <p:cNvSpPr/>
                <p:nvPr/>
              </p:nvSpPr>
              <p:spPr>
                <a:xfrm>
                  <a:off x="8480848" y="682232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0" name="Freeform: Shape 719">
                  <a:extLst>
                    <a:ext uri="{FF2B5EF4-FFF2-40B4-BE49-F238E27FC236}">
                      <a16:creationId xmlns:a16="http://schemas.microsoft.com/office/drawing/2014/main" id="{1F6166E8-F6E6-4143-85FB-5EA6D8341123}"/>
                    </a:ext>
                  </a:extLst>
                </p:cNvPr>
                <p:cNvSpPr/>
                <p:nvPr/>
              </p:nvSpPr>
              <p:spPr>
                <a:xfrm rot="18454136">
                  <a:off x="9562999" y="5052117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9"/>
                        <a:pt x="45849" y="91699"/>
                      </a:cubicBezTo>
                      <a:cubicBezTo>
                        <a:pt x="20528" y="91699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1" name="Freeform: Shape 720">
                  <a:extLst>
                    <a:ext uri="{FF2B5EF4-FFF2-40B4-BE49-F238E27FC236}">
                      <a16:creationId xmlns:a16="http://schemas.microsoft.com/office/drawing/2014/main" id="{BF779CA2-508E-4188-B3B9-6EC47504D003}"/>
                    </a:ext>
                  </a:extLst>
                </p:cNvPr>
                <p:cNvSpPr/>
                <p:nvPr/>
              </p:nvSpPr>
              <p:spPr>
                <a:xfrm rot="18900000">
                  <a:off x="9067958" y="684427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7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2" name="Freeform: Shape 721">
                  <a:extLst>
                    <a:ext uri="{FF2B5EF4-FFF2-40B4-BE49-F238E27FC236}">
                      <a16:creationId xmlns:a16="http://schemas.microsoft.com/office/drawing/2014/main" id="{64A86622-4C0C-409D-A656-3AEA5FC2C6FC}"/>
                    </a:ext>
                  </a:extLst>
                </p:cNvPr>
                <p:cNvSpPr/>
                <p:nvPr/>
              </p:nvSpPr>
              <p:spPr>
                <a:xfrm>
                  <a:off x="8925214" y="608533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3" name="Freeform: Shape 722">
                  <a:extLst>
                    <a:ext uri="{FF2B5EF4-FFF2-40B4-BE49-F238E27FC236}">
                      <a16:creationId xmlns:a16="http://schemas.microsoft.com/office/drawing/2014/main" id="{F4879968-74D3-4610-84A8-47D05320B115}"/>
                    </a:ext>
                  </a:extLst>
                </p:cNvPr>
                <p:cNvSpPr/>
                <p:nvPr/>
              </p:nvSpPr>
              <p:spPr>
                <a:xfrm rot="18770647">
                  <a:off x="9574565" y="587901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7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4" name="Freeform: Shape 723">
                  <a:extLst>
                    <a:ext uri="{FF2B5EF4-FFF2-40B4-BE49-F238E27FC236}">
                      <a16:creationId xmlns:a16="http://schemas.microsoft.com/office/drawing/2014/main" id="{7B48A460-8C68-46E7-B61E-F09C66543316}"/>
                    </a:ext>
                  </a:extLst>
                </p:cNvPr>
                <p:cNvSpPr/>
                <p:nvPr/>
              </p:nvSpPr>
              <p:spPr>
                <a:xfrm>
                  <a:off x="8923046" y="58859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5" name="Freeform: Shape 724">
                  <a:extLst>
                    <a:ext uri="{FF2B5EF4-FFF2-40B4-BE49-F238E27FC236}">
                      <a16:creationId xmlns:a16="http://schemas.microsoft.com/office/drawing/2014/main" id="{8F804165-B837-4E19-A74F-9913C84CE2F9}"/>
                    </a:ext>
                  </a:extLst>
                </p:cNvPr>
                <p:cNvSpPr/>
                <p:nvPr/>
              </p:nvSpPr>
              <p:spPr>
                <a:xfrm rot="18917016">
                  <a:off x="9572521" y="5566999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0 w 91701"/>
                    <a:gd name="connsiteY1" fmla="*/ 91701 h 91701"/>
                    <a:gd name="connsiteX2" fmla="*/ 0 w 91701"/>
                    <a:gd name="connsiteY2" fmla="*/ 45851 h 91701"/>
                    <a:gd name="connsiteX3" fmla="*/ 45850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6" name="Freeform: Shape 725">
                  <a:extLst>
                    <a:ext uri="{FF2B5EF4-FFF2-40B4-BE49-F238E27FC236}">
                      <a16:creationId xmlns:a16="http://schemas.microsoft.com/office/drawing/2014/main" id="{C90296DC-8FD4-4F84-A774-B84ED89AF9B4}"/>
                    </a:ext>
                  </a:extLst>
                </p:cNvPr>
                <p:cNvSpPr/>
                <p:nvPr/>
              </p:nvSpPr>
              <p:spPr>
                <a:xfrm rot="21588220">
                  <a:off x="8480876" y="5716848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7" name="Freeform: Shape 726">
                  <a:extLst>
                    <a:ext uri="{FF2B5EF4-FFF2-40B4-BE49-F238E27FC236}">
                      <a16:creationId xmlns:a16="http://schemas.microsoft.com/office/drawing/2014/main" id="{B8824E03-7850-4FAD-817F-1E75483AA703}"/>
                    </a:ext>
                  </a:extLst>
                </p:cNvPr>
                <p:cNvSpPr/>
                <p:nvPr/>
              </p:nvSpPr>
              <p:spPr>
                <a:xfrm>
                  <a:off x="8166541" y="78346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8" name="Freeform: Shape 727">
                  <a:extLst>
                    <a:ext uri="{FF2B5EF4-FFF2-40B4-BE49-F238E27FC236}">
                      <a16:creationId xmlns:a16="http://schemas.microsoft.com/office/drawing/2014/main" id="{92ED14B6-B1C6-4B3A-B486-A3DFF0A98360}"/>
                    </a:ext>
                  </a:extLst>
                </p:cNvPr>
                <p:cNvSpPr/>
                <p:nvPr/>
              </p:nvSpPr>
              <p:spPr>
                <a:xfrm rot="19162058">
                  <a:off x="8519929" y="6219467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9" name="Freeform: Shape 728">
                  <a:extLst>
                    <a:ext uri="{FF2B5EF4-FFF2-40B4-BE49-F238E27FC236}">
                      <a16:creationId xmlns:a16="http://schemas.microsoft.com/office/drawing/2014/main" id="{0069DC59-F84F-43AD-8A46-DDE9225CAB60}"/>
                    </a:ext>
                  </a:extLst>
                </p:cNvPr>
                <p:cNvSpPr/>
                <p:nvPr/>
              </p:nvSpPr>
              <p:spPr>
                <a:xfrm>
                  <a:off x="8320444" y="78346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0" name="Freeform: Shape 729">
                  <a:extLst>
                    <a:ext uri="{FF2B5EF4-FFF2-40B4-BE49-F238E27FC236}">
                      <a16:creationId xmlns:a16="http://schemas.microsoft.com/office/drawing/2014/main" id="{8A56CD0C-0EDF-4F4E-BD3A-720720D8A05C}"/>
                    </a:ext>
                  </a:extLst>
                </p:cNvPr>
                <p:cNvSpPr/>
                <p:nvPr/>
              </p:nvSpPr>
              <p:spPr>
                <a:xfrm>
                  <a:off x="6933155" y="56453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1" name="Freeform: Shape 730">
                  <a:extLst>
                    <a:ext uri="{FF2B5EF4-FFF2-40B4-BE49-F238E27FC236}">
                      <a16:creationId xmlns:a16="http://schemas.microsoft.com/office/drawing/2014/main" id="{7A5E905D-721F-4098-8757-D126C3FC9E29}"/>
                    </a:ext>
                  </a:extLst>
                </p:cNvPr>
                <p:cNvSpPr/>
                <p:nvPr/>
              </p:nvSpPr>
              <p:spPr>
                <a:xfrm>
                  <a:off x="7648476" y="70954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2" name="Freeform: Shape 731">
                  <a:extLst>
                    <a:ext uri="{FF2B5EF4-FFF2-40B4-BE49-F238E27FC236}">
                      <a16:creationId xmlns:a16="http://schemas.microsoft.com/office/drawing/2014/main" id="{65225D07-33EB-4D19-B796-76039C0B7132}"/>
                    </a:ext>
                  </a:extLst>
                </p:cNvPr>
                <p:cNvSpPr/>
                <p:nvPr/>
              </p:nvSpPr>
              <p:spPr>
                <a:xfrm>
                  <a:off x="7000352" y="56453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3" name="Freeform: Shape 732">
                  <a:extLst>
                    <a:ext uri="{FF2B5EF4-FFF2-40B4-BE49-F238E27FC236}">
                      <a16:creationId xmlns:a16="http://schemas.microsoft.com/office/drawing/2014/main" id="{A37B7EF5-E7A3-48A8-ABB9-90BE37E9B17B}"/>
                    </a:ext>
                  </a:extLst>
                </p:cNvPr>
                <p:cNvSpPr/>
                <p:nvPr/>
              </p:nvSpPr>
              <p:spPr>
                <a:xfrm>
                  <a:off x="7713505" y="70954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4" name="Freeform: Shape 733">
                  <a:extLst>
                    <a:ext uri="{FF2B5EF4-FFF2-40B4-BE49-F238E27FC236}">
                      <a16:creationId xmlns:a16="http://schemas.microsoft.com/office/drawing/2014/main" id="{25458358-64E1-4759-8447-D11F7CB9456F}"/>
                    </a:ext>
                  </a:extLst>
                </p:cNvPr>
                <p:cNvSpPr/>
                <p:nvPr/>
              </p:nvSpPr>
              <p:spPr>
                <a:xfrm>
                  <a:off x="7459892" y="69133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5" name="Freeform: Shape 734">
                  <a:extLst>
                    <a:ext uri="{FF2B5EF4-FFF2-40B4-BE49-F238E27FC236}">
                      <a16:creationId xmlns:a16="http://schemas.microsoft.com/office/drawing/2014/main" id="{CCBFCAB1-B70C-49CD-894C-810DA1068838}"/>
                    </a:ext>
                  </a:extLst>
                </p:cNvPr>
                <p:cNvSpPr/>
                <p:nvPr/>
              </p:nvSpPr>
              <p:spPr>
                <a:xfrm rot="18172583">
                  <a:off x="6927066" y="6222409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0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69" y="91696"/>
                        <a:pt x="45848" y="91696"/>
                      </a:cubicBezTo>
                      <a:cubicBezTo>
                        <a:pt x="20527" y="91696"/>
                        <a:pt x="0" y="71169"/>
                        <a:pt x="0" y="45848"/>
                      </a:cubicBezTo>
                      <a:cubicBezTo>
                        <a:pt x="0" y="20527"/>
                        <a:pt x="20527" y="0"/>
                        <a:pt x="45848" y="0"/>
                      </a:cubicBezTo>
                      <a:cubicBezTo>
                        <a:pt x="71169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6" name="Freeform: Shape 735">
                  <a:extLst>
                    <a:ext uri="{FF2B5EF4-FFF2-40B4-BE49-F238E27FC236}">
                      <a16:creationId xmlns:a16="http://schemas.microsoft.com/office/drawing/2014/main" id="{27EADD5C-3D1D-4F4A-A019-1B22A18744EC}"/>
                    </a:ext>
                  </a:extLst>
                </p:cNvPr>
                <p:cNvSpPr/>
                <p:nvPr/>
              </p:nvSpPr>
              <p:spPr>
                <a:xfrm rot="18652819">
                  <a:off x="9423783" y="6678369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4"/>
                        <a:pt x="45852" y="91704"/>
                      </a:cubicBezTo>
                      <a:cubicBezTo>
                        <a:pt x="20528" y="91704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7" name="Freeform: Shape 736">
                  <a:extLst>
                    <a:ext uri="{FF2B5EF4-FFF2-40B4-BE49-F238E27FC236}">
                      <a16:creationId xmlns:a16="http://schemas.microsoft.com/office/drawing/2014/main" id="{0BBE8BD1-7010-4FB7-A4CB-67DB298ADA64}"/>
                    </a:ext>
                  </a:extLst>
                </p:cNvPr>
                <p:cNvSpPr/>
                <p:nvPr/>
              </p:nvSpPr>
              <p:spPr>
                <a:xfrm rot="18652819">
                  <a:off x="8982383" y="6297066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8" name="Freeform: Shape 737">
                  <a:extLst>
                    <a:ext uri="{FF2B5EF4-FFF2-40B4-BE49-F238E27FC236}">
                      <a16:creationId xmlns:a16="http://schemas.microsoft.com/office/drawing/2014/main" id="{7BA42C1A-FCD3-4656-9AD2-AAE2E50F5C3E}"/>
                    </a:ext>
                  </a:extLst>
                </p:cNvPr>
                <p:cNvSpPr/>
                <p:nvPr/>
              </p:nvSpPr>
              <p:spPr>
                <a:xfrm rot="19037378">
                  <a:off x="6393311" y="6845617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9" name="Freeform: Shape 738">
                  <a:extLst>
                    <a:ext uri="{FF2B5EF4-FFF2-40B4-BE49-F238E27FC236}">
                      <a16:creationId xmlns:a16="http://schemas.microsoft.com/office/drawing/2014/main" id="{14BCE2C9-68DF-4C5C-83A3-1B324F9DF0A2}"/>
                    </a:ext>
                  </a:extLst>
                </p:cNvPr>
                <p:cNvSpPr/>
                <p:nvPr/>
              </p:nvSpPr>
              <p:spPr>
                <a:xfrm>
                  <a:off x="7219283" y="664891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0" name="Freeform: Shape 739">
                  <a:extLst>
                    <a:ext uri="{FF2B5EF4-FFF2-40B4-BE49-F238E27FC236}">
                      <a16:creationId xmlns:a16="http://schemas.microsoft.com/office/drawing/2014/main" id="{5B713F38-B207-4E84-B1F2-A600EAC78AFD}"/>
                    </a:ext>
                  </a:extLst>
                </p:cNvPr>
                <p:cNvSpPr/>
                <p:nvPr/>
              </p:nvSpPr>
              <p:spPr>
                <a:xfrm>
                  <a:off x="7219283" y="69133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1" name="Freeform: Shape 740">
                  <a:extLst>
                    <a:ext uri="{FF2B5EF4-FFF2-40B4-BE49-F238E27FC236}">
                      <a16:creationId xmlns:a16="http://schemas.microsoft.com/office/drawing/2014/main" id="{938215A2-38F9-4169-83C3-CC0EBCB1C7A3}"/>
                    </a:ext>
                  </a:extLst>
                </p:cNvPr>
                <p:cNvSpPr/>
                <p:nvPr/>
              </p:nvSpPr>
              <p:spPr>
                <a:xfrm rot="18900000">
                  <a:off x="6689678" y="700907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2" name="Freeform: Shape 741">
                  <a:extLst>
                    <a:ext uri="{FF2B5EF4-FFF2-40B4-BE49-F238E27FC236}">
                      <a16:creationId xmlns:a16="http://schemas.microsoft.com/office/drawing/2014/main" id="{12ADE9A7-C557-471F-AB64-E0B42E104CB7}"/>
                    </a:ext>
                  </a:extLst>
                </p:cNvPr>
                <p:cNvSpPr/>
                <p:nvPr/>
              </p:nvSpPr>
              <p:spPr>
                <a:xfrm>
                  <a:off x="5905695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3" name="Freeform: Shape 742">
                  <a:extLst>
                    <a:ext uri="{FF2B5EF4-FFF2-40B4-BE49-F238E27FC236}">
                      <a16:creationId xmlns:a16="http://schemas.microsoft.com/office/drawing/2014/main" id="{7B2CC228-4F65-44DA-90F8-A89A2201DE9F}"/>
                    </a:ext>
                  </a:extLst>
                </p:cNvPr>
                <p:cNvSpPr/>
                <p:nvPr/>
              </p:nvSpPr>
              <p:spPr>
                <a:xfrm>
                  <a:off x="4531413" y="565613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4" name="Freeform: Shape 743">
                  <a:extLst>
                    <a:ext uri="{FF2B5EF4-FFF2-40B4-BE49-F238E27FC236}">
                      <a16:creationId xmlns:a16="http://schemas.microsoft.com/office/drawing/2014/main" id="{BF41748E-F6D5-475E-A122-800C49C410E4}"/>
                    </a:ext>
                  </a:extLst>
                </p:cNvPr>
                <p:cNvSpPr/>
                <p:nvPr/>
              </p:nvSpPr>
              <p:spPr>
                <a:xfrm>
                  <a:off x="4531413" y="59184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5" name="Freeform: Shape 744">
                  <a:extLst>
                    <a:ext uri="{FF2B5EF4-FFF2-40B4-BE49-F238E27FC236}">
                      <a16:creationId xmlns:a16="http://schemas.microsoft.com/office/drawing/2014/main" id="{89A1FE31-80E8-4BD0-8167-66AB812A3D0C}"/>
                    </a:ext>
                  </a:extLst>
                </p:cNvPr>
                <p:cNvSpPr/>
                <p:nvPr/>
              </p:nvSpPr>
              <p:spPr>
                <a:xfrm>
                  <a:off x="5309594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6" name="Freeform: Shape 745">
                  <a:extLst>
                    <a:ext uri="{FF2B5EF4-FFF2-40B4-BE49-F238E27FC236}">
                      <a16:creationId xmlns:a16="http://schemas.microsoft.com/office/drawing/2014/main" id="{0AFEE831-A212-40D3-8BED-8324B03BA009}"/>
                    </a:ext>
                  </a:extLst>
                </p:cNvPr>
                <p:cNvSpPr/>
                <p:nvPr/>
              </p:nvSpPr>
              <p:spPr>
                <a:xfrm>
                  <a:off x="5151357" y="66792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7" name="Freeform: Shape 746">
                  <a:extLst>
                    <a:ext uri="{FF2B5EF4-FFF2-40B4-BE49-F238E27FC236}">
                      <a16:creationId xmlns:a16="http://schemas.microsoft.com/office/drawing/2014/main" id="{43F9B020-925D-4704-845A-047677B986BE}"/>
                    </a:ext>
                  </a:extLst>
                </p:cNvPr>
                <p:cNvSpPr/>
                <p:nvPr/>
              </p:nvSpPr>
              <p:spPr>
                <a:xfrm>
                  <a:off x="4531413" y="66185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8" name="Freeform: Shape 747">
                  <a:extLst>
                    <a:ext uri="{FF2B5EF4-FFF2-40B4-BE49-F238E27FC236}">
                      <a16:creationId xmlns:a16="http://schemas.microsoft.com/office/drawing/2014/main" id="{293F49ED-03BD-4DC1-BB79-5E7DD6E7C482}"/>
                    </a:ext>
                  </a:extLst>
                </p:cNvPr>
                <p:cNvSpPr/>
                <p:nvPr/>
              </p:nvSpPr>
              <p:spPr>
                <a:xfrm>
                  <a:off x="5261906" y="666842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9" name="Freeform: Shape 748">
                  <a:extLst>
                    <a:ext uri="{FF2B5EF4-FFF2-40B4-BE49-F238E27FC236}">
                      <a16:creationId xmlns:a16="http://schemas.microsoft.com/office/drawing/2014/main" id="{2189FDC8-8485-4318-BCF7-0532A2554F79}"/>
                    </a:ext>
                  </a:extLst>
                </p:cNvPr>
                <p:cNvSpPr/>
                <p:nvPr/>
              </p:nvSpPr>
              <p:spPr>
                <a:xfrm>
                  <a:off x="4531413" y="649935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0" name="Freeform: Shape 749">
                  <a:extLst>
                    <a:ext uri="{FF2B5EF4-FFF2-40B4-BE49-F238E27FC236}">
                      <a16:creationId xmlns:a16="http://schemas.microsoft.com/office/drawing/2014/main" id="{CC3BFEDA-C10D-4054-9040-29138AFD042E}"/>
                    </a:ext>
                  </a:extLst>
                </p:cNvPr>
                <p:cNvSpPr/>
                <p:nvPr/>
              </p:nvSpPr>
              <p:spPr>
                <a:xfrm>
                  <a:off x="5372457" y="667492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1" name="Freeform: Shape 750">
                  <a:extLst>
                    <a:ext uri="{FF2B5EF4-FFF2-40B4-BE49-F238E27FC236}">
                      <a16:creationId xmlns:a16="http://schemas.microsoft.com/office/drawing/2014/main" id="{1A3F7995-9E70-47F5-9AD6-39F9A4BA872A}"/>
                    </a:ext>
                  </a:extLst>
                </p:cNvPr>
                <p:cNvSpPr/>
                <p:nvPr/>
              </p:nvSpPr>
              <p:spPr>
                <a:xfrm>
                  <a:off x="4531413" y="637362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2" name="Freeform: Shape 751">
                  <a:extLst>
                    <a:ext uri="{FF2B5EF4-FFF2-40B4-BE49-F238E27FC236}">
                      <a16:creationId xmlns:a16="http://schemas.microsoft.com/office/drawing/2014/main" id="{D5ED6F65-E33F-4B44-B1D2-B3A006A7FAEE}"/>
                    </a:ext>
                  </a:extLst>
                </p:cNvPr>
                <p:cNvSpPr/>
                <p:nvPr/>
              </p:nvSpPr>
              <p:spPr>
                <a:xfrm rot="18418588">
                  <a:off x="4482661" y="7901733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1 w 91702"/>
                    <a:gd name="connsiteY1" fmla="*/ 91703 h 91702"/>
                    <a:gd name="connsiteX2" fmla="*/ 0 w 91702"/>
                    <a:gd name="connsiteY2" fmla="*/ 45851 h 91702"/>
                    <a:gd name="connsiteX3" fmla="*/ 45851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4" y="91703"/>
                        <a:pt x="45851" y="91703"/>
                      </a:cubicBezTo>
                      <a:cubicBezTo>
                        <a:pt x="20528" y="91703"/>
                        <a:pt x="0" y="71175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3" name="Freeform: Shape 752">
                  <a:extLst>
                    <a:ext uri="{FF2B5EF4-FFF2-40B4-BE49-F238E27FC236}">
                      <a16:creationId xmlns:a16="http://schemas.microsoft.com/office/drawing/2014/main" id="{05E07931-26BD-4FDF-A2AD-3336C2517CA5}"/>
                    </a:ext>
                  </a:extLst>
                </p:cNvPr>
                <p:cNvSpPr/>
                <p:nvPr/>
              </p:nvSpPr>
              <p:spPr>
                <a:xfrm rot="18418588">
                  <a:off x="5013193" y="7200576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1 w 91702"/>
                    <a:gd name="connsiteY1" fmla="*/ 91703 h 91702"/>
                    <a:gd name="connsiteX2" fmla="*/ 0 w 91702"/>
                    <a:gd name="connsiteY2" fmla="*/ 45851 h 91702"/>
                    <a:gd name="connsiteX3" fmla="*/ 45851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1" y="91703"/>
                      </a:cubicBezTo>
                      <a:cubicBezTo>
                        <a:pt x="20528" y="91703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4" name="Freeform: Shape 753">
                  <a:extLst>
                    <a:ext uri="{FF2B5EF4-FFF2-40B4-BE49-F238E27FC236}">
                      <a16:creationId xmlns:a16="http://schemas.microsoft.com/office/drawing/2014/main" id="{F4D07C2A-F775-4E26-9192-65AA65FD9E83}"/>
                    </a:ext>
                  </a:extLst>
                </p:cNvPr>
                <p:cNvSpPr/>
                <p:nvPr/>
              </p:nvSpPr>
              <p:spPr>
                <a:xfrm rot="18405800">
                  <a:off x="4562267" y="7955416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49 h 91699"/>
                    <a:gd name="connsiteX1" fmla="*/ 45850 w 91699"/>
                    <a:gd name="connsiteY1" fmla="*/ 91699 h 91699"/>
                    <a:gd name="connsiteX2" fmla="*/ 0 w 91699"/>
                    <a:gd name="connsiteY2" fmla="*/ 45849 h 91699"/>
                    <a:gd name="connsiteX3" fmla="*/ 45850 w 91699"/>
                    <a:gd name="connsiteY3" fmla="*/ 0 h 91699"/>
                    <a:gd name="connsiteX4" fmla="*/ 91699 w 91699"/>
                    <a:gd name="connsiteY4" fmla="*/ 45849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49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8" y="91699"/>
                        <a:pt x="0" y="71172"/>
                        <a:pt x="0" y="45849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5" name="Freeform: Shape 754">
                  <a:extLst>
                    <a:ext uri="{FF2B5EF4-FFF2-40B4-BE49-F238E27FC236}">
                      <a16:creationId xmlns:a16="http://schemas.microsoft.com/office/drawing/2014/main" id="{A60462A7-E16C-4F2C-881B-58A95A08121F}"/>
                    </a:ext>
                  </a:extLst>
                </p:cNvPr>
                <p:cNvSpPr/>
                <p:nvPr/>
              </p:nvSpPr>
              <p:spPr>
                <a:xfrm rot="18405800">
                  <a:off x="5081562" y="7259165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7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6" name="Freeform: Shape 755">
                  <a:extLst>
                    <a:ext uri="{FF2B5EF4-FFF2-40B4-BE49-F238E27FC236}">
                      <a16:creationId xmlns:a16="http://schemas.microsoft.com/office/drawing/2014/main" id="{8C4F6483-CE76-421C-95CC-4CCFA47B949D}"/>
                    </a:ext>
                  </a:extLst>
                </p:cNvPr>
                <p:cNvSpPr/>
                <p:nvPr/>
              </p:nvSpPr>
              <p:spPr>
                <a:xfrm rot="16341275">
                  <a:off x="4808355" y="7896312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5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2" y="91705"/>
                      </a:cubicBezTo>
                      <a:cubicBezTo>
                        <a:pt x="20529" y="91705"/>
                        <a:pt x="0" y="71176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7" name="Freeform: Shape 756">
                  <a:extLst>
                    <a:ext uri="{FF2B5EF4-FFF2-40B4-BE49-F238E27FC236}">
                      <a16:creationId xmlns:a16="http://schemas.microsoft.com/office/drawing/2014/main" id="{311ABB66-3F29-42D1-BAF1-F4430DDA4A8D}"/>
                    </a:ext>
                  </a:extLst>
                </p:cNvPr>
                <p:cNvSpPr/>
                <p:nvPr/>
              </p:nvSpPr>
              <p:spPr>
                <a:xfrm>
                  <a:off x="5205549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8" name="Freeform: Shape 757">
                  <a:extLst>
                    <a:ext uri="{FF2B5EF4-FFF2-40B4-BE49-F238E27FC236}">
                      <a16:creationId xmlns:a16="http://schemas.microsoft.com/office/drawing/2014/main" id="{5A880BFF-D2D7-41AF-8600-D20484AF4DF5}"/>
                    </a:ext>
                  </a:extLst>
                </p:cNvPr>
                <p:cNvSpPr/>
                <p:nvPr/>
              </p:nvSpPr>
              <p:spPr>
                <a:xfrm>
                  <a:off x="7342839" y="72862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id="{E15FEA1A-45A9-4E86-976D-44A0187D7C85}"/>
                    </a:ext>
                  </a:extLst>
                </p:cNvPr>
                <p:cNvSpPr/>
                <p:nvPr/>
              </p:nvSpPr>
              <p:spPr>
                <a:xfrm>
                  <a:off x="6237344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id="{9388D76B-5F49-4E39-B190-A962EB74FC85}"/>
                    </a:ext>
                  </a:extLst>
                </p:cNvPr>
                <p:cNvSpPr/>
                <p:nvPr/>
              </p:nvSpPr>
              <p:spPr>
                <a:xfrm>
                  <a:off x="7349342" y="737074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id="{A80BBFF6-50C6-49D9-A769-0E4921D9AADB}"/>
                    </a:ext>
                  </a:extLst>
                </p:cNvPr>
                <p:cNvSpPr/>
                <p:nvPr/>
              </p:nvSpPr>
              <p:spPr>
                <a:xfrm>
                  <a:off x="6315379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2" name="Freeform: Shape 761">
                  <a:extLst>
                    <a:ext uri="{FF2B5EF4-FFF2-40B4-BE49-F238E27FC236}">
                      <a16:creationId xmlns:a16="http://schemas.microsoft.com/office/drawing/2014/main" id="{5279DD9E-0F71-4344-8068-4BC7EAD5B8DB}"/>
                    </a:ext>
                  </a:extLst>
                </p:cNvPr>
                <p:cNvSpPr/>
                <p:nvPr/>
              </p:nvSpPr>
              <p:spPr>
                <a:xfrm>
                  <a:off x="7353677" y="74596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3" name="Freeform: Shape 762">
                  <a:extLst>
                    <a:ext uri="{FF2B5EF4-FFF2-40B4-BE49-F238E27FC236}">
                      <a16:creationId xmlns:a16="http://schemas.microsoft.com/office/drawing/2014/main" id="{2A6121BA-8EA5-497A-B394-BE166D9E70B9}"/>
                    </a:ext>
                  </a:extLst>
                </p:cNvPr>
                <p:cNvSpPr/>
                <p:nvPr/>
              </p:nvSpPr>
              <p:spPr>
                <a:xfrm>
                  <a:off x="6382575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4" name="Freeform: Shape 763">
                  <a:extLst>
                    <a:ext uri="{FF2B5EF4-FFF2-40B4-BE49-F238E27FC236}">
                      <a16:creationId xmlns:a16="http://schemas.microsoft.com/office/drawing/2014/main" id="{AB6A1E60-DE67-48F8-8F1B-552A79F01F57}"/>
                    </a:ext>
                  </a:extLst>
                </p:cNvPr>
                <p:cNvSpPr/>
                <p:nvPr/>
              </p:nvSpPr>
              <p:spPr>
                <a:xfrm>
                  <a:off x="8303103" y="558460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5" name="Freeform: Shape 764">
                  <a:extLst>
                    <a:ext uri="{FF2B5EF4-FFF2-40B4-BE49-F238E27FC236}">
                      <a16:creationId xmlns:a16="http://schemas.microsoft.com/office/drawing/2014/main" id="{4A608940-1929-4DEA-B1DB-DAC228C3028B}"/>
                    </a:ext>
                  </a:extLst>
                </p:cNvPr>
                <p:cNvSpPr/>
                <p:nvPr/>
              </p:nvSpPr>
              <p:spPr>
                <a:xfrm>
                  <a:off x="7941107" y="56279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6" name="Freeform: Shape 765">
                  <a:extLst>
                    <a:ext uri="{FF2B5EF4-FFF2-40B4-BE49-F238E27FC236}">
                      <a16:creationId xmlns:a16="http://schemas.microsoft.com/office/drawing/2014/main" id="{A133D980-BA80-4B3E-853A-BCDF00956D4C}"/>
                    </a:ext>
                  </a:extLst>
                </p:cNvPr>
                <p:cNvSpPr/>
                <p:nvPr/>
              </p:nvSpPr>
              <p:spPr>
                <a:xfrm rot="18900000">
                  <a:off x="8012650" y="5837460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7" name="Freeform: Shape 766">
                  <a:extLst>
                    <a:ext uri="{FF2B5EF4-FFF2-40B4-BE49-F238E27FC236}">
                      <a16:creationId xmlns:a16="http://schemas.microsoft.com/office/drawing/2014/main" id="{50C75F79-323F-4C78-9F9F-C63DCB5031E8}"/>
                    </a:ext>
                  </a:extLst>
                </p:cNvPr>
                <p:cNvSpPr/>
                <p:nvPr/>
              </p:nvSpPr>
              <p:spPr>
                <a:xfrm>
                  <a:off x="7811049" y="57341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8" name="Freeform: Shape 767">
                  <a:extLst>
                    <a:ext uri="{FF2B5EF4-FFF2-40B4-BE49-F238E27FC236}">
                      <a16:creationId xmlns:a16="http://schemas.microsoft.com/office/drawing/2014/main" id="{750134AC-4157-4508-B9E6-02D9232D9AE8}"/>
                    </a:ext>
                  </a:extLst>
                </p:cNvPr>
                <p:cNvSpPr/>
                <p:nvPr/>
              </p:nvSpPr>
              <p:spPr>
                <a:xfrm>
                  <a:off x="7906425" y="769588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9" name="Freeform: Shape 768">
                  <a:extLst>
                    <a:ext uri="{FF2B5EF4-FFF2-40B4-BE49-F238E27FC236}">
                      <a16:creationId xmlns:a16="http://schemas.microsoft.com/office/drawing/2014/main" id="{A28DF9ED-4362-4A5B-A42C-73D474C5B260}"/>
                    </a:ext>
                  </a:extLst>
                </p:cNvPr>
                <p:cNvSpPr/>
                <p:nvPr/>
              </p:nvSpPr>
              <p:spPr>
                <a:xfrm rot="19578691">
                  <a:off x="6759506" y="7856222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5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2" y="91705"/>
                      </a:cubicBezTo>
                      <a:cubicBezTo>
                        <a:pt x="20529" y="91705"/>
                        <a:pt x="0" y="71176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0" name="Freeform: Shape 769">
                  <a:extLst>
                    <a:ext uri="{FF2B5EF4-FFF2-40B4-BE49-F238E27FC236}">
                      <a16:creationId xmlns:a16="http://schemas.microsoft.com/office/drawing/2014/main" id="{3EB193EF-BBF0-4D36-81F4-AC73D077A51F}"/>
                    </a:ext>
                  </a:extLst>
                </p:cNvPr>
                <p:cNvSpPr/>
                <p:nvPr/>
              </p:nvSpPr>
              <p:spPr>
                <a:xfrm rot="19679677">
                  <a:off x="6969598" y="7888888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0 w 91701"/>
                    <a:gd name="connsiteY1" fmla="*/ 91701 h 91700"/>
                    <a:gd name="connsiteX2" fmla="*/ 0 w 91701"/>
                    <a:gd name="connsiteY2" fmla="*/ 45851 h 91700"/>
                    <a:gd name="connsiteX3" fmla="*/ 45850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1" name="Freeform: Shape 770">
                  <a:extLst>
                    <a:ext uri="{FF2B5EF4-FFF2-40B4-BE49-F238E27FC236}">
                      <a16:creationId xmlns:a16="http://schemas.microsoft.com/office/drawing/2014/main" id="{A2BB7540-150F-43A3-B66C-35BA7CAFA8A0}"/>
                    </a:ext>
                  </a:extLst>
                </p:cNvPr>
                <p:cNvSpPr/>
                <p:nvPr/>
              </p:nvSpPr>
              <p:spPr>
                <a:xfrm>
                  <a:off x="7769863" y="78107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2" name="Freeform: Shape 771">
                  <a:extLst>
                    <a:ext uri="{FF2B5EF4-FFF2-40B4-BE49-F238E27FC236}">
                      <a16:creationId xmlns:a16="http://schemas.microsoft.com/office/drawing/2014/main" id="{2AF29527-B0B7-4F4C-92AF-8E252C115DD0}"/>
                    </a:ext>
                  </a:extLst>
                </p:cNvPr>
                <p:cNvSpPr/>
                <p:nvPr/>
              </p:nvSpPr>
              <p:spPr>
                <a:xfrm rot="18988253">
                  <a:off x="6217985" y="6653405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8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0"/>
                        <a:pt x="71170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3" name="Freeform: Shape 772">
                  <a:extLst>
                    <a:ext uri="{FF2B5EF4-FFF2-40B4-BE49-F238E27FC236}">
                      <a16:creationId xmlns:a16="http://schemas.microsoft.com/office/drawing/2014/main" id="{DBA6D96F-8166-484F-9AF4-2A5EC7B415A6}"/>
                    </a:ext>
                  </a:extLst>
                </p:cNvPr>
                <p:cNvSpPr/>
                <p:nvPr/>
              </p:nvSpPr>
              <p:spPr>
                <a:xfrm>
                  <a:off x="6087776" y="631076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4" name="Freeform: Shape 773">
                  <a:extLst>
                    <a:ext uri="{FF2B5EF4-FFF2-40B4-BE49-F238E27FC236}">
                      <a16:creationId xmlns:a16="http://schemas.microsoft.com/office/drawing/2014/main" id="{3EA8D7AC-0560-4A60-ABDC-5C5B87A1EB84}"/>
                    </a:ext>
                  </a:extLst>
                </p:cNvPr>
                <p:cNvSpPr/>
                <p:nvPr/>
              </p:nvSpPr>
              <p:spPr>
                <a:xfrm>
                  <a:off x="6432431" y="61850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5" name="Freeform: Shape 774">
                  <a:extLst>
                    <a:ext uri="{FF2B5EF4-FFF2-40B4-BE49-F238E27FC236}">
                      <a16:creationId xmlns:a16="http://schemas.microsoft.com/office/drawing/2014/main" id="{EB144445-8015-4161-9CB7-1281570EBF75}"/>
                    </a:ext>
                  </a:extLst>
                </p:cNvPr>
                <p:cNvSpPr/>
                <p:nvPr/>
              </p:nvSpPr>
              <p:spPr>
                <a:xfrm>
                  <a:off x="6243846" y="62479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6" name="Freeform: Shape 775">
                  <a:extLst>
                    <a:ext uri="{FF2B5EF4-FFF2-40B4-BE49-F238E27FC236}">
                      <a16:creationId xmlns:a16="http://schemas.microsoft.com/office/drawing/2014/main" id="{1CE2AA0B-DE15-4B73-8786-3B5716C9F7D0}"/>
                    </a:ext>
                  </a:extLst>
                </p:cNvPr>
                <p:cNvSpPr/>
                <p:nvPr/>
              </p:nvSpPr>
              <p:spPr>
                <a:xfrm rot="19345864">
                  <a:off x="5792572" y="5502720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8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7" name="Freeform: Shape 776">
                  <a:extLst>
                    <a:ext uri="{FF2B5EF4-FFF2-40B4-BE49-F238E27FC236}">
                      <a16:creationId xmlns:a16="http://schemas.microsoft.com/office/drawing/2014/main" id="{C938DE3D-7E00-40D1-B74A-DBEACE8A24CA}"/>
                    </a:ext>
                  </a:extLst>
                </p:cNvPr>
                <p:cNvSpPr/>
                <p:nvPr/>
              </p:nvSpPr>
              <p:spPr>
                <a:xfrm rot="18557171">
                  <a:off x="5886575" y="4700592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8" name="Freeform: Shape 777">
                  <a:extLst>
                    <a:ext uri="{FF2B5EF4-FFF2-40B4-BE49-F238E27FC236}">
                      <a16:creationId xmlns:a16="http://schemas.microsoft.com/office/drawing/2014/main" id="{94443299-D698-4C48-965A-65CA0CBDC27D}"/>
                    </a:ext>
                  </a:extLst>
                </p:cNvPr>
                <p:cNvSpPr/>
                <p:nvPr/>
              </p:nvSpPr>
              <p:spPr>
                <a:xfrm>
                  <a:off x="5530694" y="53981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9" name="Freeform: Shape 778">
                  <a:extLst>
                    <a:ext uri="{FF2B5EF4-FFF2-40B4-BE49-F238E27FC236}">
                      <a16:creationId xmlns:a16="http://schemas.microsoft.com/office/drawing/2014/main" id="{7E8916D2-BBC2-4A23-98A7-C34F9423B391}"/>
                    </a:ext>
                  </a:extLst>
                </p:cNvPr>
                <p:cNvSpPr/>
                <p:nvPr/>
              </p:nvSpPr>
              <p:spPr>
                <a:xfrm>
                  <a:off x="4635459" y="51749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0" name="Freeform: Shape 779">
                  <a:extLst>
                    <a:ext uri="{FF2B5EF4-FFF2-40B4-BE49-F238E27FC236}">
                      <a16:creationId xmlns:a16="http://schemas.microsoft.com/office/drawing/2014/main" id="{ADFD7516-90C7-4483-8ACC-EE52F74542BD}"/>
                    </a:ext>
                  </a:extLst>
                </p:cNvPr>
                <p:cNvSpPr/>
                <p:nvPr/>
              </p:nvSpPr>
              <p:spPr>
                <a:xfrm>
                  <a:off x="4667975" y="53743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1" name="Freeform: Shape 780">
                  <a:extLst>
                    <a:ext uri="{FF2B5EF4-FFF2-40B4-BE49-F238E27FC236}">
                      <a16:creationId xmlns:a16="http://schemas.microsoft.com/office/drawing/2014/main" id="{5DD28B91-154A-4F55-9804-7C4EDE07E9D3}"/>
                    </a:ext>
                  </a:extLst>
                </p:cNvPr>
                <p:cNvSpPr/>
                <p:nvPr/>
              </p:nvSpPr>
              <p:spPr>
                <a:xfrm>
                  <a:off x="5361618" y="540902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FBBCE36C-E7C1-40D2-8B26-B51D0C0E2A50}"/>
                    </a:ext>
                  </a:extLst>
                </p:cNvPr>
                <p:cNvSpPr/>
                <p:nvPr/>
              </p:nvSpPr>
              <p:spPr>
                <a:xfrm>
                  <a:off x="14730149" y="1075658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2D0E2227-F731-4B07-BF78-234F160D7AC7}"/>
                    </a:ext>
                  </a:extLst>
                </p:cNvPr>
                <p:cNvSpPr/>
                <p:nvPr/>
              </p:nvSpPr>
              <p:spPr>
                <a:xfrm>
                  <a:off x="12972194" y="1208318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AB6EA0D7-1B41-4F34-9913-7E7B91E753A5}"/>
                    </a:ext>
                  </a:extLst>
                </p:cNvPr>
                <p:cNvSpPr/>
                <p:nvPr/>
              </p:nvSpPr>
              <p:spPr>
                <a:xfrm>
                  <a:off x="14730149" y="106525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9560186F-F56C-4445-B881-8AA2A9D62BAF}"/>
                    </a:ext>
                  </a:extLst>
                </p:cNvPr>
                <p:cNvSpPr/>
                <p:nvPr/>
              </p:nvSpPr>
              <p:spPr>
                <a:xfrm>
                  <a:off x="12972194" y="118750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1CA0B07F-1A9E-4741-A378-4107518F8CE8}"/>
                    </a:ext>
                  </a:extLst>
                </p:cNvPr>
                <p:cNvSpPr/>
                <p:nvPr/>
              </p:nvSpPr>
              <p:spPr>
                <a:xfrm>
                  <a:off x="14730149" y="1091049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451C4A42-1C64-481F-AAF0-1C5F69E53C92}"/>
                    </a:ext>
                  </a:extLst>
                </p:cNvPr>
                <p:cNvSpPr/>
                <p:nvPr/>
              </p:nvSpPr>
              <p:spPr>
                <a:xfrm>
                  <a:off x="13295172" y="130564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8" name="Freeform: Shape 787">
                  <a:extLst>
                    <a:ext uri="{FF2B5EF4-FFF2-40B4-BE49-F238E27FC236}">
                      <a16:creationId xmlns:a16="http://schemas.microsoft.com/office/drawing/2014/main" id="{D39C4E98-443E-40A2-874B-3D19C42D5F32}"/>
                    </a:ext>
                  </a:extLst>
                </p:cNvPr>
                <p:cNvSpPr/>
                <p:nvPr/>
              </p:nvSpPr>
              <p:spPr>
                <a:xfrm>
                  <a:off x="14730149" y="1110341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9" name="Freeform: Shape 788">
                  <a:extLst>
                    <a:ext uri="{FF2B5EF4-FFF2-40B4-BE49-F238E27FC236}">
                      <a16:creationId xmlns:a16="http://schemas.microsoft.com/office/drawing/2014/main" id="{BE111EC4-2E59-4576-9734-78909E42E6FA}"/>
                    </a:ext>
                  </a:extLst>
                </p:cNvPr>
                <p:cNvSpPr/>
                <p:nvPr/>
              </p:nvSpPr>
              <p:spPr>
                <a:xfrm>
                  <a:off x="13553121" y="130564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0" name="Freeform: Shape 789">
                  <a:extLst>
                    <a:ext uri="{FF2B5EF4-FFF2-40B4-BE49-F238E27FC236}">
                      <a16:creationId xmlns:a16="http://schemas.microsoft.com/office/drawing/2014/main" id="{BBBC2C42-B38A-4C73-92B3-5802D6512453}"/>
                    </a:ext>
                  </a:extLst>
                </p:cNvPr>
                <p:cNvSpPr/>
                <p:nvPr/>
              </p:nvSpPr>
              <p:spPr>
                <a:xfrm rot="18900000">
                  <a:off x="14384632" y="11297936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1" name="Freeform: Shape 790">
                  <a:extLst>
                    <a:ext uri="{FF2B5EF4-FFF2-40B4-BE49-F238E27FC236}">
                      <a16:creationId xmlns:a16="http://schemas.microsoft.com/office/drawing/2014/main" id="{7AD94E48-4072-4449-99C7-A89BFC11B9BD}"/>
                    </a:ext>
                  </a:extLst>
                </p:cNvPr>
                <p:cNvSpPr/>
                <p:nvPr/>
              </p:nvSpPr>
              <p:spPr>
                <a:xfrm rot="18900000">
                  <a:off x="14621760" y="1153736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7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2" name="Freeform: Shape 791">
                  <a:extLst>
                    <a:ext uri="{FF2B5EF4-FFF2-40B4-BE49-F238E27FC236}">
                      <a16:creationId xmlns:a16="http://schemas.microsoft.com/office/drawing/2014/main" id="{F5BABDCD-BBD2-4EF9-8837-EB6A6DE4F665}"/>
                    </a:ext>
                  </a:extLst>
                </p:cNvPr>
                <p:cNvSpPr/>
                <p:nvPr/>
              </p:nvSpPr>
              <p:spPr>
                <a:xfrm rot="18900000">
                  <a:off x="14385206" y="1155565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0" y="71171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3" name="Freeform: Shape 792">
                  <a:extLst>
                    <a:ext uri="{FF2B5EF4-FFF2-40B4-BE49-F238E27FC236}">
                      <a16:creationId xmlns:a16="http://schemas.microsoft.com/office/drawing/2014/main" id="{7C7C1710-5EAE-4CDE-A0EC-AD3131B799F9}"/>
                    </a:ext>
                  </a:extLst>
                </p:cNvPr>
                <p:cNvSpPr/>
                <p:nvPr/>
              </p:nvSpPr>
              <p:spPr>
                <a:xfrm rot="18900000">
                  <a:off x="14622334" y="1179506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2"/>
                        <a:pt x="1" y="45850"/>
                      </a:cubicBezTo>
                      <a:cubicBezTo>
                        <a:pt x="1" y="20527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4" name="Freeform: Shape 793">
                  <a:extLst>
                    <a:ext uri="{FF2B5EF4-FFF2-40B4-BE49-F238E27FC236}">
                      <a16:creationId xmlns:a16="http://schemas.microsoft.com/office/drawing/2014/main" id="{4A49F363-14BA-42D4-BE20-9624C61D3710}"/>
                    </a:ext>
                  </a:extLst>
                </p:cNvPr>
                <p:cNvSpPr/>
                <p:nvPr/>
              </p:nvSpPr>
              <p:spPr>
                <a:xfrm rot="19037631">
                  <a:off x="14289317" y="12328017"/>
                  <a:ext cx="99705" cy="99705"/>
                </a:xfrm>
                <a:custGeom>
                  <a:avLst/>
                  <a:gdLst>
                    <a:gd name="connsiteX0" fmla="*/ 91695 w 91695"/>
                    <a:gd name="connsiteY0" fmla="*/ 45848 h 91695"/>
                    <a:gd name="connsiteX1" fmla="*/ 45848 w 91695"/>
                    <a:gd name="connsiteY1" fmla="*/ 91695 h 91695"/>
                    <a:gd name="connsiteX2" fmla="*/ 0 w 91695"/>
                    <a:gd name="connsiteY2" fmla="*/ 45848 h 91695"/>
                    <a:gd name="connsiteX3" fmla="*/ 45848 w 91695"/>
                    <a:gd name="connsiteY3" fmla="*/ 0 h 91695"/>
                    <a:gd name="connsiteX4" fmla="*/ 91695 w 91695"/>
                    <a:gd name="connsiteY4" fmla="*/ 45848 h 9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5" h="91695">
                      <a:moveTo>
                        <a:pt x="91695" y="45848"/>
                      </a:moveTo>
                      <a:cubicBezTo>
                        <a:pt x="91695" y="71169"/>
                        <a:pt x="71169" y="91695"/>
                        <a:pt x="45848" y="91695"/>
                      </a:cubicBezTo>
                      <a:cubicBezTo>
                        <a:pt x="20527" y="91695"/>
                        <a:pt x="0" y="71168"/>
                        <a:pt x="0" y="45848"/>
                      </a:cubicBezTo>
                      <a:cubicBezTo>
                        <a:pt x="0" y="20526"/>
                        <a:pt x="20527" y="0"/>
                        <a:pt x="45848" y="0"/>
                      </a:cubicBezTo>
                      <a:cubicBezTo>
                        <a:pt x="71169" y="0"/>
                        <a:pt x="91695" y="20527"/>
                        <a:pt x="91695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5" name="Freeform: Shape 794">
                  <a:extLst>
                    <a:ext uri="{FF2B5EF4-FFF2-40B4-BE49-F238E27FC236}">
                      <a16:creationId xmlns:a16="http://schemas.microsoft.com/office/drawing/2014/main" id="{CF496016-2C70-4489-B62D-1A99FB81BF3D}"/>
                    </a:ext>
                  </a:extLst>
                </p:cNvPr>
                <p:cNvSpPr/>
                <p:nvPr/>
              </p:nvSpPr>
              <p:spPr>
                <a:xfrm>
                  <a:off x="14485206" y="130477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6" name="Freeform: Shape 795">
                  <a:extLst>
                    <a:ext uri="{FF2B5EF4-FFF2-40B4-BE49-F238E27FC236}">
                      <a16:creationId xmlns:a16="http://schemas.microsoft.com/office/drawing/2014/main" id="{E3C7ED38-8429-459D-88DB-AA8833721667}"/>
                    </a:ext>
                  </a:extLst>
                </p:cNvPr>
                <p:cNvSpPr/>
                <p:nvPr/>
              </p:nvSpPr>
              <p:spPr>
                <a:xfrm rot="18129288">
                  <a:off x="14002510" y="1228591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1"/>
                        <a:pt x="1" y="45850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7" name="Freeform: Shape 796">
                  <a:extLst>
                    <a:ext uri="{FF2B5EF4-FFF2-40B4-BE49-F238E27FC236}">
                      <a16:creationId xmlns:a16="http://schemas.microsoft.com/office/drawing/2014/main" id="{30B7BB5F-F358-4EA9-A5F6-DEF136F72176}"/>
                    </a:ext>
                  </a:extLst>
                </p:cNvPr>
                <p:cNvSpPr/>
                <p:nvPr/>
              </p:nvSpPr>
              <p:spPr>
                <a:xfrm>
                  <a:off x="13912949" y="130477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8" name="Freeform: Shape 797">
                  <a:extLst>
                    <a:ext uri="{FF2B5EF4-FFF2-40B4-BE49-F238E27FC236}">
                      <a16:creationId xmlns:a16="http://schemas.microsoft.com/office/drawing/2014/main" id="{6F0335BF-64ED-4C5A-B5BC-5226876483AC}"/>
                    </a:ext>
                  </a:extLst>
                </p:cNvPr>
                <p:cNvSpPr/>
                <p:nvPr/>
              </p:nvSpPr>
              <p:spPr>
                <a:xfrm rot="18454136">
                  <a:off x="12974396" y="10974509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50 w 91698"/>
                    <a:gd name="connsiteY1" fmla="*/ 91698 h 91698"/>
                    <a:gd name="connsiteX2" fmla="*/ 1 w 91698"/>
                    <a:gd name="connsiteY2" fmla="*/ 45849 h 91698"/>
                    <a:gd name="connsiteX3" fmla="*/ 45850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8"/>
                        <a:pt x="45850" y="91698"/>
                      </a:cubicBezTo>
                      <a:cubicBezTo>
                        <a:pt x="20528" y="91698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699" y="20528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9" name="Freeform: Shape 798">
                  <a:extLst>
                    <a:ext uri="{FF2B5EF4-FFF2-40B4-BE49-F238E27FC236}">
                      <a16:creationId xmlns:a16="http://schemas.microsoft.com/office/drawing/2014/main" id="{38E8CC84-0B1E-4FAA-93D3-04172B033FF9}"/>
                    </a:ext>
                  </a:extLst>
                </p:cNvPr>
                <p:cNvSpPr/>
                <p:nvPr/>
              </p:nvSpPr>
              <p:spPr>
                <a:xfrm>
                  <a:off x="13431733" y="819227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0" name="Freeform: Shape 799">
                  <a:extLst>
                    <a:ext uri="{FF2B5EF4-FFF2-40B4-BE49-F238E27FC236}">
                      <a16:creationId xmlns:a16="http://schemas.microsoft.com/office/drawing/2014/main" id="{8E970D39-99AD-4E06-B828-25A4C4F88B29}"/>
                    </a:ext>
                  </a:extLst>
                </p:cNvPr>
                <p:cNvSpPr/>
                <p:nvPr/>
              </p:nvSpPr>
              <p:spPr>
                <a:xfrm>
                  <a:off x="13993151" y="94820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1" name="Freeform: Shape 800">
                  <a:extLst>
                    <a:ext uri="{FF2B5EF4-FFF2-40B4-BE49-F238E27FC236}">
                      <a16:creationId xmlns:a16="http://schemas.microsoft.com/office/drawing/2014/main" id="{91E801C6-28B7-4C1C-95D0-ABAAA528A798}"/>
                    </a:ext>
                  </a:extLst>
                </p:cNvPr>
                <p:cNvSpPr/>
                <p:nvPr/>
              </p:nvSpPr>
              <p:spPr>
                <a:xfrm>
                  <a:off x="13670173" y="819227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2" name="Freeform: Shape 801">
                  <a:extLst>
                    <a:ext uri="{FF2B5EF4-FFF2-40B4-BE49-F238E27FC236}">
                      <a16:creationId xmlns:a16="http://schemas.microsoft.com/office/drawing/2014/main" id="{CD8AF9E9-B392-4F49-97F8-B451E8229014}"/>
                    </a:ext>
                  </a:extLst>
                </p:cNvPr>
                <p:cNvSpPr/>
                <p:nvPr/>
              </p:nvSpPr>
              <p:spPr>
                <a:xfrm>
                  <a:off x="13613815" y="101388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3" name="Freeform: Shape 802">
                  <a:extLst>
                    <a:ext uri="{FF2B5EF4-FFF2-40B4-BE49-F238E27FC236}">
                      <a16:creationId xmlns:a16="http://schemas.microsoft.com/office/drawing/2014/main" id="{EA2D97FC-83F4-40C8-86E1-44FC3324AA39}"/>
                    </a:ext>
                  </a:extLst>
                </p:cNvPr>
                <p:cNvSpPr/>
                <p:nvPr/>
              </p:nvSpPr>
              <p:spPr>
                <a:xfrm rot="18917016">
                  <a:off x="12963761" y="10458410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4" name="Freeform: Shape 803">
                  <a:extLst>
                    <a:ext uri="{FF2B5EF4-FFF2-40B4-BE49-F238E27FC236}">
                      <a16:creationId xmlns:a16="http://schemas.microsoft.com/office/drawing/2014/main" id="{0DA63A60-5A6F-4471-8F8B-5DC19026FF03}"/>
                    </a:ext>
                  </a:extLst>
                </p:cNvPr>
                <p:cNvSpPr/>
                <p:nvPr/>
              </p:nvSpPr>
              <p:spPr>
                <a:xfrm rot="21588231">
                  <a:off x="14056073" y="10310103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0 h 91701"/>
                    <a:gd name="connsiteX1" fmla="*/ 45851 w 91701"/>
                    <a:gd name="connsiteY1" fmla="*/ 91701 h 91701"/>
                    <a:gd name="connsiteX2" fmla="*/ 1 w 91701"/>
                    <a:gd name="connsiteY2" fmla="*/ 45850 h 91701"/>
                    <a:gd name="connsiteX3" fmla="*/ 45851 w 91701"/>
                    <a:gd name="connsiteY3" fmla="*/ 0 h 91701"/>
                    <a:gd name="connsiteX4" fmla="*/ 91701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5" name="Freeform: Shape 804">
                  <a:extLst>
                    <a:ext uri="{FF2B5EF4-FFF2-40B4-BE49-F238E27FC236}">
                      <a16:creationId xmlns:a16="http://schemas.microsoft.com/office/drawing/2014/main" id="{BD4CD5B5-4E33-457E-B0A6-1315929443E5}"/>
                    </a:ext>
                  </a:extLst>
                </p:cNvPr>
                <p:cNvSpPr/>
                <p:nvPr/>
              </p:nvSpPr>
              <p:spPr>
                <a:xfrm>
                  <a:off x="14370320" y="89769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6" name="Freeform: Shape 805">
                  <a:extLst>
                    <a:ext uri="{FF2B5EF4-FFF2-40B4-BE49-F238E27FC236}">
                      <a16:creationId xmlns:a16="http://schemas.microsoft.com/office/drawing/2014/main" id="{7AF66E44-4FBB-4DA2-9135-E5186EE51F92}"/>
                    </a:ext>
                  </a:extLst>
                </p:cNvPr>
                <p:cNvSpPr/>
                <p:nvPr/>
              </p:nvSpPr>
              <p:spPr>
                <a:xfrm rot="19162058">
                  <a:off x="14017690" y="9808112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7" name="Freeform: Shape 806">
                  <a:extLst>
                    <a:ext uri="{FF2B5EF4-FFF2-40B4-BE49-F238E27FC236}">
                      <a16:creationId xmlns:a16="http://schemas.microsoft.com/office/drawing/2014/main" id="{45EAD91C-D2CF-4304-908D-A3E57E0026C8}"/>
                    </a:ext>
                  </a:extLst>
                </p:cNvPr>
                <p:cNvSpPr/>
                <p:nvPr/>
              </p:nvSpPr>
              <p:spPr>
                <a:xfrm>
                  <a:off x="14216418" y="914603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8" name="Freeform: Shape 807">
                  <a:extLst>
                    <a:ext uri="{FF2B5EF4-FFF2-40B4-BE49-F238E27FC236}">
                      <a16:creationId xmlns:a16="http://schemas.microsoft.com/office/drawing/2014/main" id="{9A172E01-2D93-486D-9EF7-D33A0032A118}"/>
                    </a:ext>
                  </a:extLst>
                </p:cNvPr>
                <p:cNvSpPr/>
                <p:nvPr/>
              </p:nvSpPr>
              <p:spPr>
                <a:xfrm>
                  <a:off x="14554569" y="954054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9" name="Freeform: Shape 808">
                  <a:extLst>
                    <a:ext uri="{FF2B5EF4-FFF2-40B4-BE49-F238E27FC236}">
                      <a16:creationId xmlns:a16="http://schemas.microsoft.com/office/drawing/2014/main" id="{2DC01A19-C3D9-4BAB-82FC-F439F7794337}"/>
                    </a:ext>
                  </a:extLst>
                </p:cNvPr>
                <p:cNvSpPr/>
                <p:nvPr/>
              </p:nvSpPr>
              <p:spPr>
                <a:xfrm>
                  <a:off x="14554569" y="89292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0" name="Freeform: Shape 809">
                  <a:extLst>
                    <a:ext uri="{FF2B5EF4-FFF2-40B4-BE49-F238E27FC236}">
                      <a16:creationId xmlns:a16="http://schemas.microsoft.com/office/drawing/2014/main" id="{1949C4B3-A57C-46F0-B44A-F65EF028E7DB}"/>
                    </a:ext>
                  </a:extLst>
                </p:cNvPr>
                <p:cNvSpPr/>
                <p:nvPr/>
              </p:nvSpPr>
              <p:spPr>
                <a:xfrm>
                  <a:off x="14810351" y="91113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1" name="Freeform: Shape 810">
                  <a:extLst>
                    <a:ext uri="{FF2B5EF4-FFF2-40B4-BE49-F238E27FC236}">
                      <a16:creationId xmlns:a16="http://schemas.microsoft.com/office/drawing/2014/main" id="{49A40881-8BFB-40D6-A3DE-C7A018755A85}"/>
                    </a:ext>
                  </a:extLst>
                </p:cNvPr>
                <p:cNvSpPr/>
                <p:nvPr/>
              </p:nvSpPr>
              <p:spPr>
                <a:xfrm>
                  <a:off x="14810351" y="94104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2" name="Freeform: Shape 811">
                  <a:extLst>
                    <a:ext uri="{FF2B5EF4-FFF2-40B4-BE49-F238E27FC236}">
                      <a16:creationId xmlns:a16="http://schemas.microsoft.com/office/drawing/2014/main" id="{7035F463-843A-43E7-9D1A-6FBC4AD0F47D}"/>
                    </a:ext>
                  </a:extLst>
                </p:cNvPr>
                <p:cNvSpPr/>
                <p:nvPr/>
              </p:nvSpPr>
              <p:spPr>
                <a:xfrm>
                  <a:off x="15170178" y="791481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3" name="Freeform: Shape 812">
                  <a:extLst>
                    <a:ext uri="{FF2B5EF4-FFF2-40B4-BE49-F238E27FC236}">
                      <a16:creationId xmlns:a16="http://schemas.microsoft.com/office/drawing/2014/main" id="{62A629CD-25BC-4F2F-BEE1-6054AA86E395}"/>
                    </a:ext>
                  </a:extLst>
                </p:cNvPr>
                <p:cNvSpPr/>
                <p:nvPr/>
              </p:nvSpPr>
              <p:spPr>
                <a:xfrm>
                  <a:off x="15170178" y="870817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4" name="Freeform: Shape 813">
                  <a:extLst>
                    <a:ext uri="{FF2B5EF4-FFF2-40B4-BE49-F238E27FC236}">
                      <a16:creationId xmlns:a16="http://schemas.microsoft.com/office/drawing/2014/main" id="{CF2F5F2F-FF3A-4C70-A9BA-A0CA1A7ABF6D}"/>
                    </a:ext>
                  </a:extLst>
                </p:cNvPr>
                <p:cNvSpPr/>
                <p:nvPr/>
              </p:nvSpPr>
              <p:spPr>
                <a:xfrm>
                  <a:off x="14931739" y="791481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5" name="Freeform: Shape 814">
                  <a:extLst>
                    <a:ext uri="{FF2B5EF4-FFF2-40B4-BE49-F238E27FC236}">
                      <a16:creationId xmlns:a16="http://schemas.microsoft.com/office/drawing/2014/main" id="{AE09EBB6-A212-40BE-8476-D7C6CED7DC44}"/>
                    </a:ext>
                  </a:extLst>
                </p:cNvPr>
                <p:cNvSpPr/>
                <p:nvPr/>
              </p:nvSpPr>
              <p:spPr>
                <a:xfrm>
                  <a:off x="14931739" y="870817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6" name="Freeform: Shape 815">
                  <a:extLst>
                    <a:ext uri="{FF2B5EF4-FFF2-40B4-BE49-F238E27FC236}">
                      <a16:creationId xmlns:a16="http://schemas.microsoft.com/office/drawing/2014/main" id="{79E81E6E-0583-46C0-BBF0-2999918338E7}"/>
                    </a:ext>
                  </a:extLst>
                </p:cNvPr>
                <p:cNvSpPr/>
                <p:nvPr/>
              </p:nvSpPr>
              <p:spPr>
                <a:xfrm>
                  <a:off x="14632604" y="791481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7" name="Freeform: Shape 816">
                  <a:extLst>
                    <a:ext uri="{FF2B5EF4-FFF2-40B4-BE49-F238E27FC236}">
                      <a16:creationId xmlns:a16="http://schemas.microsoft.com/office/drawing/2014/main" id="{2E386731-23F8-430C-B70B-B9C790D39561}"/>
                    </a:ext>
                  </a:extLst>
                </p:cNvPr>
                <p:cNvSpPr/>
                <p:nvPr/>
              </p:nvSpPr>
              <p:spPr>
                <a:xfrm>
                  <a:off x="14632604" y="81597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8" name="Freeform: Shape 817">
                  <a:extLst>
                    <a:ext uri="{FF2B5EF4-FFF2-40B4-BE49-F238E27FC236}">
                      <a16:creationId xmlns:a16="http://schemas.microsoft.com/office/drawing/2014/main" id="{62BE6818-4F17-45BF-BB4B-519089EF5846}"/>
                    </a:ext>
                  </a:extLst>
                </p:cNvPr>
                <p:cNvSpPr/>
                <p:nvPr/>
              </p:nvSpPr>
              <p:spPr>
                <a:xfrm>
                  <a:off x="14322632" y="130477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9" name="Freeform: Shape 818">
                  <a:extLst>
                    <a:ext uri="{FF2B5EF4-FFF2-40B4-BE49-F238E27FC236}">
                      <a16:creationId xmlns:a16="http://schemas.microsoft.com/office/drawing/2014/main" id="{0896C7E9-2574-443A-B103-A92EA66A2A21}"/>
                    </a:ext>
                  </a:extLst>
                </p:cNvPr>
                <p:cNvSpPr/>
                <p:nvPr/>
              </p:nvSpPr>
              <p:spPr>
                <a:xfrm rot="18900000">
                  <a:off x="14224194" y="1256837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0" name="Freeform: Shape 819">
                  <a:extLst>
                    <a:ext uri="{FF2B5EF4-FFF2-40B4-BE49-F238E27FC236}">
                      <a16:creationId xmlns:a16="http://schemas.microsoft.com/office/drawing/2014/main" id="{614C02B7-22CB-47A4-892D-00ED70CDAF0A}"/>
                    </a:ext>
                  </a:extLst>
                </p:cNvPr>
                <p:cNvSpPr/>
                <p:nvPr/>
              </p:nvSpPr>
              <p:spPr>
                <a:xfrm>
                  <a:off x="14222920" y="130477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1" name="Freeform: Shape 820">
                  <a:extLst>
                    <a:ext uri="{FF2B5EF4-FFF2-40B4-BE49-F238E27FC236}">
                      <a16:creationId xmlns:a16="http://schemas.microsoft.com/office/drawing/2014/main" id="{4A67EBEB-7C56-4687-9785-313028F1B807}"/>
                    </a:ext>
                  </a:extLst>
                </p:cNvPr>
                <p:cNvSpPr/>
                <p:nvPr/>
              </p:nvSpPr>
              <p:spPr>
                <a:xfrm rot="18900000">
                  <a:off x="14125215" y="12626042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2" name="Freeform: Shape 821">
                  <a:extLst>
                    <a:ext uri="{FF2B5EF4-FFF2-40B4-BE49-F238E27FC236}">
                      <a16:creationId xmlns:a16="http://schemas.microsoft.com/office/drawing/2014/main" id="{2C744C5C-1548-4643-9D8C-40172B41AE05}"/>
                    </a:ext>
                  </a:extLst>
                </p:cNvPr>
                <p:cNvSpPr/>
                <p:nvPr/>
              </p:nvSpPr>
              <p:spPr>
                <a:xfrm>
                  <a:off x="14233759" y="104401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3" name="Freeform: Shape 822">
                  <a:extLst>
                    <a:ext uri="{FF2B5EF4-FFF2-40B4-BE49-F238E27FC236}">
                      <a16:creationId xmlns:a16="http://schemas.microsoft.com/office/drawing/2014/main" id="{E91474C7-465D-4E63-B77F-E68CE21144BD}"/>
                    </a:ext>
                  </a:extLst>
                </p:cNvPr>
                <p:cNvSpPr/>
                <p:nvPr/>
              </p:nvSpPr>
              <p:spPr>
                <a:xfrm>
                  <a:off x="14823357" y="988303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4" name="Freeform: Shape 823">
                  <a:extLst>
                    <a:ext uri="{FF2B5EF4-FFF2-40B4-BE49-F238E27FC236}">
                      <a16:creationId xmlns:a16="http://schemas.microsoft.com/office/drawing/2014/main" id="{2ADED318-32D5-47E1-8D3D-D49B2D8C700A}"/>
                    </a:ext>
                  </a:extLst>
                </p:cNvPr>
                <p:cNvSpPr/>
                <p:nvPr/>
              </p:nvSpPr>
              <p:spPr>
                <a:xfrm rot="18900000">
                  <a:off x="14524897" y="1018912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5" name="Freeform: Shape 824">
                  <a:extLst>
                    <a:ext uri="{FF2B5EF4-FFF2-40B4-BE49-F238E27FC236}">
                      <a16:creationId xmlns:a16="http://schemas.microsoft.com/office/drawing/2014/main" id="{BCFB80FF-E67B-46B3-93D6-351DA7A360B6}"/>
                    </a:ext>
                  </a:extLst>
                </p:cNvPr>
                <p:cNvSpPr/>
                <p:nvPr/>
              </p:nvSpPr>
              <p:spPr>
                <a:xfrm>
                  <a:off x="14780004" y="1003693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6" name="Freeform: Shape 825">
                  <a:extLst>
                    <a:ext uri="{FF2B5EF4-FFF2-40B4-BE49-F238E27FC236}">
                      <a16:creationId xmlns:a16="http://schemas.microsoft.com/office/drawing/2014/main" id="{03066397-372E-47C1-901E-0E768F77DC58}"/>
                    </a:ext>
                  </a:extLst>
                </p:cNvPr>
                <p:cNvSpPr/>
                <p:nvPr/>
              </p:nvSpPr>
              <p:spPr>
                <a:xfrm>
                  <a:off x="13277831" y="82442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7" name="Freeform: Shape 826">
                  <a:extLst>
                    <a:ext uri="{FF2B5EF4-FFF2-40B4-BE49-F238E27FC236}">
                      <a16:creationId xmlns:a16="http://schemas.microsoft.com/office/drawing/2014/main" id="{3C832AF2-DE2B-49BC-8A7F-A898A678B5DC}"/>
                    </a:ext>
                  </a:extLst>
                </p:cNvPr>
                <p:cNvSpPr/>
                <p:nvPr/>
              </p:nvSpPr>
              <p:spPr>
                <a:xfrm>
                  <a:off x="13026385" y="814892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8" name="Freeform: Shape 827">
                  <a:extLst>
                    <a:ext uri="{FF2B5EF4-FFF2-40B4-BE49-F238E27FC236}">
                      <a16:creationId xmlns:a16="http://schemas.microsoft.com/office/drawing/2014/main" id="{BA355207-CD38-4396-AA57-F9F4123BA5BA}"/>
                    </a:ext>
                  </a:extLst>
                </p:cNvPr>
                <p:cNvSpPr/>
                <p:nvPr/>
              </p:nvSpPr>
              <p:spPr>
                <a:xfrm>
                  <a:off x="12261208" y="58360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9" name="Freeform: Shape 828">
                  <a:extLst>
                    <a:ext uri="{FF2B5EF4-FFF2-40B4-BE49-F238E27FC236}">
                      <a16:creationId xmlns:a16="http://schemas.microsoft.com/office/drawing/2014/main" id="{4C7BB714-5D40-4F99-AEE7-1787AC31145B}"/>
                    </a:ext>
                  </a:extLst>
                </p:cNvPr>
                <p:cNvSpPr/>
                <p:nvPr/>
              </p:nvSpPr>
              <p:spPr>
                <a:xfrm>
                  <a:off x="14368153" y="79256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0" name="Freeform: Shape 829">
                  <a:extLst>
                    <a:ext uri="{FF2B5EF4-FFF2-40B4-BE49-F238E27FC236}">
                      <a16:creationId xmlns:a16="http://schemas.microsoft.com/office/drawing/2014/main" id="{5E516BD6-97BA-4AA8-8E95-811842FD69B2}"/>
                    </a:ext>
                  </a:extLst>
                </p:cNvPr>
                <p:cNvSpPr/>
                <p:nvPr/>
              </p:nvSpPr>
              <p:spPr>
                <a:xfrm>
                  <a:off x="12516990" y="58360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1" name="Freeform: Shape 830">
                  <a:extLst>
                    <a:ext uri="{FF2B5EF4-FFF2-40B4-BE49-F238E27FC236}">
                      <a16:creationId xmlns:a16="http://schemas.microsoft.com/office/drawing/2014/main" id="{ADDA43DC-61B4-4862-8952-CAA3D87B02D9}"/>
                    </a:ext>
                  </a:extLst>
                </p:cNvPr>
                <p:cNvSpPr/>
                <p:nvPr/>
              </p:nvSpPr>
              <p:spPr>
                <a:xfrm>
                  <a:off x="15176682" y="76178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2" name="Freeform: Shape 831">
                  <a:extLst>
                    <a:ext uri="{FF2B5EF4-FFF2-40B4-BE49-F238E27FC236}">
                      <a16:creationId xmlns:a16="http://schemas.microsoft.com/office/drawing/2014/main" id="{A45734E5-7696-4147-8966-C124FF842AD1}"/>
                    </a:ext>
                  </a:extLst>
                </p:cNvPr>
                <p:cNvSpPr/>
                <p:nvPr/>
              </p:nvSpPr>
              <p:spPr>
                <a:xfrm>
                  <a:off x="12709910" y="58360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3" name="Freeform: Shape 832">
                  <a:extLst>
                    <a:ext uri="{FF2B5EF4-FFF2-40B4-BE49-F238E27FC236}">
                      <a16:creationId xmlns:a16="http://schemas.microsoft.com/office/drawing/2014/main" id="{466DD0F7-19C5-4C05-B6E6-CE99EFE9D62C}"/>
                    </a:ext>
                  </a:extLst>
                </p:cNvPr>
                <p:cNvSpPr/>
                <p:nvPr/>
              </p:nvSpPr>
              <p:spPr>
                <a:xfrm>
                  <a:off x="15176682" y="73599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4" name="Freeform: Shape 833">
                  <a:extLst>
                    <a:ext uri="{FF2B5EF4-FFF2-40B4-BE49-F238E27FC236}">
                      <a16:creationId xmlns:a16="http://schemas.microsoft.com/office/drawing/2014/main" id="{387DFA5F-D54F-4F3B-BA82-8F512B78E78F}"/>
                    </a:ext>
                  </a:extLst>
                </p:cNvPr>
                <p:cNvSpPr/>
                <p:nvPr/>
              </p:nvSpPr>
              <p:spPr>
                <a:xfrm rot="18900000">
                  <a:off x="12906353" y="652797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5" name="Freeform: Shape 834">
                  <a:extLst>
                    <a:ext uri="{FF2B5EF4-FFF2-40B4-BE49-F238E27FC236}">
                      <a16:creationId xmlns:a16="http://schemas.microsoft.com/office/drawing/2014/main" id="{4F90B03A-DFD6-4C4D-95A9-43468A5AC855}"/>
                    </a:ext>
                  </a:extLst>
                </p:cNvPr>
                <p:cNvSpPr/>
                <p:nvPr/>
              </p:nvSpPr>
              <p:spPr>
                <a:xfrm>
                  <a:off x="12649216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6" name="Freeform: Shape 835">
                  <a:extLst>
                    <a:ext uri="{FF2B5EF4-FFF2-40B4-BE49-F238E27FC236}">
                      <a16:creationId xmlns:a16="http://schemas.microsoft.com/office/drawing/2014/main" id="{E3792D65-FDA9-40C0-9B76-BFC9B327E844}"/>
                    </a:ext>
                  </a:extLst>
                </p:cNvPr>
                <p:cNvSpPr/>
                <p:nvPr/>
              </p:nvSpPr>
              <p:spPr>
                <a:xfrm rot="18900000">
                  <a:off x="13164060" y="6527400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7" name="Freeform: Shape 836">
                  <a:extLst>
                    <a:ext uri="{FF2B5EF4-FFF2-40B4-BE49-F238E27FC236}">
                      <a16:creationId xmlns:a16="http://schemas.microsoft.com/office/drawing/2014/main" id="{7E4C0E4F-629D-4653-8D7B-4F2E503634F5}"/>
                    </a:ext>
                  </a:extLst>
                </p:cNvPr>
                <p:cNvSpPr/>
                <p:nvPr/>
              </p:nvSpPr>
              <p:spPr>
                <a:xfrm>
                  <a:off x="12907164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8" name="Freeform: Shape 837">
                  <a:extLst>
                    <a:ext uri="{FF2B5EF4-FFF2-40B4-BE49-F238E27FC236}">
                      <a16:creationId xmlns:a16="http://schemas.microsoft.com/office/drawing/2014/main" id="{CACE630C-2252-4D1B-9189-8CFB7E94B318}"/>
                    </a:ext>
                  </a:extLst>
                </p:cNvPr>
                <p:cNvSpPr/>
                <p:nvPr/>
              </p:nvSpPr>
              <p:spPr>
                <a:xfrm>
                  <a:off x="12328406" y="444226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9" name="Freeform: Shape 838">
                  <a:extLst>
                    <a:ext uri="{FF2B5EF4-FFF2-40B4-BE49-F238E27FC236}">
                      <a16:creationId xmlns:a16="http://schemas.microsoft.com/office/drawing/2014/main" id="{8172449D-249B-46BC-88FE-FE33C0DE1168}"/>
                    </a:ext>
                  </a:extLst>
                </p:cNvPr>
                <p:cNvSpPr/>
                <p:nvPr/>
              </p:nvSpPr>
              <p:spPr>
                <a:xfrm>
                  <a:off x="12328406" y="50622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0" name="Freeform: Shape 839">
                  <a:extLst>
                    <a:ext uri="{FF2B5EF4-FFF2-40B4-BE49-F238E27FC236}">
                      <a16:creationId xmlns:a16="http://schemas.microsoft.com/office/drawing/2014/main" id="{92D41CBE-35F5-4792-8095-0FE23ECE36E7}"/>
                    </a:ext>
                  </a:extLst>
                </p:cNvPr>
                <p:cNvSpPr/>
                <p:nvPr/>
              </p:nvSpPr>
              <p:spPr>
                <a:xfrm>
                  <a:off x="12510488" y="444226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4 w 81733"/>
                    <a:gd name="connsiteY1" fmla="*/ 0 h 81733"/>
                    <a:gd name="connsiteX2" fmla="*/ 81734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4" y="0"/>
                      </a:lnTo>
                      <a:lnTo>
                        <a:pt x="81734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1" name="Freeform: Shape 840">
                  <a:extLst>
                    <a:ext uri="{FF2B5EF4-FFF2-40B4-BE49-F238E27FC236}">
                      <a16:creationId xmlns:a16="http://schemas.microsoft.com/office/drawing/2014/main" id="{B35C28BC-1745-428B-90AD-146C1ED6648D}"/>
                    </a:ext>
                  </a:extLst>
                </p:cNvPr>
                <p:cNvSpPr/>
                <p:nvPr/>
              </p:nvSpPr>
              <p:spPr>
                <a:xfrm>
                  <a:off x="12510488" y="50622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4 w 81733"/>
                    <a:gd name="connsiteY1" fmla="*/ 0 h 81733"/>
                    <a:gd name="connsiteX2" fmla="*/ 81734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4" y="0"/>
                      </a:lnTo>
                      <a:lnTo>
                        <a:pt x="81734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2" name="Freeform: Shape 841">
                  <a:extLst>
                    <a:ext uri="{FF2B5EF4-FFF2-40B4-BE49-F238E27FC236}">
                      <a16:creationId xmlns:a16="http://schemas.microsoft.com/office/drawing/2014/main" id="{02B9FF4E-7176-4085-8259-CBF11515D9F0}"/>
                    </a:ext>
                  </a:extLst>
                </p:cNvPr>
                <p:cNvSpPr/>
                <p:nvPr/>
              </p:nvSpPr>
              <p:spPr>
                <a:xfrm>
                  <a:off x="12692568" y="444226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4 w 81733"/>
                    <a:gd name="connsiteY1" fmla="*/ 0 h 81733"/>
                    <a:gd name="connsiteX2" fmla="*/ 81734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4" y="0"/>
                      </a:lnTo>
                      <a:lnTo>
                        <a:pt x="81734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3" name="Freeform: Shape 842">
                  <a:extLst>
                    <a:ext uri="{FF2B5EF4-FFF2-40B4-BE49-F238E27FC236}">
                      <a16:creationId xmlns:a16="http://schemas.microsoft.com/office/drawing/2014/main" id="{7B52EC42-C319-4235-A14F-3819535BAAF3}"/>
                    </a:ext>
                  </a:extLst>
                </p:cNvPr>
                <p:cNvSpPr/>
                <p:nvPr/>
              </p:nvSpPr>
              <p:spPr>
                <a:xfrm>
                  <a:off x="12692568" y="50622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4 w 81733"/>
                    <a:gd name="connsiteY1" fmla="*/ 0 h 81733"/>
                    <a:gd name="connsiteX2" fmla="*/ 81734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4" y="0"/>
                      </a:lnTo>
                      <a:lnTo>
                        <a:pt x="81734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4" name="Freeform: Shape 843">
                  <a:extLst>
                    <a:ext uri="{FF2B5EF4-FFF2-40B4-BE49-F238E27FC236}">
                      <a16:creationId xmlns:a16="http://schemas.microsoft.com/office/drawing/2014/main" id="{DA7732DF-8A1F-4DFF-8D1A-023E7B1ED368}"/>
                    </a:ext>
                  </a:extLst>
                </p:cNvPr>
                <p:cNvSpPr/>
                <p:nvPr/>
              </p:nvSpPr>
              <p:spPr>
                <a:xfrm>
                  <a:off x="14329135" y="64278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5" name="Freeform: Shape 844">
                  <a:extLst>
                    <a:ext uri="{FF2B5EF4-FFF2-40B4-BE49-F238E27FC236}">
                      <a16:creationId xmlns:a16="http://schemas.microsoft.com/office/drawing/2014/main" id="{5A3B085D-29E5-42F8-AF61-BDC645E9398A}"/>
                    </a:ext>
                  </a:extLst>
                </p:cNvPr>
                <p:cNvSpPr/>
                <p:nvPr/>
              </p:nvSpPr>
              <p:spPr>
                <a:xfrm>
                  <a:off x="15168011" y="64278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6" name="Freeform: Shape 845">
                  <a:extLst>
                    <a:ext uri="{FF2B5EF4-FFF2-40B4-BE49-F238E27FC236}">
                      <a16:creationId xmlns:a16="http://schemas.microsoft.com/office/drawing/2014/main" id="{2647ABC5-60C4-4973-A0A0-CB812CB840B0}"/>
                    </a:ext>
                  </a:extLst>
                </p:cNvPr>
                <p:cNvSpPr/>
                <p:nvPr/>
              </p:nvSpPr>
              <p:spPr>
                <a:xfrm>
                  <a:off x="14329135" y="70000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7" name="Freeform: Shape 846">
                  <a:extLst>
                    <a:ext uri="{FF2B5EF4-FFF2-40B4-BE49-F238E27FC236}">
                      <a16:creationId xmlns:a16="http://schemas.microsoft.com/office/drawing/2014/main" id="{166EE4DC-4D1C-440B-9FAE-16000F952B68}"/>
                    </a:ext>
                  </a:extLst>
                </p:cNvPr>
                <p:cNvSpPr/>
                <p:nvPr/>
              </p:nvSpPr>
              <p:spPr>
                <a:xfrm>
                  <a:off x="15168011" y="70000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8" name="Freeform: Shape 847">
                  <a:extLst>
                    <a:ext uri="{FF2B5EF4-FFF2-40B4-BE49-F238E27FC236}">
                      <a16:creationId xmlns:a16="http://schemas.microsoft.com/office/drawing/2014/main" id="{3C0CF2CC-4F38-4DD5-B54F-52D9D4D2C21D}"/>
                    </a:ext>
                  </a:extLst>
                </p:cNvPr>
                <p:cNvSpPr/>
                <p:nvPr/>
              </p:nvSpPr>
              <p:spPr>
                <a:xfrm>
                  <a:off x="14160059" y="617203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9" name="Freeform: Shape 848">
                  <a:extLst>
                    <a:ext uri="{FF2B5EF4-FFF2-40B4-BE49-F238E27FC236}">
                      <a16:creationId xmlns:a16="http://schemas.microsoft.com/office/drawing/2014/main" id="{88E46E1B-5A6C-4219-8F7C-291A3703FCC2}"/>
                    </a:ext>
                  </a:extLst>
                </p:cNvPr>
                <p:cNvSpPr/>
                <p:nvPr/>
              </p:nvSpPr>
              <p:spPr>
                <a:xfrm rot="19106984">
                  <a:off x="14706731" y="3936487"/>
                  <a:ext cx="99715" cy="99715"/>
                </a:xfrm>
                <a:custGeom>
                  <a:avLst/>
                  <a:gdLst>
                    <a:gd name="connsiteX0" fmla="*/ 91704 w 91704"/>
                    <a:gd name="connsiteY0" fmla="*/ 45852 h 91704"/>
                    <a:gd name="connsiteX1" fmla="*/ 45852 w 91704"/>
                    <a:gd name="connsiteY1" fmla="*/ 91704 h 91704"/>
                    <a:gd name="connsiteX2" fmla="*/ 1 w 91704"/>
                    <a:gd name="connsiteY2" fmla="*/ 45852 h 91704"/>
                    <a:gd name="connsiteX3" fmla="*/ 45852 w 91704"/>
                    <a:gd name="connsiteY3" fmla="*/ 0 h 91704"/>
                    <a:gd name="connsiteX4" fmla="*/ 91704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4" y="45852"/>
                      </a:moveTo>
                      <a:cubicBezTo>
                        <a:pt x="91704" y="71175"/>
                        <a:pt x="71175" y="91704"/>
                        <a:pt x="45852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2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0" name="Freeform: Shape 849">
                  <a:extLst>
                    <a:ext uri="{FF2B5EF4-FFF2-40B4-BE49-F238E27FC236}">
                      <a16:creationId xmlns:a16="http://schemas.microsoft.com/office/drawing/2014/main" id="{74D9B738-6D08-454C-85F6-CA44BDC99598}"/>
                    </a:ext>
                  </a:extLst>
                </p:cNvPr>
                <p:cNvSpPr/>
                <p:nvPr/>
              </p:nvSpPr>
              <p:spPr>
                <a:xfrm rot="18243049">
                  <a:off x="12668898" y="7942834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69" y="91696"/>
                        <a:pt x="45848" y="91696"/>
                      </a:cubicBezTo>
                      <a:cubicBezTo>
                        <a:pt x="20527" y="91696"/>
                        <a:pt x="1" y="71170"/>
                        <a:pt x="1" y="45848"/>
                      </a:cubicBezTo>
                      <a:cubicBezTo>
                        <a:pt x="1" y="20527"/>
                        <a:pt x="20528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1" name="Freeform: Shape 850">
                  <a:extLst>
                    <a:ext uri="{FF2B5EF4-FFF2-40B4-BE49-F238E27FC236}">
                      <a16:creationId xmlns:a16="http://schemas.microsoft.com/office/drawing/2014/main" id="{323E255E-B035-4400-B90D-179A2CD53257}"/>
                    </a:ext>
                  </a:extLst>
                </p:cNvPr>
                <p:cNvSpPr/>
                <p:nvPr/>
              </p:nvSpPr>
              <p:spPr>
                <a:xfrm>
                  <a:off x="9798773" y="74812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2" name="Freeform: Shape 851">
                  <a:extLst>
                    <a:ext uri="{FF2B5EF4-FFF2-40B4-BE49-F238E27FC236}">
                      <a16:creationId xmlns:a16="http://schemas.microsoft.com/office/drawing/2014/main" id="{6124A228-D88D-429A-B547-EBE4DCF7485C}"/>
                    </a:ext>
                  </a:extLst>
                </p:cNvPr>
                <p:cNvSpPr/>
                <p:nvPr/>
              </p:nvSpPr>
              <p:spPr>
                <a:xfrm>
                  <a:off x="11090685" y="691987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3" name="Freeform: Shape 852">
                  <a:extLst>
                    <a:ext uri="{FF2B5EF4-FFF2-40B4-BE49-F238E27FC236}">
                      <a16:creationId xmlns:a16="http://schemas.microsoft.com/office/drawing/2014/main" id="{500CF058-ECA2-47AD-B9BA-7CDCF59DFC11}"/>
                    </a:ext>
                  </a:extLst>
                </p:cNvPr>
                <p:cNvSpPr/>
                <p:nvPr/>
              </p:nvSpPr>
              <p:spPr>
                <a:xfrm>
                  <a:off x="9798773" y="724284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4" name="Freeform: Shape 853">
                  <a:extLst>
                    <a:ext uri="{FF2B5EF4-FFF2-40B4-BE49-F238E27FC236}">
                      <a16:creationId xmlns:a16="http://schemas.microsoft.com/office/drawing/2014/main" id="{BE6D33CD-A2A6-4790-9366-C9D566C48A5E}"/>
                    </a:ext>
                  </a:extLst>
                </p:cNvPr>
                <p:cNvSpPr/>
                <p:nvPr/>
              </p:nvSpPr>
              <p:spPr>
                <a:xfrm>
                  <a:off x="11548056" y="73013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5" name="Freeform: Shape 854">
                  <a:extLst>
                    <a:ext uri="{FF2B5EF4-FFF2-40B4-BE49-F238E27FC236}">
                      <a16:creationId xmlns:a16="http://schemas.microsoft.com/office/drawing/2014/main" id="{792695D6-7AAA-4B96-97E6-6BD157CAD959}"/>
                    </a:ext>
                  </a:extLst>
                </p:cNvPr>
                <p:cNvSpPr/>
                <p:nvPr/>
              </p:nvSpPr>
              <p:spPr>
                <a:xfrm rot="18770647">
                  <a:off x="11753974" y="795069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6" name="Freeform: Shape 855">
                  <a:extLst>
                    <a:ext uri="{FF2B5EF4-FFF2-40B4-BE49-F238E27FC236}">
                      <a16:creationId xmlns:a16="http://schemas.microsoft.com/office/drawing/2014/main" id="{7176DC2A-6003-469D-B9CD-74973AB63BE9}"/>
                    </a:ext>
                  </a:extLst>
                </p:cNvPr>
                <p:cNvSpPr/>
                <p:nvPr/>
              </p:nvSpPr>
              <p:spPr>
                <a:xfrm>
                  <a:off x="11747479" y="72992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7" name="Freeform: Shape 856">
                  <a:extLst>
                    <a:ext uri="{FF2B5EF4-FFF2-40B4-BE49-F238E27FC236}">
                      <a16:creationId xmlns:a16="http://schemas.microsoft.com/office/drawing/2014/main" id="{6DC85187-1779-4D00-89D3-682384B93D71}"/>
                    </a:ext>
                  </a:extLst>
                </p:cNvPr>
                <p:cNvSpPr/>
                <p:nvPr/>
              </p:nvSpPr>
              <p:spPr>
                <a:xfrm rot="18917016">
                  <a:off x="12066688" y="7949210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0 h 91701"/>
                    <a:gd name="connsiteX1" fmla="*/ 45851 w 91701"/>
                    <a:gd name="connsiteY1" fmla="*/ 91701 h 91701"/>
                    <a:gd name="connsiteX2" fmla="*/ 0 w 91701"/>
                    <a:gd name="connsiteY2" fmla="*/ 45850 h 91701"/>
                    <a:gd name="connsiteX3" fmla="*/ 45851 w 91701"/>
                    <a:gd name="connsiteY3" fmla="*/ 0 h 91701"/>
                    <a:gd name="connsiteX4" fmla="*/ 91701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8" name="Freeform: Shape 857">
                  <a:extLst>
                    <a:ext uri="{FF2B5EF4-FFF2-40B4-BE49-F238E27FC236}">
                      <a16:creationId xmlns:a16="http://schemas.microsoft.com/office/drawing/2014/main" id="{58B666C3-F0FD-4658-AC3E-7FE968E4D193}"/>
                    </a:ext>
                  </a:extLst>
                </p:cNvPr>
                <p:cNvSpPr/>
                <p:nvPr/>
              </p:nvSpPr>
              <p:spPr>
                <a:xfrm rot="21588208">
                  <a:off x="11916603" y="6857038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9" name="Freeform: Shape 858">
                  <a:extLst>
                    <a:ext uri="{FF2B5EF4-FFF2-40B4-BE49-F238E27FC236}">
                      <a16:creationId xmlns:a16="http://schemas.microsoft.com/office/drawing/2014/main" id="{CA10C5D8-B254-4BDF-83A1-23077A7C14BF}"/>
                    </a:ext>
                  </a:extLst>
                </p:cNvPr>
                <p:cNvSpPr/>
                <p:nvPr/>
              </p:nvSpPr>
              <p:spPr>
                <a:xfrm>
                  <a:off x="9798773" y="65427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0" name="Freeform: Shape 859">
                  <a:extLst>
                    <a:ext uri="{FF2B5EF4-FFF2-40B4-BE49-F238E27FC236}">
                      <a16:creationId xmlns:a16="http://schemas.microsoft.com/office/drawing/2014/main" id="{65AF52C2-5DB6-4C0C-8F11-BC613D799B58}"/>
                    </a:ext>
                  </a:extLst>
                </p:cNvPr>
                <p:cNvSpPr/>
                <p:nvPr/>
              </p:nvSpPr>
              <p:spPr>
                <a:xfrm rot="19162058">
                  <a:off x="11414273" y="68968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1" name="Freeform: Shape 860">
                  <a:extLst>
                    <a:ext uri="{FF2B5EF4-FFF2-40B4-BE49-F238E27FC236}">
                      <a16:creationId xmlns:a16="http://schemas.microsoft.com/office/drawing/2014/main" id="{84AE2529-77B8-482E-8161-ED60E0CE966E}"/>
                    </a:ext>
                  </a:extLst>
                </p:cNvPr>
                <p:cNvSpPr/>
                <p:nvPr/>
              </p:nvSpPr>
              <p:spPr>
                <a:xfrm>
                  <a:off x="9798773" y="66966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2" name="Freeform: Shape 861">
                  <a:extLst>
                    <a:ext uri="{FF2B5EF4-FFF2-40B4-BE49-F238E27FC236}">
                      <a16:creationId xmlns:a16="http://schemas.microsoft.com/office/drawing/2014/main" id="{14B7BABD-7BDD-4890-A3C4-71751C2F27CD}"/>
                    </a:ext>
                  </a:extLst>
                </p:cNvPr>
                <p:cNvSpPr/>
                <p:nvPr/>
              </p:nvSpPr>
              <p:spPr>
                <a:xfrm>
                  <a:off x="11988086" y="53765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3" name="Freeform: Shape 862">
                  <a:extLst>
                    <a:ext uri="{FF2B5EF4-FFF2-40B4-BE49-F238E27FC236}">
                      <a16:creationId xmlns:a16="http://schemas.microsoft.com/office/drawing/2014/main" id="{621E6641-FD9A-48E6-BAB6-A0163069829F}"/>
                    </a:ext>
                  </a:extLst>
                </p:cNvPr>
                <p:cNvSpPr/>
                <p:nvPr/>
              </p:nvSpPr>
              <p:spPr>
                <a:xfrm>
                  <a:off x="10537937" y="608966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4" name="Freeform: Shape 863">
                  <a:extLst>
                    <a:ext uri="{FF2B5EF4-FFF2-40B4-BE49-F238E27FC236}">
                      <a16:creationId xmlns:a16="http://schemas.microsoft.com/office/drawing/2014/main" id="{5ADCD1B5-BC6A-4743-846A-093F6DB49C52}"/>
                    </a:ext>
                  </a:extLst>
                </p:cNvPr>
                <p:cNvSpPr/>
                <p:nvPr/>
              </p:nvSpPr>
              <p:spPr>
                <a:xfrm>
                  <a:off x="11988086" y="525079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5" name="Freeform: Shape 864">
                  <a:extLst>
                    <a:ext uri="{FF2B5EF4-FFF2-40B4-BE49-F238E27FC236}">
                      <a16:creationId xmlns:a16="http://schemas.microsoft.com/office/drawing/2014/main" id="{3D4F5705-40CB-4BF2-A87D-DD804F4A0EBD}"/>
                    </a:ext>
                  </a:extLst>
                </p:cNvPr>
                <p:cNvSpPr/>
                <p:nvPr/>
              </p:nvSpPr>
              <p:spPr>
                <a:xfrm>
                  <a:off x="10537937" y="59639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6" name="Freeform: Shape 865">
                  <a:extLst>
                    <a:ext uri="{FF2B5EF4-FFF2-40B4-BE49-F238E27FC236}">
                      <a16:creationId xmlns:a16="http://schemas.microsoft.com/office/drawing/2014/main" id="{9BF952B7-7F32-4A55-BDC2-98BBC27F65C7}"/>
                    </a:ext>
                  </a:extLst>
                </p:cNvPr>
                <p:cNvSpPr/>
                <p:nvPr/>
              </p:nvSpPr>
              <p:spPr>
                <a:xfrm>
                  <a:off x="10720019" y="58360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7" name="Freeform: Shape 866">
                  <a:extLst>
                    <a:ext uri="{FF2B5EF4-FFF2-40B4-BE49-F238E27FC236}">
                      <a16:creationId xmlns:a16="http://schemas.microsoft.com/office/drawing/2014/main" id="{03333706-0542-444B-AC79-8F8F6ED77EDE}"/>
                    </a:ext>
                  </a:extLst>
                </p:cNvPr>
                <p:cNvSpPr/>
                <p:nvPr/>
              </p:nvSpPr>
              <p:spPr>
                <a:xfrm rot="18172583">
                  <a:off x="11410786" y="5304148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69" y="91696"/>
                        <a:pt x="45848" y="91696"/>
                      </a:cubicBezTo>
                      <a:cubicBezTo>
                        <a:pt x="20527" y="91696"/>
                        <a:pt x="1" y="71169"/>
                        <a:pt x="1" y="45848"/>
                      </a:cubicBezTo>
                      <a:cubicBezTo>
                        <a:pt x="1" y="20527"/>
                        <a:pt x="20528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8" name="Freeform: Shape 867">
                  <a:extLst>
                    <a:ext uri="{FF2B5EF4-FFF2-40B4-BE49-F238E27FC236}">
                      <a16:creationId xmlns:a16="http://schemas.microsoft.com/office/drawing/2014/main" id="{2D3A8B03-4C77-4FA4-9418-C4ADFB869380}"/>
                    </a:ext>
                  </a:extLst>
                </p:cNvPr>
                <p:cNvSpPr/>
                <p:nvPr/>
              </p:nvSpPr>
              <p:spPr>
                <a:xfrm rot="19104557">
                  <a:off x="12740494" y="339531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9" name="Freeform: Shape 868">
                  <a:extLst>
                    <a:ext uri="{FF2B5EF4-FFF2-40B4-BE49-F238E27FC236}">
                      <a16:creationId xmlns:a16="http://schemas.microsoft.com/office/drawing/2014/main" id="{87E76481-B3FB-4618-A685-2A20775EEBB2}"/>
                    </a:ext>
                  </a:extLst>
                </p:cNvPr>
                <p:cNvSpPr/>
                <p:nvPr/>
              </p:nvSpPr>
              <p:spPr>
                <a:xfrm rot="18900000">
                  <a:off x="13134733" y="4420496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0" name="Freeform: Shape 869">
                  <a:extLst>
                    <a:ext uri="{FF2B5EF4-FFF2-40B4-BE49-F238E27FC236}">
                      <a16:creationId xmlns:a16="http://schemas.microsoft.com/office/drawing/2014/main" id="{4A4314F8-8BDB-4E46-B46E-77D166317490}"/>
                    </a:ext>
                  </a:extLst>
                </p:cNvPr>
                <p:cNvSpPr/>
                <p:nvPr/>
              </p:nvSpPr>
              <p:spPr>
                <a:xfrm rot="18900000">
                  <a:off x="13882924" y="457624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1" name="Freeform: Shape 870">
                  <a:extLst>
                    <a:ext uri="{FF2B5EF4-FFF2-40B4-BE49-F238E27FC236}">
                      <a16:creationId xmlns:a16="http://schemas.microsoft.com/office/drawing/2014/main" id="{4FC1C677-8991-427D-99F8-F444FF5D824D}"/>
                    </a:ext>
                  </a:extLst>
                </p:cNvPr>
                <p:cNvSpPr/>
                <p:nvPr/>
              </p:nvSpPr>
              <p:spPr>
                <a:xfrm>
                  <a:off x="13661503" y="61698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2" name="Freeform: Shape 871">
                  <a:extLst>
                    <a:ext uri="{FF2B5EF4-FFF2-40B4-BE49-F238E27FC236}">
                      <a16:creationId xmlns:a16="http://schemas.microsoft.com/office/drawing/2014/main" id="{EE082DD4-DEBE-44F5-BFC0-2D61FCDA52DC}"/>
                    </a:ext>
                  </a:extLst>
                </p:cNvPr>
                <p:cNvSpPr/>
                <p:nvPr/>
              </p:nvSpPr>
              <p:spPr>
                <a:xfrm rot="18652819">
                  <a:off x="11337724" y="7356801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5" y="91704"/>
                        <a:pt x="45852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2" y="0"/>
                      </a:cubicBezTo>
                      <a:cubicBezTo>
                        <a:pt x="71176" y="0"/>
                        <a:pt x="91704" y="20528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3" name="Freeform: Shape 872">
                  <a:extLst>
                    <a:ext uri="{FF2B5EF4-FFF2-40B4-BE49-F238E27FC236}">
                      <a16:creationId xmlns:a16="http://schemas.microsoft.com/office/drawing/2014/main" id="{B784B9A4-9C5D-40DB-8C0C-9CC7AE0394BD}"/>
                    </a:ext>
                  </a:extLst>
                </p:cNvPr>
                <p:cNvSpPr/>
                <p:nvPr/>
              </p:nvSpPr>
              <p:spPr>
                <a:xfrm rot="19260439">
                  <a:off x="9130217" y="8189942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1"/>
                        <a:pt x="71170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4" name="Freeform: Shape 873">
                  <a:extLst>
                    <a:ext uri="{FF2B5EF4-FFF2-40B4-BE49-F238E27FC236}">
                      <a16:creationId xmlns:a16="http://schemas.microsoft.com/office/drawing/2014/main" id="{0A61650C-CE9A-491F-B49F-AE1C11554D93}"/>
                    </a:ext>
                  </a:extLst>
                </p:cNvPr>
                <p:cNvSpPr/>
                <p:nvPr/>
              </p:nvSpPr>
              <p:spPr>
                <a:xfrm rot="19260439">
                  <a:off x="14578174" y="4299307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8 h 91697"/>
                    <a:gd name="connsiteX2" fmla="*/ 1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8" y="91698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5" name="Freeform: Shape 874">
                  <a:extLst>
                    <a:ext uri="{FF2B5EF4-FFF2-40B4-BE49-F238E27FC236}">
                      <a16:creationId xmlns:a16="http://schemas.microsoft.com/office/drawing/2014/main" id="{626B2382-3FB2-4343-BD6A-9B791DCC198B}"/>
                    </a:ext>
                  </a:extLst>
                </p:cNvPr>
                <p:cNvSpPr/>
                <p:nvPr/>
              </p:nvSpPr>
              <p:spPr>
                <a:xfrm>
                  <a:off x="14324800" y="57016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6" name="Freeform: Shape 875">
                  <a:extLst>
                    <a:ext uri="{FF2B5EF4-FFF2-40B4-BE49-F238E27FC236}">
                      <a16:creationId xmlns:a16="http://schemas.microsoft.com/office/drawing/2014/main" id="{57717EE1-D17B-4CCF-9891-1130D06C3A8E}"/>
                    </a:ext>
                  </a:extLst>
                </p:cNvPr>
                <p:cNvSpPr/>
                <p:nvPr/>
              </p:nvSpPr>
              <p:spPr>
                <a:xfrm rot="18995793">
                  <a:off x="14671363" y="4717102"/>
                  <a:ext cx="99706" cy="99706"/>
                </a:xfrm>
                <a:custGeom>
                  <a:avLst/>
                  <a:gdLst>
                    <a:gd name="connsiteX0" fmla="*/ 91697 w 91696"/>
                    <a:gd name="connsiteY0" fmla="*/ 45848 h 91696"/>
                    <a:gd name="connsiteX1" fmla="*/ 45849 w 91696"/>
                    <a:gd name="connsiteY1" fmla="*/ 91697 h 91696"/>
                    <a:gd name="connsiteX2" fmla="*/ 0 w 91696"/>
                    <a:gd name="connsiteY2" fmla="*/ 45848 h 91696"/>
                    <a:gd name="connsiteX3" fmla="*/ 45849 w 91696"/>
                    <a:gd name="connsiteY3" fmla="*/ 0 h 91696"/>
                    <a:gd name="connsiteX4" fmla="*/ 91697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7" y="45848"/>
                      </a:moveTo>
                      <a:cubicBezTo>
                        <a:pt x="91697" y="71170"/>
                        <a:pt x="71169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8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0" y="0"/>
                        <a:pt x="91697" y="20527"/>
                        <a:pt x="91697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7" name="Freeform: Shape 876">
                  <a:extLst>
                    <a:ext uri="{FF2B5EF4-FFF2-40B4-BE49-F238E27FC236}">
                      <a16:creationId xmlns:a16="http://schemas.microsoft.com/office/drawing/2014/main" id="{E8B24276-198D-44B3-8644-3610A29D22BB}"/>
                    </a:ext>
                  </a:extLst>
                </p:cNvPr>
                <p:cNvSpPr/>
                <p:nvPr/>
              </p:nvSpPr>
              <p:spPr>
                <a:xfrm>
                  <a:off x="14470032" y="602680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8" name="Freeform: Shape 877">
                  <a:extLst>
                    <a:ext uri="{FF2B5EF4-FFF2-40B4-BE49-F238E27FC236}">
                      <a16:creationId xmlns:a16="http://schemas.microsoft.com/office/drawing/2014/main" id="{8076FF5E-69A7-41C7-8AEE-BDD3A75CDB66}"/>
                    </a:ext>
                  </a:extLst>
                </p:cNvPr>
                <p:cNvSpPr/>
                <p:nvPr/>
              </p:nvSpPr>
              <p:spPr>
                <a:xfrm rot="18995793">
                  <a:off x="14866270" y="5070233"/>
                  <a:ext cx="99706" cy="99706"/>
                </a:xfrm>
                <a:custGeom>
                  <a:avLst/>
                  <a:gdLst>
                    <a:gd name="connsiteX0" fmla="*/ 91697 w 91696"/>
                    <a:gd name="connsiteY0" fmla="*/ 45848 h 91696"/>
                    <a:gd name="connsiteX1" fmla="*/ 45849 w 91696"/>
                    <a:gd name="connsiteY1" fmla="*/ 91697 h 91696"/>
                    <a:gd name="connsiteX2" fmla="*/ 0 w 91696"/>
                    <a:gd name="connsiteY2" fmla="*/ 45848 h 91696"/>
                    <a:gd name="connsiteX3" fmla="*/ 45849 w 91696"/>
                    <a:gd name="connsiteY3" fmla="*/ 0 h 91696"/>
                    <a:gd name="connsiteX4" fmla="*/ 91697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7" y="45848"/>
                      </a:moveTo>
                      <a:cubicBezTo>
                        <a:pt x="91697" y="71170"/>
                        <a:pt x="71169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8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0" y="0"/>
                        <a:pt x="91697" y="20527"/>
                        <a:pt x="91697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9" name="Freeform: Shape 878">
                  <a:extLst>
                    <a:ext uri="{FF2B5EF4-FFF2-40B4-BE49-F238E27FC236}">
                      <a16:creationId xmlns:a16="http://schemas.microsoft.com/office/drawing/2014/main" id="{66F7C2D1-42AE-42B9-B152-7747497D7DC6}"/>
                    </a:ext>
                  </a:extLst>
                </p:cNvPr>
                <p:cNvSpPr/>
                <p:nvPr/>
              </p:nvSpPr>
              <p:spPr>
                <a:xfrm>
                  <a:off x="14665119" y="614385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0" name="Freeform: Shape 879">
                  <a:extLst>
                    <a:ext uri="{FF2B5EF4-FFF2-40B4-BE49-F238E27FC236}">
                      <a16:creationId xmlns:a16="http://schemas.microsoft.com/office/drawing/2014/main" id="{0B986C86-7466-4398-B1AA-6A02FF9607C3}"/>
                    </a:ext>
                  </a:extLst>
                </p:cNvPr>
                <p:cNvSpPr/>
                <p:nvPr/>
              </p:nvSpPr>
              <p:spPr>
                <a:xfrm rot="18995793">
                  <a:off x="15065094" y="5452779"/>
                  <a:ext cx="99706" cy="99706"/>
                </a:xfrm>
                <a:custGeom>
                  <a:avLst/>
                  <a:gdLst>
                    <a:gd name="connsiteX0" fmla="*/ 91697 w 91696"/>
                    <a:gd name="connsiteY0" fmla="*/ 45848 h 91696"/>
                    <a:gd name="connsiteX1" fmla="*/ 45849 w 91696"/>
                    <a:gd name="connsiteY1" fmla="*/ 91697 h 91696"/>
                    <a:gd name="connsiteX2" fmla="*/ 1 w 91696"/>
                    <a:gd name="connsiteY2" fmla="*/ 45848 h 91696"/>
                    <a:gd name="connsiteX3" fmla="*/ 45849 w 91696"/>
                    <a:gd name="connsiteY3" fmla="*/ 0 h 91696"/>
                    <a:gd name="connsiteX4" fmla="*/ 91697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7" y="45848"/>
                      </a:moveTo>
                      <a:cubicBezTo>
                        <a:pt x="91697" y="71169"/>
                        <a:pt x="71170" y="91697"/>
                        <a:pt x="45849" y="91697"/>
                      </a:cubicBezTo>
                      <a:cubicBezTo>
                        <a:pt x="20527" y="91697"/>
                        <a:pt x="1" y="71170"/>
                        <a:pt x="1" y="45848"/>
                      </a:cubicBezTo>
                      <a:cubicBezTo>
                        <a:pt x="1" y="20527"/>
                        <a:pt x="20528" y="0"/>
                        <a:pt x="45849" y="0"/>
                      </a:cubicBezTo>
                      <a:cubicBezTo>
                        <a:pt x="71170" y="0"/>
                        <a:pt x="91697" y="20527"/>
                        <a:pt x="91697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1" name="Freeform: Shape 880">
                  <a:extLst>
                    <a:ext uri="{FF2B5EF4-FFF2-40B4-BE49-F238E27FC236}">
                      <a16:creationId xmlns:a16="http://schemas.microsoft.com/office/drawing/2014/main" id="{E840726D-F0F3-4D6B-B378-D8ED5572027D}"/>
                    </a:ext>
                  </a:extLst>
                </p:cNvPr>
                <p:cNvSpPr/>
                <p:nvPr/>
              </p:nvSpPr>
              <p:spPr>
                <a:xfrm>
                  <a:off x="14866709" y="61698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2" name="Freeform: Shape 881">
                  <a:extLst>
                    <a:ext uri="{FF2B5EF4-FFF2-40B4-BE49-F238E27FC236}">
                      <a16:creationId xmlns:a16="http://schemas.microsoft.com/office/drawing/2014/main" id="{8F70BB28-9B09-48AD-AF32-5CAA990F38D0}"/>
                    </a:ext>
                  </a:extLst>
                </p:cNvPr>
                <p:cNvSpPr/>
                <p:nvPr/>
              </p:nvSpPr>
              <p:spPr>
                <a:xfrm>
                  <a:off x="15168011" y="65903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3" name="Freeform: Shape 882">
                  <a:extLst>
                    <a:ext uri="{FF2B5EF4-FFF2-40B4-BE49-F238E27FC236}">
                      <a16:creationId xmlns:a16="http://schemas.microsoft.com/office/drawing/2014/main" id="{1D31D86A-5A4B-4A1D-92DC-65353DE4FFC0}"/>
                    </a:ext>
                  </a:extLst>
                </p:cNvPr>
                <p:cNvSpPr/>
                <p:nvPr/>
              </p:nvSpPr>
              <p:spPr>
                <a:xfrm>
                  <a:off x="14329135" y="65903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4" name="Freeform: Shape 883">
                  <a:extLst>
                    <a:ext uri="{FF2B5EF4-FFF2-40B4-BE49-F238E27FC236}">
                      <a16:creationId xmlns:a16="http://schemas.microsoft.com/office/drawing/2014/main" id="{37CB2ACC-1FF7-4A05-8887-0B11A7492AB3}"/>
                    </a:ext>
                  </a:extLst>
                </p:cNvPr>
                <p:cNvSpPr/>
                <p:nvPr/>
              </p:nvSpPr>
              <p:spPr>
                <a:xfrm>
                  <a:off x="15168011" y="67768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5" name="Freeform: Shape 884">
                  <a:extLst>
                    <a:ext uri="{FF2B5EF4-FFF2-40B4-BE49-F238E27FC236}">
                      <a16:creationId xmlns:a16="http://schemas.microsoft.com/office/drawing/2014/main" id="{42676717-94CA-4721-B4A5-41309B085BEA}"/>
                    </a:ext>
                  </a:extLst>
                </p:cNvPr>
                <p:cNvSpPr/>
                <p:nvPr/>
              </p:nvSpPr>
              <p:spPr>
                <a:xfrm>
                  <a:off x="14329135" y="67768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6" name="Freeform: Shape 885">
                  <a:extLst>
                    <a:ext uri="{FF2B5EF4-FFF2-40B4-BE49-F238E27FC236}">
                      <a16:creationId xmlns:a16="http://schemas.microsoft.com/office/drawing/2014/main" id="{7B3C28F6-51AF-491C-BAC1-9BB5BA137CF5}"/>
                    </a:ext>
                  </a:extLst>
                </p:cNvPr>
                <p:cNvSpPr/>
                <p:nvPr/>
              </p:nvSpPr>
              <p:spPr>
                <a:xfrm rot="19037378">
                  <a:off x="10787492" y="4769275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7" name="Freeform: Shape 886">
                  <a:extLst>
                    <a:ext uri="{FF2B5EF4-FFF2-40B4-BE49-F238E27FC236}">
                      <a16:creationId xmlns:a16="http://schemas.microsoft.com/office/drawing/2014/main" id="{BCCF94F9-FB77-4CFF-818A-4473FBB3785A}"/>
                    </a:ext>
                  </a:extLst>
                </p:cNvPr>
                <p:cNvSpPr/>
                <p:nvPr/>
              </p:nvSpPr>
              <p:spPr>
                <a:xfrm>
                  <a:off x="10984470" y="55954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8" name="Freeform: Shape 887">
                  <a:extLst>
                    <a:ext uri="{FF2B5EF4-FFF2-40B4-BE49-F238E27FC236}">
                      <a16:creationId xmlns:a16="http://schemas.microsoft.com/office/drawing/2014/main" id="{EEAE191A-F8DC-47E6-A7ED-73BEAB694BA2}"/>
                    </a:ext>
                  </a:extLst>
                </p:cNvPr>
                <p:cNvSpPr/>
                <p:nvPr/>
              </p:nvSpPr>
              <p:spPr>
                <a:xfrm>
                  <a:off x="9735910" y="428185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9" name="Freeform: Shape 888">
                  <a:extLst>
                    <a:ext uri="{FF2B5EF4-FFF2-40B4-BE49-F238E27FC236}">
                      <a16:creationId xmlns:a16="http://schemas.microsoft.com/office/drawing/2014/main" id="{128E1E25-FA8F-4CA3-ADCA-8FA9E42A901C}"/>
                    </a:ext>
                  </a:extLst>
                </p:cNvPr>
                <p:cNvSpPr/>
                <p:nvPr/>
              </p:nvSpPr>
              <p:spPr>
                <a:xfrm>
                  <a:off x="11979416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0" name="Freeform: Shape 889">
                  <a:extLst>
                    <a:ext uri="{FF2B5EF4-FFF2-40B4-BE49-F238E27FC236}">
                      <a16:creationId xmlns:a16="http://schemas.microsoft.com/office/drawing/2014/main" id="{4754DAF4-EA65-451A-8FE3-31FF7CABEF3E}"/>
                    </a:ext>
                  </a:extLst>
                </p:cNvPr>
                <p:cNvSpPr/>
                <p:nvPr/>
              </p:nvSpPr>
              <p:spPr>
                <a:xfrm>
                  <a:off x="11888375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1" name="Freeform: Shape 890">
                  <a:extLst>
                    <a:ext uri="{FF2B5EF4-FFF2-40B4-BE49-F238E27FC236}">
                      <a16:creationId xmlns:a16="http://schemas.microsoft.com/office/drawing/2014/main" id="{1519A71B-7B92-479A-89D9-1E59C094A310}"/>
                    </a:ext>
                  </a:extLst>
                </p:cNvPr>
                <p:cNvSpPr/>
                <p:nvPr/>
              </p:nvSpPr>
              <p:spPr>
                <a:xfrm>
                  <a:off x="10503255" y="414096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2" name="Freeform: Shape 891">
                  <a:extLst>
                    <a:ext uri="{FF2B5EF4-FFF2-40B4-BE49-F238E27FC236}">
                      <a16:creationId xmlns:a16="http://schemas.microsoft.com/office/drawing/2014/main" id="{B07DE58D-5D4A-4DD9-ACD4-C9E494446D4B}"/>
                    </a:ext>
                  </a:extLst>
                </p:cNvPr>
                <p:cNvSpPr/>
                <p:nvPr/>
              </p:nvSpPr>
              <p:spPr>
                <a:xfrm>
                  <a:off x="11717132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3" name="Freeform: Shape 892">
                  <a:extLst>
                    <a:ext uri="{FF2B5EF4-FFF2-40B4-BE49-F238E27FC236}">
                      <a16:creationId xmlns:a16="http://schemas.microsoft.com/office/drawing/2014/main" id="{ADC3B655-2231-4B1F-B030-D2D26DCE85AC}"/>
                    </a:ext>
                  </a:extLst>
                </p:cNvPr>
                <p:cNvSpPr/>
                <p:nvPr/>
              </p:nvSpPr>
              <p:spPr>
                <a:xfrm>
                  <a:off x="9735910" y="368575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4" name="Freeform: Shape 893">
                  <a:extLst>
                    <a:ext uri="{FF2B5EF4-FFF2-40B4-BE49-F238E27FC236}">
                      <a16:creationId xmlns:a16="http://schemas.microsoft.com/office/drawing/2014/main" id="{1DECDF6D-5D5D-40CE-9B27-5C86F4E19B71}"/>
                    </a:ext>
                  </a:extLst>
                </p:cNvPr>
                <p:cNvSpPr/>
                <p:nvPr/>
              </p:nvSpPr>
              <p:spPr>
                <a:xfrm>
                  <a:off x="10954123" y="35296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5" name="Freeform: Shape 894">
                  <a:extLst>
                    <a:ext uri="{FF2B5EF4-FFF2-40B4-BE49-F238E27FC236}">
                      <a16:creationId xmlns:a16="http://schemas.microsoft.com/office/drawing/2014/main" id="{9AABC5D7-6FEE-4073-A292-05E53F664925}"/>
                    </a:ext>
                  </a:extLst>
                </p:cNvPr>
                <p:cNvSpPr/>
                <p:nvPr/>
              </p:nvSpPr>
              <p:spPr>
                <a:xfrm>
                  <a:off x="11014817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6" name="Freeform: Shape 895">
                  <a:extLst>
                    <a:ext uri="{FF2B5EF4-FFF2-40B4-BE49-F238E27FC236}">
                      <a16:creationId xmlns:a16="http://schemas.microsoft.com/office/drawing/2014/main" id="{88B7A248-6EFF-4D29-BEE4-1ED3B2C70903}"/>
                    </a:ext>
                  </a:extLst>
                </p:cNvPr>
                <p:cNvSpPr/>
                <p:nvPr/>
              </p:nvSpPr>
              <p:spPr>
                <a:xfrm>
                  <a:off x="10964962" y="36380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7" name="Freeform: Shape 896">
                  <a:extLst>
                    <a:ext uri="{FF2B5EF4-FFF2-40B4-BE49-F238E27FC236}">
                      <a16:creationId xmlns:a16="http://schemas.microsoft.com/office/drawing/2014/main" id="{D1F92484-8252-4F8C-8FA4-F36453770A73}"/>
                    </a:ext>
                  </a:extLst>
                </p:cNvPr>
                <p:cNvSpPr/>
                <p:nvPr/>
              </p:nvSpPr>
              <p:spPr>
                <a:xfrm>
                  <a:off x="11136205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8" name="Freeform: Shape 897">
                  <a:extLst>
                    <a:ext uri="{FF2B5EF4-FFF2-40B4-BE49-F238E27FC236}">
                      <a16:creationId xmlns:a16="http://schemas.microsoft.com/office/drawing/2014/main" id="{4C6CEA15-215B-46B3-A026-47ACC7E3CD30}"/>
                    </a:ext>
                  </a:extLst>
                </p:cNvPr>
                <p:cNvSpPr/>
                <p:nvPr/>
              </p:nvSpPr>
              <p:spPr>
                <a:xfrm>
                  <a:off x="10960626" y="37486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9" name="Freeform: Shape 898">
                  <a:extLst>
                    <a:ext uri="{FF2B5EF4-FFF2-40B4-BE49-F238E27FC236}">
                      <a16:creationId xmlns:a16="http://schemas.microsoft.com/office/drawing/2014/main" id="{B0D1FE5A-76D6-4BCC-9277-2DB64A271291}"/>
                    </a:ext>
                  </a:extLst>
                </p:cNvPr>
                <p:cNvSpPr/>
                <p:nvPr/>
              </p:nvSpPr>
              <p:spPr>
                <a:xfrm>
                  <a:off x="11261928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0" name="Freeform: Shape 899">
                  <a:extLst>
                    <a:ext uri="{FF2B5EF4-FFF2-40B4-BE49-F238E27FC236}">
                      <a16:creationId xmlns:a16="http://schemas.microsoft.com/office/drawing/2014/main" id="{D85E3C11-5B74-40B2-8082-29848DCE3A06}"/>
                    </a:ext>
                  </a:extLst>
                </p:cNvPr>
                <p:cNvSpPr/>
                <p:nvPr/>
              </p:nvSpPr>
              <p:spPr>
                <a:xfrm rot="18418588">
                  <a:off x="9732001" y="2859102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4" y="91703"/>
                        <a:pt x="45852" y="91703"/>
                      </a:cubicBezTo>
                      <a:cubicBezTo>
                        <a:pt x="20529" y="91703"/>
                        <a:pt x="1" y="71174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1" name="Freeform: Shape 900">
                  <a:extLst>
                    <a:ext uri="{FF2B5EF4-FFF2-40B4-BE49-F238E27FC236}">
                      <a16:creationId xmlns:a16="http://schemas.microsoft.com/office/drawing/2014/main" id="{E4562222-807C-4ABD-AD1A-D1EC1FCAA0D5}"/>
                    </a:ext>
                  </a:extLst>
                </p:cNvPr>
                <p:cNvSpPr/>
                <p:nvPr/>
              </p:nvSpPr>
              <p:spPr>
                <a:xfrm rot="18418588">
                  <a:off x="10434456" y="3387924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4" y="91703"/>
                        <a:pt x="45852" y="91703"/>
                      </a:cubicBezTo>
                      <a:cubicBezTo>
                        <a:pt x="20528" y="91703"/>
                        <a:pt x="1" y="71174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2" name="Freeform: Shape 901">
                  <a:extLst>
                    <a:ext uri="{FF2B5EF4-FFF2-40B4-BE49-F238E27FC236}">
                      <a16:creationId xmlns:a16="http://schemas.microsoft.com/office/drawing/2014/main" id="{B8B7A26A-03E9-4BD4-B29D-0F1D2D0E8C40}"/>
                    </a:ext>
                  </a:extLst>
                </p:cNvPr>
                <p:cNvSpPr/>
                <p:nvPr/>
              </p:nvSpPr>
              <p:spPr>
                <a:xfrm rot="18405800">
                  <a:off x="9679060" y="2937108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3" name="Freeform: Shape 902">
                  <a:extLst>
                    <a:ext uri="{FF2B5EF4-FFF2-40B4-BE49-F238E27FC236}">
                      <a16:creationId xmlns:a16="http://schemas.microsoft.com/office/drawing/2014/main" id="{00FB3813-5EB4-427E-A608-D4EDB234EA09}"/>
                    </a:ext>
                  </a:extLst>
                </p:cNvPr>
                <p:cNvSpPr/>
                <p:nvPr/>
              </p:nvSpPr>
              <p:spPr>
                <a:xfrm rot="18405800">
                  <a:off x="10373985" y="3458117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4" name="Freeform: Shape 903">
                  <a:extLst>
                    <a:ext uri="{FF2B5EF4-FFF2-40B4-BE49-F238E27FC236}">
                      <a16:creationId xmlns:a16="http://schemas.microsoft.com/office/drawing/2014/main" id="{42ECCB5B-495A-41C1-98CC-999861048580}"/>
                    </a:ext>
                  </a:extLst>
                </p:cNvPr>
                <p:cNvSpPr/>
                <p:nvPr/>
              </p:nvSpPr>
              <p:spPr>
                <a:xfrm rot="16341218">
                  <a:off x="9737396" y="3184570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5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2" y="91705"/>
                      </a:cubicBezTo>
                      <a:cubicBezTo>
                        <a:pt x="20529" y="91705"/>
                        <a:pt x="0" y="71176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5" name="Freeform: Shape 904">
                  <a:extLst>
                    <a:ext uri="{FF2B5EF4-FFF2-40B4-BE49-F238E27FC236}">
                      <a16:creationId xmlns:a16="http://schemas.microsoft.com/office/drawing/2014/main" id="{AD0B6BAA-82B3-40DA-AD03-4029A37CBE4A}"/>
                    </a:ext>
                  </a:extLst>
                </p:cNvPr>
                <p:cNvSpPr/>
                <p:nvPr/>
              </p:nvSpPr>
              <p:spPr>
                <a:xfrm>
                  <a:off x="9735910" y="358171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6" name="Freeform: Shape 905">
                  <a:extLst>
                    <a:ext uri="{FF2B5EF4-FFF2-40B4-BE49-F238E27FC236}">
                      <a16:creationId xmlns:a16="http://schemas.microsoft.com/office/drawing/2014/main" id="{A285D5D4-7ED1-42F1-8FC6-41255DA9BAF4}"/>
                    </a:ext>
                  </a:extLst>
                </p:cNvPr>
                <p:cNvSpPr/>
                <p:nvPr/>
              </p:nvSpPr>
              <p:spPr>
                <a:xfrm>
                  <a:off x="10347184" y="57190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7" name="Freeform: Shape 906">
                  <a:extLst>
                    <a:ext uri="{FF2B5EF4-FFF2-40B4-BE49-F238E27FC236}">
                      <a16:creationId xmlns:a16="http://schemas.microsoft.com/office/drawing/2014/main" id="{259F27EA-DDE6-42D8-B9F2-855A20FF5C8B}"/>
                    </a:ext>
                  </a:extLst>
                </p:cNvPr>
                <p:cNvSpPr/>
                <p:nvPr/>
              </p:nvSpPr>
              <p:spPr>
                <a:xfrm>
                  <a:off x="9735910" y="461350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8" name="Freeform: Shape 907">
                  <a:extLst>
                    <a:ext uri="{FF2B5EF4-FFF2-40B4-BE49-F238E27FC236}">
                      <a16:creationId xmlns:a16="http://schemas.microsoft.com/office/drawing/2014/main" id="{696A2F61-065B-4447-8E80-066152535891}"/>
                    </a:ext>
                  </a:extLst>
                </p:cNvPr>
                <p:cNvSpPr/>
                <p:nvPr/>
              </p:nvSpPr>
              <p:spPr>
                <a:xfrm>
                  <a:off x="10173774" y="572983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9" name="Freeform: Shape 908">
                  <a:extLst>
                    <a:ext uri="{FF2B5EF4-FFF2-40B4-BE49-F238E27FC236}">
                      <a16:creationId xmlns:a16="http://schemas.microsoft.com/office/drawing/2014/main" id="{07B62BCD-772C-4D1A-9196-4F2344ED3A87}"/>
                    </a:ext>
                  </a:extLst>
                </p:cNvPr>
                <p:cNvSpPr/>
                <p:nvPr/>
              </p:nvSpPr>
              <p:spPr>
                <a:xfrm>
                  <a:off x="9735910" y="476090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0" name="Freeform: Shape 909">
                  <a:extLst>
                    <a:ext uri="{FF2B5EF4-FFF2-40B4-BE49-F238E27FC236}">
                      <a16:creationId xmlns:a16="http://schemas.microsoft.com/office/drawing/2014/main" id="{18903D34-6164-48E2-8DCA-0D5D8F8A07C4}"/>
                    </a:ext>
                  </a:extLst>
                </p:cNvPr>
                <p:cNvSpPr/>
                <p:nvPr/>
              </p:nvSpPr>
              <p:spPr>
                <a:xfrm>
                  <a:off x="13180287" y="29097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1" name="Freeform: Shape 910">
                  <a:extLst>
                    <a:ext uri="{FF2B5EF4-FFF2-40B4-BE49-F238E27FC236}">
                      <a16:creationId xmlns:a16="http://schemas.microsoft.com/office/drawing/2014/main" id="{E97680E9-6E7A-409D-8989-74659EA8823F}"/>
                    </a:ext>
                  </a:extLst>
                </p:cNvPr>
                <p:cNvSpPr/>
                <p:nvPr/>
              </p:nvSpPr>
              <p:spPr>
                <a:xfrm rot="19720125">
                  <a:off x="14766988" y="3437718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8" y="91703"/>
                        <a:pt x="0" y="71175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2" name="Freeform: Shape 911">
                  <a:extLst>
                    <a:ext uri="{FF2B5EF4-FFF2-40B4-BE49-F238E27FC236}">
                      <a16:creationId xmlns:a16="http://schemas.microsoft.com/office/drawing/2014/main" id="{7881ECA7-EB15-4CBF-AB38-1D2822764772}"/>
                    </a:ext>
                  </a:extLst>
                </p:cNvPr>
                <p:cNvSpPr/>
                <p:nvPr/>
              </p:nvSpPr>
              <p:spPr>
                <a:xfrm>
                  <a:off x="13351530" y="294008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3" name="Freeform: Shape 912">
                  <a:extLst>
                    <a:ext uri="{FF2B5EF4-FFF2-40B4-BE49-F238E27FC236}">
                      <a16:creationId xmlns:a16="http://schemas.microsoft.com/office/drawing/2014/main" id="{5BF582EA-52A5-4B0F-9D83-60F314BEB3CD}"/>
                    </a:ext>
                  </a:extLst>
                </p:cNvPr>
                <p:cNvSpPr/>
                <p:nvPr/>
              </p:nvSpPr>
              <p:spPr>
                <a:xfrm rot="19726905">
                  <a:off x="14695487" y="328280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4" name="Freeform: Shape 913">
                  <a:extLst>
                    <a:ext uri="{FF2B5EF4-FFF2-40B4-BE49-F238E27FC236}">
                      <a16:creationId xmlns:a16="http://schemas.microsoft.com/office/drawing/2014/main" id="{EB094306-5821-47AD-A2A7-9FAE8FF9C7E4}"/>
                    </a:ext>
                  </a:extLst>
                </p:cNvPr>
                <p:cNvSpPr/>
                <p:nvPr/>
              </p:nvSpPr>
              <p:spPr>
                <a:xfrm>
                  <a:off x="13605144" y="29140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5" name="Freeform: Shape 914">
                  <a:extLst>
                    <a:ext uri="{FF2B5EF4-FFF2-40B4-BE49-F238E27FC236}">
                      <a16:creationId xmlns:a16="http://schemas.microsoft.com/office/drawing/2014/main" id="{C47D88CB-E345-410C-9757-B45A3B638D91}"/>
                    </a:ext>
                  </a:extLst>
                </p:cNvPr>
                <p:cNvSpPr/>
                <p:nvPr/>
              </p:nvSpPr>
              <p:spPr>
                <a:xfrm>
                  <a:off x="14034336" y="33584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6" name="Freeform: Shape 915">
                  <a:extLst>
                    <a:ext uri="{FF2B5EF4-FFF2-40B4-BE49-F238E27FC236}">
                      <a16:creationId xmlns:a16="http://schemas.microsoft.com/office/drawing/2014/main" id="{BA881590-11DD-48DE-98F9-24DB06EE23EB}"/>
                    </a:ext>
                  </a:extLst>
                </p:cNvPr>
                <p:cNvSpPr/>
                <p:nvPr/>
              </p:nvSpPr>
              <p:spPr>
                <a:xfrm>
                  <a:off x="12048780" y="66792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7" name="Freeform: Shape 916">
                  <a:extLst>
                    <a:ext uri="{FF2B5EF4-FFF2-40B4-BE49-F238E27FC236}">
                      <a16:creationId xmlns:a16="http://schemas.microsoft.com/office/drawing/2014/main" id="{529A0312-BF93-45B1-9433-81F4CF34F5B1}"/>
                    </a:ext>
                  </a:extLst>
                </p:cNvPr>
                <p:cNvSpPr/>
                <p:nvPr/>
              </p:nvSpPr>
              <p:spPr>
                <a:xfrm>
                  <a:off x="12005428" y="63172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8" name="Freeform: Shape 917">
                  <a:extLst>
                    <a:ext uri="{FF2B5EF4-FFF2-40B4-BE49-F238E27FC236}">
                      <a16:creationId xmlns:a16="http://schemas.microsoft.com/office/drawing/2014/main" id="{F29F9154-E021-4AC0-8161-D78C480A5B35}"/>
                    </a:ext>
                  </a:extLst>
                </p:cNvPr>
                <p:cNvSpPr/>
                <p:nvPr/>
              </p:nvSpPr>
              <p:spPr>
                <a:xfrm rot="18900000">
                  <a:off x="11795871" y="638921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7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9" name="Freeform: Shape 918">
                  <a:extLst>
                    <a:ext uri="{FF2B5EF4-FFF2-40B4-BE49-F238E27FC236}">
                      <a16:creationId xmlns:a16="http://schemas.microsoft.com/office/drawing/2014/main" id="{C6F0BBB7-EC45-4FFB-BB4D-057555568A0F}"/>
                    </a:ext>
                  </a:extLst>
                </p:cNvPr>
                <p:cNvSpPr/>
                <p:nvPr/>
              </p:nvSpPr>
              <p:spPr>
                <a:xfrm>
                  <a:off x="11899214" y="618721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0" name="Freeform: Shape 919">
                  <a:extLst>
                    <a:ext uri="{FF2B5EF4-FFF2-40B4-BE49-F238E27FC236}">
                      <a16:creationId xmlns:a16="http://schemas.microsoft.com/office/drawing/2014/main" id="{D7F42A33-57BA-42E1-BC76-C44471FED315}"/>
                    </a:ext>
                  </a:extLst>
                </p:cNvPr>
                <p:cNvSpPr/>
                <p:nvPr/>
              </p:nvSpPr>
              <p:spPr>
                <a:xfrm>
                  <a:off x="9852963" y="763519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1" name="Freeform: Shape 920">
                  <a:extLst>
                    <a:ext uri="{FF2B5EF4-FFF2-40B4-BE49-F238E27FC236}">
                      <a16:creationId xmlns:a16="http://schemas.microsoft.com/office/drawing/2014/main" id="{287B7476-9542-4FC7-A3FD-501B67C259C4}"/>
                    </a:ext>
                  </a:extLst>
                </p:cNvPr>
                <p:cNvSpPr/>
                <p:nvPr/>
              </p:nvSpPr>
              <p:spPr>
                <a:xfrm>
                  <a:off x="9757587" y="788663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2" name="Freeform: Shape 921">
                  <a:extLst>
                    <a:ext uri="{FF2B5EF4-FFF2-40B4-BE49-F238E27FC236}">
                      <a16:creationId xmlns:a16="http://schemas.microsoft.com/office/drawing/2014/main" id="{C82504FB-E029-4EF2-B8BF-B37CD0565670}"/>
                    </a:ext>
                  </a:extLst>
                </p:cNvPr>
                <p:cNvSpPr/>
                <p:nvPr/>
              </p:nvSpPr>
              <p:spPr>
                <a:xfrm>
                  <a:off x="9937502" y="628258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3" name="Freeform: Shape 922">
                  <a:extLst>
                    <a:ext uri="{FF2B5EF4-FFF2-40B4-BE49-F238E27FC236}">
                      <a16:creationId xmlns:a16="http://schemas.microsoft.com/office/drawing/2014/main" id="{2AA5C79A-5A0E-4BC3-BF80-AF8EF4063397}"/>
                    </a:ext>
                  </a:extLst>
                </p:cNvPr>
                <p:cNvSpPr/>
                <p:nvPr/>
              </p:nvSpPr>
              <p:spPr>
                <a:xfrm rot="19578691">
                  <a:off x="9777700" y="5135884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30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4" name="Freeform: Shape 923">
                  <a:extLst>
                    <a:ext uri="{FF2B5EF4-FFF2-40B4-BE49-F238E27FC236}">
                      <a16:creationId xmlns:a16="http://schemas.microsoft.com/office/drawing/2014/main" id="{95C837C4-EF24-4F8F-A3DB-E388097B879D}"/>
                    </a:ext>
                  </a:extLst>
                </p:cNvPr>
                <p:cNvSpPr/>
                <p:nvPr/>
              </p:nvSpPr>
              <p:spPr>
                <a:xfrm rot="19679677">
                  <a:off x="9744566" y="5345980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1 w 91701"/>
                    <a:gd name="connsiteY1" fmla="*/ 91701 h 91700"/>
                    <a:gd name="connsiteX2" fmla="*/ 1 w 91701"/>
                    <a:gd name="connsiteY2" fmla="*/ 45851 h 91700"/>
                    <a:gd name="connsiteX3" fmla="*/ 45851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5" name="Freeform: Shape 924">
                  <a:extLst>
                    <a:ext uri="{FF2B5EF4-FFF2-40B4-BE49-F238E27FC236}">
                      <a16:creationId xmlns:a16="http://schemas.microsoft.com/office/drawing/2014/main" id="{6402FF76-D7F5-4075-9AB2-AC1DDEECB942}"/>
                    </a:ext>
                  </a:extLst>
                </p:cNvPr>
                <p:cNvSpPr/>
                <p:nvPr/>
              </p:nvSpPr>
              <p:spPr>
                <a:xfrm>
                  <a:off x="9822616" y="61460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6" name="Freeform: Shape 925">
                  <a:extLst>
                    <a:ext uri="{FF2B5EF4-FFF2-40B4-BE49-F238E27FC236}">
                      <a16:creationId xmlns:a16="http://schemas.microsoft.com/office/drawing/2014/main" id="{137EE1A9-22BD-4676-B8D4-9317706CEFBF}"/>
                    </a:ext>
                  </a:extLst>
                </p:cNvPr>
                <p:cNvSpPr/>
                <p:nvPr/>
              </p:nvSpPr>
              <p:spPr>
                <a:xfrm rot="19014760">
                  <a:off x="11776512" y="4518665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1" y="91699"/>
                        <a:pt x="45850" y="91699"/>
                      </a:cubicBezTo>
                      <a:cubicBezTo>
                        <a:pt x="20528" y="91699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7" name="Freeform: Shape 926">
                  <a:extLst>
                    <a:ext uri="{FF2B5EF4-FFF2-40B4-BE49-F238E27FC236}">
                      <a16:creationId xmlns:a16="http://schemas.microsoft.com/office/drawing/2014/main" id="{E0D688F8-3980-417D-8B3B-0F7EB376384E}"/>
                    </a:ext>
                  </a:extLst>
                </p:cNvPr>
                <p:cNvSpPr/>
                <p:nvPr/>
              </p:nvSpPr>
              <p:spPr>
                <a:xfrm rot="18557171">
                  <a:off x="12932482" y="4262685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8" name="Freeform: Shape 927">
                  <a:extLst>
                    <a:ext uri="{FF2B5EF4-FFF2-40B4-BE49-F238E27FC236}">
                      <a16:creationId xmlns:a16="http://schemas.microsoft.com/office/drawing/2014/main" id="{54FDA17B-DAAE-4582-B40B-C41857A48B7E}"/>
                    </a:ext>
                  </a:extLst>
                </p:cNvPr>
                <p:cNvSpPr/>
                <p:nvPr/>
              </p:nvSpPr>
              <p:spPr>
                <a:xfrm>
                  <a:off x="12235198" y="390685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9" name="Freeform: Shape 928">
                  <a:extLst>
                    <a:ext uri="{FF2B5EF4-FFF2-40B4-BE49-F238E27FC236}">
                      <a16:creationId xmlns:a16="http://schemas.microsoft.com/office/drawing/2014/main" id="{5948EF00-ACD5-4F62-B5A5-2BAB03B1BD21}"/>
                    </a:ext>
                  </a:extLst>
                </p:cNvPr>
                <p:cNvSpPr/>
                <p:nvPr/>
              </p:nvSpPr>
              <p:spPr>
                <a:xfrm>
                  <a:off x="12458464" y="30116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0" name="Freeform: Shape 929">
                  <a:extLst>
                    <a:ext uri="{FF2B5EF4-FFF2-40B4-BE49-F238E27FC236}">
                      <a16:creationId xmlns:a16="http://schemas.microsoft.com/office/drawing/2014/main" id="{20BF446F-6758-4E7A-ACF8-0E3C4DF594C1}"/>
                    </a:ext>
                  </a:extLst>
                </p:cNvPr>
                <p:cNvSpPr/>
                <p:nvPr/>
              </p:nvSpPr>
              <p:spPr>
                <a:xfrm>
                  <a:off x="12259041" y="304413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1" name="Freeform: Shape 930">
                  <a:extLst>
                    <a:ext uri="{FF2B5EF4-FFF2-40B4-BE49-F238E27FC236}">
                      <a16:creationId xmlns:a16="http://schemas.microsoft.com/office/drawing/2014/main" id="{88BFEFA3-3CEE-49D5-BBEE-8D31DBBEA939}"/>
                    </a:ext>
                  </a:extLst>
                </p:cNvPr>
                <p:cNvSpPr/>
                <p:nvPr/>
              </p:nvSpPr>
              <p:spPr>
                <a:xfrm>
                  <a:off x="12224359" y="373777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2" name="Freeform: Shape 931">
                  <a:extLst>
                    <a:ext uri="{FF2B5EF4-FFF2-40B4-BE49-F238E27FC236}">
                      <a16:creationId xmlns:a16="http://schemas.microsoft.com/office/drawing/2014/main" id="{BEADCBBE-2422-40BD-9C0B-4A818B3103CC}"/>
                    </a:ext>
                  </a:extLst>
                </p:cNvPr>
                <p:cNvSpPr/>
                <p:nvPr/>
              </p:nvSpPr>
              <p:spPr>
                <a:xfrm>
                  <a:off x="10667995" y="10405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3" name="Freeform: Shape 932">
                  <a:extLst>
                    <a:ext uri="{FF2B5EF4-FFF2-40B4-BE49-F238E27FC236}">
                      <a16:creationId xmlns:a16="http://schemas.microsoft.com/office/drawing/2014/main" id="{6E081573-613D-44CA-8E84-9D745D407C77}"/>
                    </a:ext>
                  </a:extLst>
                </p:cNvPr>
                <p:cNvSpPr/>
                <p:nvPr/>
              </p:nvSpPr>
              <p:spPr>
                <a:xfrm>
                  <a:off x="12777107" y="863664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4" name="Freeform: Shape 933">
                  <a:extLst>
                    <a:ext uri="{FF2B5EF4-FFF2-40B4-BE49-F238E27FC236}">
                      <a16:creationId xmlns:a16="http://schemas.microsoft.com/office/drawing/2014/main" id="{0B9C6C1C-5328-4670-BDF4-4ADC9F780D9E}"/>
                    </a:ext>
                  </a:extLst>
                </p:cNvPr>
                <p:cNvSpPr/>
                <p:nvPr/>
              </p:nvSpPr>
              <p:spPr>
                <a:xfrm>
                  <a:off x="10667995" y="1050947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5" name="Freeform: Shape 934">
                  <a:extLst>
                    <a:ext uri="{FF2B5EF4-FFF2-40B4-BE49-F238E27FC236}">
                      <a16:creationId xmlns:a16="http://schemas.microsoft.com/office/drawing/2014/main" id="{FD546195-E499-47BA-9C69-19C67A9157F0}"/>
                    </a:ext>
                  </a:extLst>
                </p:cNvPr>
                <p:cNvSpPr/>
                <p:nvPr/>
              </p:nvSpPr>
              <p:spPr>
                <a:xfrm rot="18431583">
                  <a:off x="12810078" y="948313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6" name="Freeform: Shape 935">
                  <a:extLst>
                    <a:ext uri="{FF2B5EF4-FFF2-40B4-BE49-F238E27FC236}">
                      <a16:creationId xmlns:a16="http://schemas.microsoft.com/office/drawing/2014/main" id="{A10D8948-0EEB-44CD-8D05-EE2F631E078A}"/>
                    </a:ext>
                  </a:extLst>
                </p:cNvPr>
                <p:cNvSpPr/>
                <p:nvPr/>
              </p:nvSpPr>
              <p:spPr>
                <a:xfrm>
                  <a:off x="10667995" y="1025153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7" name="Freeform: Shape 936">
                  <a:extLst>
                    <a:ext uri="{FF2B5EF4-FFF2-40B4-BE49-F238E27FC236}">
                      <a16:creationId xmlns:a16="http://schemas.microsoft.com/office/drawing/2014/main" id="{1F476779-D53F-4087-AA44-E7D76D7C815F}"/>
                    </a:ext>
                  </a:extLst>
                </p:cNvPr>
                <p:cNvSpPr/>
                <p:nvPr/>
              </p:nvSpPr>
              <p:spPr>
                <a:xfrm>
                  <a:off x="12449794" y="81034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8" name="Freeform: Shape 937">
                  <a:extLst>
                    <a:ext uri="{FF2B5EF4-FFF2-40B4-BE49-F238E27FC236}">
                      <a16:creationId xmlns:a16="http://schemas.microsoft.com/office/drawing/2014/main" id="{369A54A4-B9E8-46A8-A50E-84449BD6FD5C}"/>
                    </a:ext>
                  </a:extLst>
                </p:cNvPr>
                <p:cNvSpPr/>
                <p:nvPr/>
              </p:nvSpPr>
              <p:spPr>
                <a:xfrm>
                  <a:off x="10667995" y="1005861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9" name="Freeform: Shape 938">
                  <a:extLst>
                    <a:ext uri="{FF2B5EF4-FFF2-40B4-BE49-F238E27FC236}">
                      <a16:creationId xmlns:a16="http://schemas.microsoft.com/office/drawing/2014/main" id="{90FAB7F6-1C8B-40B4-8CB2-D0DE97F7941D}"/>
                    </a:ext>
                  </a:extLst>
                </p:cNvPr>
                <p:cNvSpPr/>
                <p:nvPr/>
              </p:nvSpPr>
              <p:spPr>
                <a:xfrm>
                  <a:off x="12191845" y="81034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0" name="Freeform: Shape 939">
                  <a:extLst>
                    <a:ext uri="{FF2B5EF4-FFF2-40B4-BE49-F238E27FC236}">
                      <a16:creationId xmlns:a16="http://schemas.microsoft.com/office/drawing/2014/main" id="{0E97BC2B-2F75-4AA4-9279-B75A1A60C8DD}"/>
                    </a:ext>
                  </a:extLst>
                </p:cNvPr>
                <p:cNvSpPr/>
                <p:nvPr/>
              </p:nvSpPr>
              <p:spPr>
                <a:xfrm rot="18900000">
                  <a:off x="11360339" y="986402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1 w 91699"/>
                    <a:gd name="connsiteY1" fmla="*/ 91700 h 91699"/>
                    <a:gd name="connsiteX2" fmla="*/ 1 w 91699"/>
                    <a:gd name="connsiteY2" fmla="*/ 45850 h 91699"/>
                    <a:gd name="connsiteX3" fmla="*/ 45851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1"/>
                        <a:pt x="45851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1" name="Freeform: Shape 940">
                  <a:extLst>
                    <a:ext uri="{FF2B5EF4-FFF2-40B4-BE49-F238E27FC236}">
                      <a16:creationId xmlns:a16="http://schemas.microsoft.com/office/drawing/2014/main" id="{2A7F9EB9-3306-41B4-92EF-80285D1D4F96}"/>
                    </a:ext>
                  </a:extLst>
                </p:cNvPr>
                <p:cNvSpPr/>
                <p:nvPr/>
              </p:nvSpPr>
              <p:spPr>
                <a:xfrm rot="18900000">
                  <a:off x="8242444" y="979189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7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2" name="Freeform: Shape 941">
                  <a:extLst>
                    <a:ext uri="{FF2B5EF4-FFF2-40B4-BE49-F238E27FC236}">
                      <a16:creationId xmlns:a16="http://schemas.microsoft.com/office/drawing/2014/main" id="{99C4EC9F-C14C-43EB-ABA4-5598676020C2}"/>
                    </a:ext>
                  </a:extLst>
                </p:cNvPr>
                <p:cNvSpPr/>
                <p:nvPr/>
              </p:nvSpPr>
              <p:spPr>
                <a:xfrm rot="18900000">
                  <a:off x="8075850" y="970150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1"/>
                        <a:pt x="45850" y="1"/>
                      </a:cubicBezTo>
                      <a:cubicBezTo>
                        <a:pt x="71172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3" name="Freeform: Shape 942">
                  <a:extLst>
                    <a:ext uri="{FF2B5EF4-FFF2-40B4-BE49-F238E27FC236}">
                      <a16:creationId xmlns:a16="http://schemas.microsoft.com/office/drawing/2014/main" id="{7B91303D-EFC9-4503-AE26-39F5E48E02C5}"/>
                    </a:ext>
                  </a:extLst>
                </p:cNvPr>
                <p:cNvSpPr/>
                <p:nvPr/>
              </p:nvSpPr>
              <p:spPr>
                <a:xfrm rot="18900000">
                  <a:off x="11623901" y="9413171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4" name="Freeform: Shape 943">
                  <a:extLst>
                    <a:ext uri="{FF2B5EF4-FFF2-40B4-BE49-F238E27FC236}">
                      <a16:creationId xmlns:a16="http://schemas.microsoft.com/office/drawing/2014/main" id="{9AA39F71-8EC9-4EB8-8966-D85FDF6DC964}"/>
                    </a:ext>
                  </a:extLst>
                </p:cNvPr>
                <p:cNvSpPr/>
                <p:nvPr/>
              </p:nvSpPr>
              <p:spPr>
                <a:xfrm>
                  <a:off x="9274204" y="1045312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5" name="Freeform: Shape 944">
                  <a:extLst>
                    <a:ext uri="{FF2B5EF4-FFF2-40B4-BE49-F238E27FC236}">
                      <a16:creationId xmlns:a16="http://schemas.microsoft.com/office/drawing/2014/main" id="{91292288-C71A-4DF7-A8EF-72C9659C56B9}"/>
                    </a:ext>
                  </a:extLst>
                </p:cNvPr>
                <p:cNvSpPr/>
                <p:nvPr/>
              </p:nvSpPr>
              <p:spPr>
                <a:xfrm>
                  <a:off x="9894149" y="1045312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6" name="Freeform: Shape 945">
                  <a:extLst>
                    <a:ext uri="{FF2B5EF4-FFF2-40B4-BE49-F238E27FC236}">
                      <a16:creationId xmlns:a16="http://schemas.microsoft.com/office/drawing/2014/main" id="{C4079BC9-BA75-4F39-8A6E-CA126987E837}"/>
                    </a:ext>
                  </a:extLst>
                </p:cNvPr>
                <p:cNvSpPr/>
                <p:nvPr/>
              </p:nvSpPr>
              <p:spPr>
                <a:xfrm>
                  <a:off x="9274204" y="10271039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7" name="Freeform: Shape 946">
                  <a:extLst>
                    <a:ext uri="{FF2B5EF4-FFF2-40B4-BE49-F238E27FC236}">
                      <a16:creationId xmlns:a16="http://schemas.microsoft.com/office/drawing/2014/main" id="{DEB9677B-8A0B-4F8C-9429-A236859EE21B}"/>
                    </a:ext>
                  </a:extLst>
                </p:cNvPr>
                <p:cNvSpPr/>
                <p:nvPr/>
              </p:nvSpPr>
              <p:spPr>
                <a:xfrm>
                  <a:off x="9894149" y="10271039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8" name="Freeform: Shape 947">
                  <a:extLst>
                    <a:ext uri="{FF2B5EF4-FFF2-40B4-BE49-F238E27FC236}">
                      <a16:creationId xmlns:a16="http://schemas.microsoft.com/office/drawing/2014/main" id="{803FD43B-2C9C-46CD-B1EF-DB77057AA618}"/>
                    </a:ext>
                  </a:extLst>
                </p:cNvPr>
                <p:cNvSpPr/>
                <p:nvPr/>
              </p:nvSpPr>
              <p:spPr>
                <a:xfrm>
                  <a:off x="9274204" y="1008895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9" name="Freeform: Shape 948">
                  <a:extLst>
                    <a:ext uri="{FF2B5EF4-FFF2-40B4-BE49-F238E27FC236}">
                      <a16:creationId xmlns:a16="http://schemas.microsoft.com/office/drawing/2014/main" id="{B40F31D0-3D9F-4A67-A89B-351E98050B42}"/>
                    </a:ext>
                  </a:extLst>
                </p:cNvPr>
                <p:cNvSpPr/>
                <p:nvPr/>
              </p:nvSpPr>
              <p:spPr>
                <a:xfrm>
                  <a:off x="9894149" y="1008895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0" name="Freeform: Shape 949">
                  <a:extLst>
                    <a:ext uri="{FF2B5EF4-FFF2-40B4-BE49-F238E27FC236}">
                      <a16:creationId xmlns:a16="http://schemas.microsoft.com/office/drawing/2014/main" id="{09EF024F-DBFC-41FD-A64A-FA0E3CB413CA}"/>
                    </a:ext>
                  </a:extLst>
                </p:cNvPr>
                <p:cNvSpPr/>
                <p:nvPr/>
              </p:nvSpPr>
              <p:spPr>
                <a:xfrm rot="18454136">
                  <a:off x="12770273" y="10187708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1" name="Freeform: Shape 950">
                  <a:extLst>
                    <a:ext uri="{FF2B5EF4-FFF2-40B4-BE49-F238E27FC236}">
                      <a16:creationId xmlns:a16="http://schemas.microsoft.com/office/drawing/2014/main" id="{1CABC789-E0D1-4401-A6ED-EB1BE80265F9}"/>
                    </a:ext>
                  </a:extLst>
                </p:cNvPr>
                <p:cNvSpPr/>
                <p:nvPr/>
              </p:nvSpPr>
              <p:spPr>
                <a:xfrm>
                  <a:off x="12313232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2" name="Freeform: Shape 951">
                  <a:extLst>
                    <a:ext uri="{FF2B5EF4-FFF2-40B4-BE49-F238E27FC236}">
                      <a16:creationId xmlns:a16="http://schemas.microsoft.com/office/drawing/2014/main" id="{81A80932-64AE-4CC5-9C54-D0E7297E0518}"/>
                    </a:ext>
                  </a:extLst>
                </p:cNvPr>
                <p:cNvSpPr/>
                <p:nvPr/>
              </p:nvSpPr>
              <p:spPr>
                <a:xfrm>
                  <a:off x="11751814" y="116800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3" name="Freeform: Shape 952">
                  <a:extLst>
                    <a:ext uri="{FF2B5EF4-FFF2-40B4-BE49-F238E27FC236}">
                      <a16:creationId xmlns:a16="http://schemas.microsoft.com/office/drawing/2014/main" id="{6EE86D75-C7C1-4A4F-B2B7-4D10708C9263}"/>
                    </a:ext>
                  </a:extLst>
                </p:cNvPr>
                <p:cNvSpPr/>
                <p:nvPr/>
              </p:nvSpPr>
              <p:spPr>
                <a:xfrm>
                  <a:off x="12074792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4" name="Freeform: Shape 953">
                  <a:extLst>
                    <a:ext uri="{FF2B5EF4-FFF2-40B4-BE49-F238E27FC236}">
                      <a16:creationId xmlns:a16="http://schemas.microsoft.com/office/drawing/2014/main" id="{8531F7AD-FC81-45A6-817B-EC1224B51BC7}"/>
                    </a:ext>
                  </a:extLst>
                </p:cNvPr>
                <p:cNvSpPr/>
                <p:nvPr/>
              </p:nvSpPr>
              <p:spPr>
                <a:xfrm>
                  <a:off x="12131151" y="110210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5" name="Freeform: Shape 954">
                  <a:extLst>
                    <a:ext uri="{FF2B5EF4-FFF2-40B4-BE49-F238E27FC236}">
                      <a16:creationId xmlns:a16="http://schemas.microsoft.com/office/drawing/2014/main" id="{2958E9BE-D263-4676-9DFC-7DA44C488D37}"/>
                    </a:ext>
                  </a:extLst>
                </p:cNvPr>
                <p:cNvSpPr/>
                <p:nvPr/>
              </p:nvSpPr>
              <p:spPr>
                <a:xfrm rot="18917016">
                  <a:off x="12781528" y="10704027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6" name="Freeform: Shape 955">
                  <a:extLst>
                    <a:ext uri="{FF2B5EF4-FFF2-40B4-BE49-F238E27FC236}">
                      <a16:creationId xmlns:a16="http://schemas.microsoft.com/office/drawing/2014/main" id="{D4AF22B5-0DBD-4678-B677-0E2798DFD349}"/>
                    </a:ext>
                  </a:extLst>
                </p:cNvPr>
                <p:cNvSpPr/>
                <p:nvPr/>
              </p:nvSpPr>
              <p:spPr>
                <a:xfrm rot="21588231">
                  <a:off x="11688995" y="10852011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0 h 91701"/>
                    <a:gd name="connsiteX1" fmla="*/ 45851 w 91701"/>
                    <a:gd name="connsiteY1" fmla="*/ 91701 h 91701"/>
                    <a:gd name="connsiteX2" fmla="*/ 0 w 91701"/>
                    <a:gd name="connsiteY2" fmla="*/ 45850 h 91701"/>
                    <a:gd name="connsiteX3" fmla="*/ 45851 w 91701"/>
                    <a:gd name="connsiteY3" fmla="*/ 0 h 91701"/>
                    <a:gd name="connsiteX4" fmla="*/ 91701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7" name="Freeform: Shape 956">
                  <a:extLst>
                    <a:ext uri="{FF2B5EF4-FFF2-40B4-BE49-F238E27FC236}">
                      <a16:creationId xmlns:a16="http://schemas.microsoft.com/office/drawing/2014/main" id="{C41B487B-959F-4A76-8B5C-41AE6E3670A7}"/>
                    </a:ext>
                  </a:extLst>
                </p:cNvPr>
                <p:cNvSpPr/>
                <p:nvPr/>
              </p:nvSpPr>
              <p:spPr>
                <a:xfrm>
                  <a:off x="11374645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8" name="Freeform: Shape 957">
                  <a:extLst>
                    <a:ext uri="{FF2B5EF4-FFF2-40B4-BE49-F238E27FC236}">
                      <a16:creationId xmlns:a16="http://schemas.microsoft.com/office/drawing/2014/main" id="{44EF0D14-234B-466D-A9D4-2E7A361B0670}"/>
                    </a:ext>
                  </a:extLst>
                </p:cNvPr>
                <p:cNvSpPr/>
                <p:nvPr/>
              </p:nvSpPr>
              <p:spPr>
                <a:xfrm rot="16226913">
                  <a:off x="11770297" y="10664933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5" y="91704"/>
                        <a:pt x="45852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2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9" name="Freeform: Shape 958">
                  <a:extLst>
                    <a:ext uri="{FF2B5EF4-FFF2-40B4-BE49-F238E27FC236}">
                      <a16:creationId xmlns:a16="http://schemas.microsoft.com/office/drawing/2014/main" id="{1F080CAE-BDC7-4661-9491-DA65AB164F90}"/>
                    </a:ext>
                  </a:extLst>
                </p:cNvPr>
                <p:cNvSpPr/>
                <p:nvPr/>
              </p:nvSpPr>
              <p:spPr>
                <a:xfrm>
                  <a:off x="11450512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0" name="Freeform: Shape 959">
                  <a:extLst>
                    <a:ext uri="{FF2B5EF4-FFF2-40B4-BE49-F238E27FC236}">
                      <a16:creationId xmlns:a16="http://schemas.microsoft.com/office/drawing/2014/main" id="{AB4B5442-0378-49DD-840E-A3F0A8BC582C}"/>
                    </a:ext>
                  </a:extLst>
                </p:cNvPr>
                <p:cNvSpPr/>
                <p:nvPr/>
              </p:nvSpPr>
              <p:spPr>
                <a:xfrm rot="19162058">
                  <a:off x="11727339" y="113552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1" name="Freeform: Shape 960">
                  <a:extLst>
                    <a:ext uri="{FF2B5EF4-FFF2-40B4-BE49-F238E27FC236}">
                      <a16:creationId xmlns:a16="http://schemas.microsoft.com/office/drawing/2014/main" id="{49E0ECAF-B19E-45F6-9A86-4370E78B4191}"/>
                    </a:ext>
                  </a:extLst>
                </p:cNvPr>
                <p:cNvSpPr/>
                <p:nvPr/>
              </p:nvSpPr>
              <p:spPr>
                <a:xfrm>
                  <a:off x="11528547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2" name="Freeform: Shape 961">
                  <a:extLst>
                    <a:ext uri="{FF2B5EF4-FFF2-40B4-BE49-F238E27FC236}">
                      <a16:creationId xmlns:a16="http://schemas.microsoft.com/office/drawing/2014/main" id="{32F216E8-EBA7-47C6-B3D7-2090EBD7605C}"/>
                    </a:ext>
                  </a:extLst>
                </p:cNvPr>
                <p:cNvSpPr/>
                <p:nvPr/>
              </p:nvSpPr>
              <p:spPr>
                <a:xfrm>
                  <a:off x="10141259" y="107826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3" name="Freeform: Shape 962">
                  <a:extLst>
                    <a:ext uri="{FF2B5EF4-FFF2-40B4-BE49-F238E27FC236}">
                      <a16:creationId xmlns:a16="http://schemas.microsoft.com/office/drawing/2014/main" id="{B6439295-50D4-4D44-A369-75BA2B3A8C88}"/>
                    </a:ext>
                  </a:extLst>
                </p:cNvPr>
                <p:cNvSpPr/>
                <p:nvPr/>
              </p:nvSpPr>
              <p:spPr>
                <a:xfrm>
                  <a:off x="10856580" y="122327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4" name="Freeform: Shape 963">
                  <a:extLst>
                    <a:ext uri="{FF2B5EF4-FFF2-40B4-BE49-F238E27FC236}">
                      <a16:creationId xmlns:a16="http://schemas.microsoft.com/office/drawing/2014/main" id="{0A7B822D-ADD0-42BA-AA4B-CE0BCA92E118}"/>
                    </a:ext>
                  </a:extLst>
                </p:cNvPr>
                <p:cNvSpPr/>
                <p:nvPr/>
              </p:nvSpPr>
              <p:spPr>
                <a:xfrm>
                  <a:off x="10208456" y="107826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5" name="Freeform: Shape 964">
                  <a:extLst>
                    <a:ext uri="{FF2B5EF4-FFF2-40B4-BE49-F238E27FC236}">
                      <a16:creationId xmlns:a16="http://schemas.microsoft.com/office/drawing/2014/main" id="{90F64B54-F4B9-4CBE-B909-9002DF81C047}"/>
                    </a:ext>
                  </a:extLst>
                </p:cNvPr>
                <p:cNvSpPr/>
                <p:nvPr/>
              </p:nvSpPr>
              <p:spPr>
                <a:xfrm>
                  <a:off x="10921609" y="122327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6" name="Freeform: Shape 965">
                  <a:extLst>
                    <a:ext uri="{FF2B5EF4-FFF2-40B4-BE49-F238E27FC236}">
                      <a16:creationId xmlns:a16="http://schemas.microsoft.com/office/drawing/2014/main" id="{629E5C8A-C6BB-49D1-9238-D47DD7BDEB91}"/>
                    </a:ext>
                  </a:extLst>
                </p:cNvPr>
                <p:cNvSpPr/>
                <p:nvPr/>
              </p:nvSpPr>
              <p:spPr>
                <a:xfrm>
                  <a:off x="10082733" y="107826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7" name="Freeform: Shape 966">
                  <a:extLst>
                    <a:ext uri="{FF2B5EF4-FFF2-40B4-BE49-F238E27FC236}">
                      <a16:creationId xmlns:a16="http://schemas.microsoft.com/office/drawing/2014/main" id="{EDE5C160-9929-4ED3-9072-C9D11A9DF93C}"/>
                    </a:ext>
                  </a:extLst>
                </p:cNvPr>
                <p:cNvSpPr/>
                <p:nvPr/>
              </p:nvSpPr>
              <p:spPr>
                <a:xfrm>
                  <a:off x="10795886" y="122327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8" name="Freeform: Shape 967">
                  <a:extLst>
                    <a:ext uri="{FF2B5EF4-FFF2-40B4-BE49-F238E27FC236}">
                      <a16:creationId xmlns:a16="http://schemas.microsoft.com/office/drawing/2014/main" id="{59852D24-45CE-48F9-BC4A-D3A1BA1137B3}"/>
                    </a:ext>
                  </a:extLst>
                </p:cNvPr>
                <p:cNvSpPr/>
                <p:nvPr/>
              </p:nvSpPr>
              <p:spPr>
                <a:xfrm>
                  <a:off x="10667995" y="120506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9" name="Freeform: Shape 968">
                  <a:extLst>
                    <a:ext uri="{FF2B5EF4-FFF2-40B4-BE49-F238E27FC236}">
                      <a16:creationId xmlns:a16="http://schemas.microsoft.com/office/drawing/2014/main" id="{7DCF5BD1-8D6B-47C6-9C50-2DDFCB9C9A4E}"/>
                    </a:ext>
                  </a:extLst>
                </p:cNvPr>
                <p:cNvSpPr/>
                <p:nvPr/>
              </p:nvSpPr>
              <p:spPr>
                <a:xfrm rot="18172583">
                  <a:off x="10134143" y="11358083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70"/>
                        <a:pt x="71169" y="91696"/>
                        <a:pt x="45848" y="91696"/>
                      </a:cubicBezTo>
                      <a:cubicBezTo>
                        <a:pt x="20527" y="91696"/>
                        <a:pt x="1" y="71169"/>
                        <a:pt x="1" y="45848"/>
                      </a:cubicBezTo>
                      <a:cubicBezTo>
                        <a:pt x="1" y="20527"/>
                        <a:pt x="20528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0" name="Freeform: Shape 969">
                  <a:extLst>
                    <a:ext uri="{FF2B5EF4-FFF2-40B4-BE49-F238E27FC236}">
                      <a16:creationId xmlns:a16="http://schemas.microsoft.com/office/drawing/2014/main" id="{479E36F2-EE4F-4778-8B19-333F2242EC69}"/>
                    </a:ext>
                  </a:extLst>
                </p:cNvPr>
                <p:cNvSpPr/>
                <p:nvPr/>
              </p:nvSpPr>
              <p:spPr>
                <a:xfrm rot="19104557">
                  <a:off x="8227772" y="10029685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1" name="Freeform: Shape 970">
                  <a:extLst>
                    <a:ext uri="{FF2B5EF4-FFF2-40B4-BE49-F238E27FC236}">
                      <a16:creationId xmlns:a16="http://schemas.microsoft.com/office/drawing/2014/main" id="{38F674DA-654C-4E2A-B99D-A7183E52F744}"/>
                    </a:ext>
                  </a:extLst>
                </p:cNvPr>
                <p:cNvSpPr/>
                <p:nvPr/>
              </p:nvSpPr>
              <p:spPr>
                <a:xfrm rot="18900000">
                  <a:off x="9252861" y="963565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2" name="Freeform: Shape 971">
                  <a:extLst>
                    <a:ext uri="{FF2B5EF4-FFF2-40B4-BE49-F238E27FC236}">
                      <a16:creationId xmlns:a16="http://schemas.microsoft.com/office/drawing/2014/main" id="{B9DCAC47-3524-44F8-A2E0-7A549F7453DA}"/>
                    </a:ext>
                  </a:extLst>
                </p:cNvPr>
                <p:cNvSpPr/>
                <p:nvPr/>
              </p:nvSpPr>
              <p:spPr>
                <a:xfrm rot="18900000">
                  <a:off x="9408609" y="888738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3" name="Freeform: Shape 972">
                  <a:extLst>
                    <a:ext uri="{FF2B5EF4-FFF2-40B4-BE49-F238E27FC236}">
                      <a16:creationId xmlns:a16="http://schemas.microsoft.com/office/drawing/2014/main" id="{BB01D099-C4F9-4305-9428-7BB1FA06B552}"/>
                    </a:ext>
                  </a:extLst>
                </p:cNvPr>
                <p:cNvSpPr/>
                <p:nvPr/>
              </p:nvSpPr>
              <p:spPr>
                <a:xfrm>
                  <a:off x="11001811" y="91070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4" name="Freeform: Shape 973">
                  <a:extLst>
                    <a:ext uri="{FF2B5EF4-FFF2-40B4-BE49-F238E27FC236}">
                      <a16:creationId xmlns:a16="http://schemas.microsoft.com/office/drawing/2014/main" id="{2ACCC179-D4B2-4353-8990-6A93298391C9}"/>
                    </a:ext>
                  </a:extLst>
                </p:cNvPr>
                <p:cNvSpPr/>
                <p:nvPr/>
              </p:nvSpPr>
              <p:spPr>
                <a:xfrm>
                  <a:off x="10854411" y="873201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5" name="Freeform: Shape 974">
                  <a:extLst>
                    <a:ext uri="{FF2B5EF4-FFF2-40B4-BE49-F238E27FC236}">
                      <a16:creationId xmlns:a16="http://schemas.microsoft.com/office/drawing/2014/main" id="{95045A38-620C-45F9-93FE-1D7AD25D3F61}"/>
                    </a:ext>
                  </a:extLst>
                </p:cNvPr>
                <p:cNvSpPr/>
                <p:nvPr/>
              </p:nvSpPr>
              <p:spPr>
                <a:xfrm rot="19229888">
                  <a:off x="8550700" y="802503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2"/>
                        <a:pt x="71173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6" name="Freeform: Shape 975">
                  <a:extLst>
                    <a:ext uri="{FF2B5EF4-FFF2-40B4-BE49-F238E27FC236}">
                      <a16:creationId xmlns:a16="http://schemas.microsoft.com/office/drawing/2014/main" id="{7BD5669B-7ADF-4829-9964-54B8A6594CD6}"/>
                    </a:ext>
                  </a:extLst>
                </p:cNvPr>
                <p:cNvSpPr/>
                <p:nvPr/>
              </p:nvSpPr>
              <p:spPr>
                <a:xfrm rot="19037631">
                  <a:off x="9600079" y="11981127"/>
                  <a:ext cx="99705" cy="99705"/>
                </a:xfrm>
                <a:custGeom>
                  <a:avLst/>
                  <a:gdLst>
                    <a:gd name="connsiteX0" fmla="*/ 91696 w 91695"/>
                    <a:gd name="connsiteY0" fmla="*/ 45848 h 91695"/>
                    <a:gd name="connsiteX1" fmla="*/ 45848 w 91695"/>
                    <a:gd name="connsiteY1" fmla="*/ 91695 h 91695"/>
                    <a:gd name="connsiteX2" fmla="*/ 0 w 91695"/>
                    <a:gd name="connsiteY2" fmla="*/ 45848 h 91695"/>
                    <a:gd name="connsiteX3" fmla="*/ 45848 w 91695"/>
                    <a:gd name="connsiteY3" fmla="*/ 0 h 91695"/>
                    <a:gd name="connsiteX4" fmla="*/ 91696 w 91695"/>
                    <a:gd name="connsiteY4" fmla="*/ 45848 h 9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5" h="91695">
                      <a:moveTo>
                        <a:pt x="91696" y="45848"/>
                      </a:moveTo>
                      <a:cubicBezTo>
                        <a:pt x="91696" y="71169"/>
                        <a:pt x="71169" y="91695"/>
                        <a:pt x="45848" y="91695"/>
                      </a:cubicBezTo>
                      <a:cubicBezTo>
                        <a:pt x="20527" y="91695"/>
                        <a:pt x="0" y="71168"/>
                        <a:pt x="0" y="45848"/>
                      </a:cubicBezTo>
                      <a:cubicBezTo>
                        <a:pt x="0" y="20526"/>
                        <a:pt x="20527" y="0"/>
                        <a:pt x="45848" y="0"/>
                      </a:cubicBezTo>
                      <a:cubicBezTo>
                        <a:pt x="71169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7" name="Freeform: Shape 976">
                  <a:extLst>
                    <a:ext uri="{FF2B5EF4-FFF2-40B4-BE49-F238E27FC236}">
                      <a16:creationId xmlns:a16="http://schemas.microsoft.com/office/drawing/2014/main" id="{25A06304-B2ED-4149-82E1-659E425C833E}"/>
                    </a:ext>
                  </a:extLst>
                </p:cNvPr>
                <p:cNvSpPr/>
                <p:nvPr/>
              </p:nvSpPr>
              <p:spPr>
                <a:xfrm>
                  <a:off x="10427388" y="117862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8" name="Freeform: Shape 977">
                  <a:extLst>
                    <a:ext uri="{FF2B5EF4-FFF2-40B4-BE49-F238E27FC236}">
                      <a16:creationId xmlns:a16="http://schemas.microsoft.com/office/drawing/2014/main" id="{28E4826E-6269-4B8F-8B91-2E36B984FC5E}"/>
                    </a:ext>
                  </a:extLst>
                </p:cNvPr>
                <p:cNvSpPr/>
                <p:nvPr/>
              </p:nvSpPr>
              <p:spPr>
                <a:xfrm>
                  <a:off x="10427388" y="1195095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9" name="Freeform: Shape 978">
                  <a:extLst>
                    <a:ext uri="{FF2B5EF4-FFF2-40B4-BE49-F238E27FC236}">
                      <a16:creationId xmlns:a16="http://schemas.microsoft.com/office/drawing/2014/main" id="{BCDC348C-D5A9-4F39-AEB7-29DCFB81542D}"/>
                    </a:ext>
                  </a:extLst>
                </p:cNvPr>
                <p:cNvSpPr/>
                <p:nvPr/>
              </p:nvSpPr>
              <p:spPr>
                <a:xfrm rot="18900000">
                  <a:off x="9842726" y="1204862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0" name="Freeform: Shape 979">
                  <a:extLst>
                    <a:ext uri="{FF2B5EF4-FFF2-40B4-BE49-F238E27FC236}">
                      <a16:creationId xmlns:a16="http://schemas.microsoft.com/office/drawing/2014/main" id="{873FD550-DC3E-4B3B-B338-02DC340B0049}"/>
                    </a:ext>
                  </a:extLst>
                </p:cNvPr>
                <p:cNvSpPr/>
                <p:nvPr/>
              </p:nvSpPr>
              <p:spPr>
                <a:xfrm>
                  <a:off x="10427388" y="120485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1" name="Freeform: Shape 980">
                  <a:extLst>
                    <a:ext uri="{FF2B5EF4-FFF2-40B4-BE49-F238E27FC236}">
                      <a16:creationId xmlns:a16="http://schemas.microsoft.com/office/drawing/2014/main" id="{F2D526C3-42E5-46BA-AFA1-F00B94399A08}"/>
                    </a:ext>
                  </a:extLst>
                </p:cNvPr>
                <p:cNvSpPr/>
                <p:nvPr/>
              </p:nvSpPr>
              <p:spPr>
                <a:xfrm rot="18900000">
                  <a:off x="9898660" y="1214600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2" name="Freeform: Shape 981">
                  <a:extLst>
                    <a:ext uri="{FF2B5EF4-FFF2-40B4-BE49-F238E27FC236}">
                      <a16:creationId xmlns:a16="http://schemas.microsoft.com/office/drawing/2014/main" id="{677A8BE6-C71D-4BEC-9D0A-2D910FC83880}"/>
                    </a:ext>
                  </a:extLst>
                </p:cNvPr>
                <p:cNvSpPr/>
                <p:nvPr/>
              </p:nvSpPr>
              <p:spPr>
                <a:xfrm>
                  <a:off x="9113799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3" name="Freeform: Shape 982">
                  <a:extLst>
                    <a:ext uri="{FF2B5EF4-FFF2-40B4-BE49-F238E27FC236}">
                      <a16:creationId xmlns:a16="http://schemas.microsoft.com/office/drawing/2014/main" id="{6C0387C7-F6F3-40B0-8CDE-31C6435A5CC0}"/>
                    </a:ext>
                  </a:extLst>
                </p:cNvPr>
                <p:cNvSpPr/>
                <p:nvPr/>
              </p:nvSpPr>
              <p:spPr>
                <a:xfrm>
                  <a:off x="7739517" y="1079127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4" name="Freeform: Shape 983">
                  <a:extLst>
                    <a:ext uri="{FF2B5EF4-FFF2-40B4-BE49-F238E27FC236}">
                      <a16:creationId xmlns:a16="http://schemas.microsoft.com/office/drawing/2014/main" id="{84968162-7D1E-49FF-AE60-8ABE861AF0B0}"/>
                    </a:ext>
                  </a:extLst>
                </p:cNvPr>
                <p:cNvSpPr/>
                <p:nvPr/>
              </p:nvSpPr>
              <p:spPr>
                <a:xfrm>
                  <a:off x="7739517" y="108823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5" name="Freeform: Shape 984">
                  <a:extLst>
                    <a:ext uri="{FF2B5EF4-FFF2-40B4-BE49-F238E27FC236}">
                      <a16:creationId xmlns:a16="http://schemas.microsoft.com/office/drawing/2014/main" id="{21C2E053-CC89-4067-B9B6-4CF14C92EBE1}"/>
                    </a:ext>
                  </a:extLst>
                </p:cNvPr>
                <p:cNvSpPr/>
                <p:nvPr/>
              </p:nvSpPr>
              <p:spPr>
                <a:xfrm>
                  <a:off x="8972903" y="12267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6" name="Freeform: Shape 985">
                  <a:extLst>
                    <a:ext uri="{FF2B5EF4-FFF2-40B4-BE49-F238E27FC236}">
                      <a16:creationId xmlns:a16="http://schemas.microsoft.com/office/drawing/2014/main" id="{6550F5F3-B8A2-4F62-A39A-5314850B36A2}"/>
                    </a:ext>
                  </a:extLst>
                </p:cNvPr>
                <p:cNvSpPr/>
                <p:nvPr/>
              </p:nvSpPr>
              <p:spPr>
                <a:xfrm>
                  <a:off x="7739517" y="110535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7" name="Freeform: Shape 986">
                  <a:extLst>
                    <a:ext uri="{FF2B5EF4-FFF2-40B4-BE49-F238E27FC236}">
                      <a16:creationId xmlns:a16="http://schemas.microsoft.com/office/drawing/2014/main" id="{25B50D59-DF09-4E40-94F7-8C58E539A8E2}"/>
                    </a:ext>
                  </a:extLst>
                </p:cNvPr>
                <p:cNvSpPr/>
                <p:nvPr/>
              </p:nvSpPr>
              <p:spPr>
                <a:xfrm>
                  <a:off x="8517699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8" name="Freeform: Shape 987">
                  <a:extLst>
                    <a:ext uri="{FF2B5EF4-FFF2-40B4-BE49-F238E27FC236}">
                      <a16:creationId xmlns:a16="http://schemas.microsoft.com/office/drawing/2014/main" id="{38002407-EABC-43C8-B365-B4E8AFEBA1C2}"/>
                    </a:ext>
                  </a:extLst>
                </p:cNvPr>
                <p:cNvSpPr/>
                <p:nvPr/>
              </p:nvSpPr>
              <p:spPr>
                <a:xfrm>
                  <a:off x="8359461" y="118143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9" name="Freeform: Shape 988">
                  <a:extLst>
                    <a:ext uri="{FF2B5EF4-FFF2-40B4-BE49-F238E27FC236}">
                      <a16:creationId xmlns:a16="http://schemas.microsoft.com/office/drawing/2014/main" id="{525540BD-DF0F-4439-8412-669D0C0B5ED5}"/>
                    </a:ext>
                  </a:extLst>
                </p:cNvPr>
                <p:cNvSpPr/>
                <p:nvPr/>
              </p:nvSpPr>
              <p:spPr>
                <a:xfrm>
                  <a:off x="7739517" y="117558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0" name="Freeform: Shape 989">
                  <a:extLst>
                    <a:ext uri="{FF2B5EF4-FFF2-40B4-BE49-F238E27FC236}">
                      <a16:creationId xmlns:a16="http://schemas.microsoft.com/office/drawing/2014/main" id="{5DA3FFA3-7343-4BB5-A589-A0BD89CC7AF9}"/>
                    </a:ext>
                  </a:extLst>
                </p:cNvPr>
                <p:cNvSpPr/>
                <p:nvPr/>
              </p:nvSpPr>
              <p:spPr>
                <a:xfrm>
                  <a:off x="8470011" y="1180572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1" name="Freeform: Shape 990">
                  <a:extLst>
                    <a:ext uri="{FF2B5EF4-FFF2-40B4-BE49-F238E27FC236}">
                      <a16:creationId xmlns:a16="http://schemas.microsoft.com/office/drawing/2014/main" id="{27B7A6FB-6FDB-4589-A315-77DE1F22F67A}"/>
                    </a:ext>
                  </a:extLst>
                </p:cNvPr>
                <p:cNvSpPr/>
                <p:nvPr/>
              </p:nvSpPr>
              <p:spPr>
                <a:xfrm>
                  <a:off x="7739517" y="116344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2" name="Freeform: Shape 991">
                  <a:extLst>
                    <a:ext uri="{FF2B5EF4-FFF2-40B4-BE49-F238E27FC236}">
                      <a16:creationId xmlns:a16="http://schemas.microsoft.com/office/drawing/2014/main" id="{720B7757-C6F5-4A26-A487-FCA36265E73B}"/>
                    </a:ext>
                  </a:extLst>
                </p:cNvPr>
                <p:cNvSpPr/>
                <p:nvPr/>
              </p:nvSpPr>
              <p:spPr>
                <a:xfrm>
                  <a:off x="8580560" y="1181006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3" name="Freeform: Shape 992">
                  <a:extLst>
                    <a:ext uri="{FF2B5EF4-FFF2-40B4-BE49-F238E27FC236}">
                      <a16:creationId xmlns:a16="http://schemas.microsoft.com/office/drawing/2014/main" id="{602E1534-6596-4C96-BB97-F5B2905B3D65}"/>
                    </a:ext>
                  </a:extLst>
                </p:cNvPr>
                <p:cNvSpPr/>
                <p:nvPr/>
              </p:nvSpPr>
              <p:spPr>
                <a:xfrm>
                  <a:off x="7739517" y="1150876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4" name="Freeform: Shape 993">
                  <a:extLst>
                    <a:ext uri="{FF2B5EF4-FFF2-40B4-BE49-F238E27FC236}">
                      <a16:creationId xmlns:a16="http://schemas.microsoft.com/office/drawing/2014/main" id="{20852A25-EF56-44C1-AE0D-C4E0CDA6AC18}"/>
                    </a:ext>
                  </a:extLst>
                </p:cNvPr>
                <p:cNvSpPr/>
                <p:nvPr/>
              </p:nvSpPr>
              <p:spPr>
                <a:xfrm rot="21591741">
                  <a:off x="6111627" y="11099100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0 w 91701"/>
                    <a:gd name="connsiteY1" fmla="*/ 91701 h 91701"/>
                    <a:gd name="connsiteX2" fmla="*/ 0 w 91701"/>
                    <a:gd name="connsiteY2" fmla="*/ 45851 h 91701"/>
                    <a:gd name="connsiteX3" fmla="*/ 45850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5" name="Freeform: Shape 994">
                  <a:extLst>
                    <a:ext uri="{FF2B5EF4-FFF2-40B4-BE49-F238E27FC236}">
                      <a16:creationId xmlns:a16="http://schemas.microsoft.com/office/drawing/2014/main" id="{7C22B4BA-FE85-468A-8639-7FFDFAA37A19}"/>
                    </a:ext>
                  </a:extLst>
                </p:cNvPr>
                <p:cNvSpPr/>
                <p:nvPr/>
              </p:nvSpPr>
              <p:spPr>
                <a:xfrm rot="21591741">
                  <a:off x="6107291" y="9765999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6" name="Freeform: Shape 995">
                  <a:extLst>
                    <a:ext uri="{FF2B5EF4-FFF2-40B4-BE49-F238E27FC236}">
                      <a16:creationId xmlns:a16="http://schemas.microsoft.com/office/drawing/2014/main" id="{CB12FDF6-07D3-4800-9E9C-3E0F86986EFC}"/>
                    </a:ext>
                  </a:extLst>
                </p:cNvPr>
                <p:cNvSpPr/>
                <p:nvPr/>
              </p:nvSpPr>
              <p:spPr>
                <a:xfrm rot="21583168">
                  <a:off x="6204851" y="11092676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7" name="Freeform: Shape 996">
                  <a:extLst>
                    <a:ext uri="{FF2B5EF4-FFF2-40B4-BE49-F238E27FC236}">
                      <a16:creationId xmlns:a16="http://schemas.microsoft.com/office/drawing/2014/main" id="{02224D42-3F2B-4381-A9BE-3CF3A31565F8}"/>
                    </a:ext>
                  </a:extLst>
                </p:cNvPr>
                <p:cNvSpPr/>
                <p:nvPr/>
              </p:nvSpPr>
              <p:spPr>
                <a:xfrm rot="21583145">
                  <a:off x="6198354" y="9772569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8" name="Freeform: Shape 997">
                  <a:extLst>
                    <a:ext uri="{FF2B5EF4-FFF2-40B4-BE49-F238E27FC236}">
                      <a16:creationId xmlns:a16="http://schemas.microsoft.com/office/drawing/2014/main" id="{93EC6CD7-2789-436A-AD7B-1B8B000AFB3F}"/>
                    </a:ext>
                  </a:extLst>
                </p:cNvPr>
                <p:cNvSpPr/>
                <p:nvPr/>
              </p:nvSpPr>
              <p:spPr>
                <a:xfrm rot="16341217">
                  <a:off x="8015853" y="13032190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4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9" name="Freeform: Shape 998">
                  <a:extLst>
                    <a:ext uri="{FF2B5EF4-FFF2-40B4-BE49-F238E27FC236}">
                      <a16:creationId xmlns:a16="http://schemas.microsoft.com/office/drawing/2014/main" id="{B9C8A0F3-14B5-4A68-8768-84AEC5343BC0}"/>
                    </a:ext>
                  </a:extLst>
                </p:cNvPr>
                <p:cNvSpPr/>
                <p:nvPr/>
              </p:nvSpPr>
              <p:spPr>
                <a:xfrm>
                  <a:off x="8413652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0" name="Freeform: Shape 999">
                  <a:extLst>
                    <a:ext uri="{FF2B5EF4-FFF2-40B4-BE49-F238E27FC236}">
                      <a16:creationId xmlns:a16="http://schemas.microsoft.com/office/drawing/2014/main" id="{A689CEAE-E4E5-4247-97BF-D91531C51BCE}"/>
                    </a:ext>
                  </a:extLst>
                </p:cNvPr>
                <p:cNvSpPr/>
                <p:nvPr/>
              </p:nvSpPr>
              <p:spPr>
                <a:xfrm>
                  <a:off x="10550943" y="1242133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1" name="Freeform: Shape 1000">
                  <a:extLst>
                    <a:ext uri="{FF2B5EF4-FFF2-40B4-BE49-F238E27FC236}">
                      <a16:creationId xmlns:a16="http://schemas.microsoft.com/office/drawing/2014/main" id="{E8CB32EC-D14B-4BCC-A7C8-71F24AC99502}"/>
                    </a:ext>
                  </a:extLst>
                </p:cNvPr>
                <p:cNvSpPr/>
                <p:nvPr/>
              </p:nvSpPr>
              <p:spPr>
                <a:xfrm>
                  <a:off x="9445447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2" name="Freeform: Shape 1001">
                  <a:extLst>
                    <a:ext uri="{FF2B5EF4-FFF2-40B4-BE49-F238E27FC236}">
                      <a16:creationId xmlns:a16="http://schemas.microsoft.com/office/drawing/2014/main" id="{CC32A707-96F2-40BB-9DF2-AABB9071EE1D}"/>
                    </a:ext>
                  </a:extLst>
                </p:cNvPr>
                <p:cNvSpPr/>
                <p:nvPr/>
              </p:nvSpPr>
              <p:spPr>
                <a:xfrm>
                  <a:off x="10557446" y="125058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3" name="Freeform: Shape 1002">
                  <a:extLst>
                    <a:ext uri="{FF2B5EF4-FFF2-40B4-BE49-F238E27FC236}">
                      <a16:creationId xmlns:a16="http://schemas.microsoft.com/office/drawing/2014/main" id="{D4EA91A0-ADC8-429B-9FC3-04245AC4CB41}"/>
                    </a:ext>
                  </a:extLst>
                </p:cNvPr>
                <p:cNvSpPr/>
                <p:nvPr/>
              </p:nvSpPr>
              <p:spPr>
                <a:xfrm>
                  <a:off x="9523483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4" name="Freeform: Shape 1003">
                  <a:extLst>
                    <a:ext uri="{FF2B5EF4-FFF2-40B4-BE49-F238E27FC236}">
                      <a16:creationId xmlns:a16="http://schemas.microsoft.com/office/drawing/2014/main" id="{E49BA251-B36E-4970-8D4A-6E896770DD83}"/>
                    </a:ext>
                  </a:extLst>
                </p:cNvPr>
                <p:cNvSpPr/>
                <p:nvPr/>
              </p:nvSpPr>
              <p:spPr>
                <a:xfrm>
                  <a:off x="10561781" y="125947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5" name="Freeform: Shape 1004">
                  <a:extLst>
                    <a:ext uri="{FF2B5EF4-FFF2-40B4-BE49-F238E27FC236}">
                      <a16:creationId xmlns:a16="http://schemas.microsoft.com/office/drawing/2014/main" id="{19EFF5FB-D318-4487-AB9C-1F41F9BAC586}"/>
                    </a:ext>
                  </a:extLst>
                </p:cNvPr>
                <p:cNvSpPr/>
                <p:nvPr/>
              </p:nvSpPr>
              <p:spPr>
                <a:xfrm>
                  <a:off x="9590679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6" name="Freeform: Shape 1005">
                  <a:extLst>
                    <a:ext uri="{FF2B5EF4-FFF2-40B4-BE49-F238E27FC236}">
                      <a16:creationId xmlns:a16="http://schemas.microsoft.com/office/drawing/2014/main" id="{D710FB22-E37D-42C8-85DB-1F26B67155C4}"/>
                    </a:ext>
                  </a:extLst>
                </p:cNvPr>
                <p:cNvSpPr/>
                <p:nvPr/>
              </p:nvSpPr>
              <p:spPr>
                <a:xfrm>
                  <a:off x="7741684" y="95904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7" name="Freeform: Shape 1006">
                  <a:extLst>
                    <a:ext uri="{FF2B5EF4-FFF2-40B4-BE49-F238E27FC236}">
                      <a16:creationId xmlns:a16="http://schemas.microsoft.com/office/drawing/2014/main" id="{1714F416-1846-4A32-BED9-E98CA543DA70}"/>
                    </a:ext>
                  </a:extLst>
                </p:cNvPr>
                <p:cNvSpPr/>
                <p:nvPr/>
              </p:nvSpPr>
              <p:spPr>
                <a:xfrm rot="19720419">
                  <a:off x="8270270" y="8003868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8" name="Freeform: Shape 1007">
                  <a:extLst>
                    <a:ext uri="{FF2B5EF4-FFF2-40B4-BE49-F238E27FC236}">
                      <a16:creationId xmlns:a16="http://schemas.microsoft.com/office/drawing/2014/main" id="{8E3303CC-7AAF-4F69-BB4B-DA363B44E88C}"/>
                    </a:ext>
                  </a:extLst>
                </p:cNvPr>
                <p:cNvSpPr/>
                <p:nvPr/>
              </p:nvSpPr>
              <p:spPr>
                <a:xfrm>
                  <a:off x="7746019" y="91655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9" name="Freeform: Shape 1008">
                  <a:extLst>
                    <a:ext uri="{FF2B5EF4-FFF2-40B4-BE49-F238E27FC236}">
                      <a16:creationId xmlns:a16="http://schemas.microsoft.com/office/drawing/2014/main" id="{AD9116A6-E38C-46F5-AE01-9226654914F9}"/>
                    </a:ext>
                  </a:extLst>
                </p:cNvPr>
                <p:cNvSpPr/>
                <p:nvPr/>
              </p:nvSpPr>
              <p:spPr>
                <a:xfrm>
                  <a:off x="8190386" y="873635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0" name="Freeform: Shape 1009">
                  <a:extLst>
                    <a:ext uri="{FF2B5EF4-FFF2-40B4-BE49-F238E27FC236}">
                      <a16:creationId xmlns:a16="http://schemas.microsoft.com/office/drawing/2014/main" id="{62741C39-9BD0-4B91-826B-60F78025B9A2}"/>
                    </a:ext>
                  </a:extLst>
                </p:cNvPr>
                <p:cNvSpPr/>
                <p:nvPr/>
              </p:nvSpPr>
              <p:spPr>
                <a:xfrm>
                  <a:off x="11511206" y="107219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1" name="Freeform: Shape 1010">
                  <a:extLst>
                    <a:ext uri="{FF2B5EF4-FFF2-40B4-BE49-F238E27FC236}">
                      <a16:creationId xmlns:a16="http://schemas.microsoft.com/office/drawing/2014/main" id="{BFCBA089-C425-44D6-BA94-A463BDB38628}"/>
                    </a:ext>
                  </a:extLst>
                </p:cNvPr>
                <p:cNvSpPr/>
                <p:nvPr/>
              </p:nvSpPr>
              <p:spPr>
                <a:xfrm>
                  <a:off x="11149211" y="107652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2" name="Freeform: Shape 1011">
                  <a:extLst>
                    <a:ext uri="{FF2B5EF4-FFF2-40B4-BE49-F238E27FC236}">
                      <a16:creationId xmlns:a16="http://schemas.microsoft.com/office/drawing/2014/main" id="{105E5D93-A089-4B35-99FB-BE5C3F49CD67}"/>
                    </a:ext>
                  </a:extLst>
                </p:cNvPr>
                <p:cNvSpPr/>
                <p:nvPr/>
              </p:nvSpPr>
              <p:spPr>
                <a:xfrm rot="18900000">
                  <a:off x="11220095" y="1097296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3" name="Freeform: Shape 1012">
                  <a:extLst>
                    <a:ext uri="{FF2B5EF4-FFF2-40B4-BE49-F238E27FC236}">
                      <a16:creationId xmlns:a16="http://schemas.microsoft.com/office/drawing/2014/main" id="{237F7D1E-8805-4268-B50C-DFD1BF9516B5}"/>
                    </a:ext>
                  </a:extLst>
                </p:cNvPr>
                <p:cNvSpPr/>
                <p:nvPr/>
              </p:nvSpPr>
              <p:spPr>
                <a:xfrm>
                  <a:off x="11019152" y="1086930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4" name="Freeform: Shape 1013">
                  <a:extLst>
                    <a:ext uri="{FF2B5EF4-FFF2-40B4-BE49-F238E27FC236}">
                      <a16:creationId xmlns:a16="http://schemas.microsoft.com/office/drawing/2014/main" id="{3638DF15-2B7A-4E26-854C-FD4B06E46CA8}"/>
                    </a:ext>
                  </a:extLst>
                </p:cNvPr>
                <p:cNvSpPr/>
                <p:nvPr/>
              </p:nvSpPr>
              <p:spPr>
                <a:xfrm>
                  <a:off x="12467135" y="129177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5" name="Freeform: Shape 1014">
                  <a:extLst>
                    <a:ext uri="{FF2B5EF4-FFF2-40B4-BE49-F238E27FC236}">
                      <a16:creationId xmlns:a16="http://schemas.microsoft.com/office/drawing/2014/main" id="{0D8731D9-CE38-41DC-A768-5395A70612AA}"/>
                    </a:ext>
                  </a:extLst>
                </p:cNvPr>
                <p:cNvSpPr/>
                <p:nvPr/>
              </p:nvSpPr>
              <p:spPr>
                <a:xfrm>
                  <a:off x="12718580" y="130131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6" name="Freeform: Shape 1015">
                  <a:extLst>
                    <a:ext uri="{FF2B5EF4-FFF2-40B4-BE49-F238E27FC236}">
                      <a16:creationId xmlns:a16="http://schemas.microsoft.com/office/drawing/2014/main" id="{CBFFD81C-BA03-471A-A8E1-1A7A3907FB87}"/>
                    </a:ext>
                  </a:extLst>
                </p:cNvPr>
                <p:cNvSpPr/>
                <p:nvPr/>
              </p:nvSpPr>
              <p:spPr>
                <a:xfrm>
                  <a:off x="11114528" y="128310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7" name="Freeform: Shape 1016">
                  <a:extLst>
                    <a:ext uri="{FF2B5EF4-FFF2-40B4-BE49-F238E27FC236}">
                      <a16:creationId xmlns:a16="http://schemas.microsoft.com/office/drawing/2014/main" id="{B5F79841-3DFC-42EB-AE4E-2133A6A01EBC}"/>
                    </a:ext>
                  </a:extLst>
                </p:cNvPr>
                <p:cNvSpPr/>
                <p:nvPr/>
              </p:nvSpPr>
              <p:spPr>
                <a:xfrm rot="19578691">
                  <a:off x="9968492" y="12993611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4"/>
                        <a:pt x="45853" y="91704"/>
                      </a:cubicBezTo>
                      <a:cubicBezTo>
                        <a:pt x="20529" y="91704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8" name="Freeform: Shape 1017">
                  <a:extLst>
                    <a:ext uri="{FF2B5EF4-FFF2-40B4-BE49-F238E27FC236}">
                      <a16:creationId xmlns:a16="http://schemas.microsoft.com/office/drawing/2014/main" id="{5036B577-0110-47F8-A881-F27B2D2AA467}"/>
                    </a:ext>
                  </a:extLst>
                </p:cNvPr>
                <p:cNvSpPr/>
                <p:nvPr/>
              </p:nvSpPr>
              <p:spPr>
                <a:xfrm rot="19679677">
                  <a:off x="10178417" y="13026015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1 w 91701"/>
                    <a:gd name="connsiteY1" fmla="*/ 91701 h 91700"/>
                    <a:gd name="connsiteX2" fmla="*/ 1 w 91701"/>
                    <a:gd name="connsiteY2" fmla="*/ 45851 h 91700"/>
                    <a:gd name="connsiteX3" fmla="*/ 45851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9" name="Freeform: Shape 1018">
                  <a:extLst>
                    <a:ext uri="{FF2B5EF4-FFF2-40B4-BE49-F238E27FC236}">
                      <a16:creationId xmlns:a16="http://schemas.microsoft.com/office/drawing/2014/main" id="{F1F8D5FB-50C0-4F74-8308-1541C5F82814}"/>
                    </a:ext>
                  </a:extLst>
                </p:cNvPr>
                <p:cNvSpPr/>
                <p:nvPr/>
              </p:nvSpPr>
              <p:spPr>
                <a:xfrm>
                  <a:off x="10977968" y="129480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0" name="Freeform: Shape 1019">
                  <a:extLst>
                    <a:ext uri="{FF2B5EF4-FFF2-40B4-BE49-F238E27FC236}">
                      <a16:creationId xmlns:a16="http://schemas.microsoft.com/office/drawing/2014/main" id="{B46E6A13-A714-4100-97AD-0BA4AA5066C4}"/>
                    </a:ext>
                  </a:extLst>
                </p:cNvPr>
                <p:cNvSpPr/>
                <p:nvPr/>
              </p:nvSpPr>
              <p:spPr>
                <a:xfrm rot="18988003">
                  <a:off x="9426140" y="11788516"/>
                  <a:ext cx="99715" cy="99715"/>
                </a:xfrm>
                <a:custGeom>
                  <a:avLst/>
                  <a:gdLst>
                    <a:gd name="connsiteX0" fmla="*/ 91704 w 91704"/>
                    <a:gd name="connsiteY0" fmla="*/ 45852 h 91704"/>
                    <a:gd name="connsiteX1" fmla="*/ 45852 w 91704"/>
                    <a:gd name="connsiteY1" fmla="*/ 91704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4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4" y="45852"/>
                      </a:moveTo>
                      <a:cubicBezTo>
                        <a:pt x="91704" y="71176"/>
                        <a:pt x="71176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8"/>
                        <a:pt x="20528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1" name="Freeform: Shape 1020">
                  <a:extLst>
                    <a:ext uri="{FF2B5EF4-FFF2-40B4-BE49-F238E27FC236}">
                      <a16:creationId xmlns:a16="http://schemas.microsoft.com/office/drawing/2014/main" id="{38E7158D-0176-4C7F-BA36-536F3FA13216}"/>
                    </a:ext>
                  </a:extLst>
                </p:cNvPr>
                <p:cNvSpPr/>
                <p:nvPr/>
              </p:nvSpPr>
              <p:spPr>
                <a:xfrm>
                  <a:off x="9295881" y="1144806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2" name="Freeform: Shape 1021">
                  <a:extLst>
                    <a:ext uri="{FF2B5EF4-FFF2-40B4-BE49-F238E27FC236}">
                      <a16:creationId xmlns:a16="http://schemas.microsoft.com/office/drawing/2014/main" id="{C8C3AA90-5502-4E5C-8815-79F25797E3A3}"/>
                    </a:ext>
                  </a:extLst>
                </p:cNvPr>
                <p:cNvSpPr/>
                <p:nvPr/>
              </p:nvSpPr>
              <p:spPr>
                <a:xfrm>
                  <a:off x="9642702" y="1132234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3" name="Freeform: Shape 1022">
                  <a:extLst>
                    <a:ext uri="{FF2B5EF4-FFF2-40B4-BE49-F238E27FC236}">
                      <a16:creationId xmlns:a16="http://schemas.microsoft.com/office/drawing/2014/main" id="{04022632-BA20-4385-BBCD-D3EA43DB5571}"/>
                    </a:ext>
                  </a:extLst>
                </p:cNvPr>
                <p:cNvSpPr/>
                <p:nvPr/>
              </p:nvSpPr>
              <p:spPr>
                <a:xfrm>
                  <a:off x="9451950" y="113852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4" name="Freeform: Shape 1023">
                  <a:extLst>
                    <a:ext uri="{FF2B5EF4-FFF2-40B4-BE49-F238E27FC236}">
                      <a16:creationId xmlns:a16="http://schemas.microsoft.com/office/drawing/2014/main" id="{C4823D74-7139-4CD3-9C4D-7096806454B0}"/>
                    </a:ext>
                  </a:extLst>
                </p:cNvPr>
                <p:cNvSpPr/>
                <p:nvPr/>
              </p:nvSpPr>
              <p:spPr>
                <a:xfrm rot="19345864">
                  <a:off x="9001343" y="10639686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5" name="Freeform: Shape 1024">
                  <a:extLst>
                    <a:ext uri="{FF2B5EF4-FFF2-40B4-BE49-F238E27FC236}">
                      <a16:creationId xmlns:a16="http://schemas.microsoft.com/office/drawing/2014/main" id="{4E9B5FCD-6FB3-43E4-A18E-35D1F38816D5}"/>
                    </a:ext>
                  </a:extLst>
                </p:cNvPr>
                <p:cNvSpPr/>
                <p:nvPr/>
              </p:nvSpPr>
              <p:spPr>
                <a:xfrm rot="18557171">
                  <a:off x="9094109" y="9835727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6" name="Freeform: Shape 1025">
                  <a:extLst>
                    <a:ext uri="{FF2B5EF4-FFF2-40B4-BE49-F238E27FC236}">
                      <a16:creationId xmlns:a16="http://schemas.microsoft.com/office/drawing/2014/main" id="{C035CE2F-960D-4618-8BC2-63AD18AFE7B3}"/>
                    </a:ext>
                  </a:extLst>
                </p:cNvPr>
                <p:cNvSpPr/>
                <p:nvPr/>
              </p:nvSpPr>
              <p:spPr>
                <a:xfrm>
                  <a:off x="8738797" y="105333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7" name="Freeform: Shape 1026">
                  <a:extLst>
                    <a:ext uri="{FF2B5EF4-FFF2-40B4-BE49-F238E27FC236}">
                      <a16:creationId xmlns:a16="http://schemas.microsoft.com/office/drawing/2014/main" id="{EDE57513-9A72-402C-82C6-8CDD2A588987}"/>
                    </a:ext>
                  </a:extLst>
                </p:cNvPr>
                <p:cNvSpPr/>
                <p:nvPr/>
              </p:nvSpPr>
              <p:spPr>
                <a:xfrm>
                  <a:off x="8019142" y="103122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8" name="Freeform: Shape 1027">
                  <a:extLst>
                    <a:ext uri="{FF2B5EF4-FFF2-40B4-BE49-F238E27FC236}">
                      <a16:creationId xmlns:a16="http://schemas.microsoft.com/office/drawing/2014/main" id="{80BD48CA-76DC-441D-97E6-5E7FEA0AE68D}"/>
                    </a:ext>
                  </a:extLst>
                </p:cNvPr>
                <p:cNvSpPr/>
                <p:nvPr/>
              </p:nvSpPr>
              <p:spPr>
                <a:xfrm>
                  <a:off x="7852233" y="105116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9" name="Freeform: Shape 1028">
                  <a:extLst>
                    <a:ext uri="{FF2B5EF4-FFF2-40B4-BE49-F238E27FC236}">
                      <a16:creationId xmlns:a16="http://schemas.microsoft.com/office/drawing/2014/main" id="{92DCB3CE-793B-4DC4-894C-2796747E36A7}"/>
                    </a:ext>
                  </a:extLst>
                </p:cNvPr>
                <p:cNvSpPr/>
                <p:nvPr/>
              </p:nvSpPr>
              <p:spPr>
                <a:xfrm>
                  <a:off x="8569722" y="1054416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0" name="Freeform: Shape 1029">
                  <a:extLst>
                    <a:ext uri="{FF2B5EF4-FFF2-40B4-BE49-F238E27FC236}">
                      <a16:creationId xmlns:a16="http://schemas.microsoft.com/office/drawing/2014/main" id="{958E0E4B-D967-4B82-B7D3-AA072B8F4809}"/>
                    </a:ext>
                  </a:extLst>
                </p:cNvPr>
                <p:cNvSpPr/>
                <p:nvPr/>
              </p:nvSpPr>
              <p:spPr>
                <a:xfrm>
                  <a:off x="5170866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1" name="Freeform: Shape 1030">
                  <a:extLst>
                    <a:ext uri="{FF2B5EF4-FFF2-40B4-BE49-F238E27FC236}">
                      <a16:creationId xmlns:a16="http://schemas.microsoft.com/office/drawing/2014/main" id="{4488DCE0-0D87-4CD5-9F40-4429A1795911}"/>
                    </a:ext>
                  </a:extLst>
                </p:cNvPr>
                <p:cNvSpPr/>
                <p:nvPr/>
              </p:nvSpPr>
              <p:spPr>
                <a:xfrm>
                  <a:off x="6497460" y="80708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2" name="Freeform: Shape 1031">
                  <a:extLst>
                    <a:ext uri="{FF2B5EF4-FFF2-40B4-BE49-F238E27FC236}">
                      <a16:creationId xmlns:a16="http://schemas.microsoft.com/office/drawing/2014/main" id="{57AA8C0E-BBF7-4E8B-A102-3EBDD84D0ADC}"/>
                    </a:ext>
                  </a:extLst>
                </p:cNvPr>
                <p:cNvSpPr/>
                <p:nvPr/>
              </p:nvSpPr>
              <p:spPr>
                <a:xfrm>
                  <a:off x="5066820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3" name="Freeform: Shape 1032">
                  <a:extLst>
                    <a:ext uri="{FF2B5EF4-FFF2-40B4-BE49-F238E27FC236}">
                      <a16:creationId xmlns:a16="http://schemas.microsoft.com/office/drawing/2014/main" id="{54E233C9-7094-4F27-AA53-243E26F90365}"/>
                    </a:ext>
                  </a:extLst>
                </p:cNvPr>
                <p:cNvSpPr/>
                <p:nvPr/>
              </p:nvSpPr>
              <p:spPr>
                <a:xfrm>
                  <a:off x="6287199" y="80708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4" name="Freeform: Shape 1033">
                  <a:extLst>
                    <a:ext uri="{FF2B5EF4-FFF2-40B4-BE49-F238E27FC236}">
                      <a16:creationId xmlns:a16="http://schemas.microsoft.com/office/drawing/2014/main" id="{41575550-9D5E-42F7-A95B-F8FB53E2B6D9}"/>
                    </a:ext>
                  </a:extLst>
                </p:cNvPr>
                <p:cNvSpPr/>
                <p:nvPr/>
              </p:nvSpPr>
              <p:spPr>
                <a:xfrm>
                  <a:off x="5322600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5" name="Freeform: Shape 1034">
                  <a:extLst>
                    <a:ext uri="{FF2B5EF4-FFF2-40B4-BE49-F238E27FC236}">
                      <a16:creationId xmlns:a16="http://schemas.microsoft.com/office/drawing/2014/main" id="{858A69EC-7084-4886-B019-2F4CD1F0FAA6}"/>
                    </a:ext>
                  </a:extLst>
                </p:cNvPr>
                <p:cNvSpPr/>
                <p:nvPr/>
              </p:nvSpPr>
              <p:spPr>
                <a:xfrm>
                  <a:off x="7470730" y="839386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757228BC-D0F8-453C-879B-2FC3280F28A9}"/>
                    </a:ext>
                  </a:extLst>
                </p:cNvPr>
                <p:cNvSpPr/>
                <p:nvPr/>
              </p:nvSpPr>
              <p:spPr>
                <a:xfrm>
                  <a:off x="5515521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6D6DE291-52C3-4DB9-A517-194520978F52}"/>
                    </a:ext>
                  </a:extLst>
                </p:cNvPr>
                <p:cNvSpPr/>
                <p:nvPr/>
              </p:nvSpPr>
              <p:spPr>
                <a:xfrm>
                  <a:off x="7470730" y="865181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9463FDF4-C63B-4FD8-9BF8-2AB7A3A25402}"/>
                    </a:ext>
                  </a:extLst>
                </p:cNvPr>
                <p:cNvSpPr/>
                <p:nvPr/>
              </p:nvSpPr>
              <p:spPr>
                <a:xfrm>
                  <a:off x="5131849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D727A9DD-FEC9-48DB-8B6E-437B26809187}"/>
                    </a:ext>
                  </a:extLst>
                </p:cNvPr>
                <p:cNvSpPr/>
                <p:nvPr/>
              </p:nvSpPr>
              <p:spPr>
                <a:xfrm>
                  <a:off x="5131849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0" name="Freeform: Shape 1039">
                  <a:extLst>
                    <a:ext uri="{FF2B5EF4-FFF2-40B4-BE49-F238E27FC236}">
                      <a16:creationId xmlns:a16="http://schemas.microsoft.com/office/drawing/2014/main" id="{6EC84300-FECD-4133-9179-4FF52DDA5368}"/>
                    </a:ext>
                  </a:extLst>
                </p:cNvPr>
                <p:cNvSpPr/>
                <p:nvPr/>
              </p:nvSpPr>
              <p:spPr>
                <a:xfrm>
                  <a:off x="5316098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1" name="Freeform: Shape 1040">
                  <a:extLst>
                    <a:ext uri="{FF2B5EF4-FFF2-40B4-BE49-F238E27FC236}">
                      <a16:creationId xmlns:a16="http://schemas.microsoft.com/office/drawing/2014/main" id="{726DACE8-B3B8-4C21-95D6-F28E821DAFDE}"/>
                    </a:ext>
                  </a:extLst>
                </p:cNvPr>
                <p:cNvSpPr/>
                <p:nvPr/>
              </p:nvSpPr>
              <p:spPr>
                <a:xfrm>
                  <a:off x="5498180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2" name="Freeform: Shape 1041">
                  <a:extLst>
                    <a:ext uri="{FF2B5EF4-FFF2-40B4-BE49-F238E27FC236}">
                      <a16:creationId xmlns:a16="http://schemas.microsoft.com/office/drawing/2014/main" id="{4C4A21CA-68EA-4C17-928A-197487B28A82}"/>
                    </a:ext>
                  </a:extLst>
                </p:cNvPr>
                <p:cNvSpPr/>
                <p:nvPr/>
              </p:nvSpPr>
              <p:spPr>
                <a:xfrm>
                  <a:off x="5498180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3" name="Freeform: Shape 1042">
                  <a:extLst>
                    <a:ext uri="{FF2B5EF4-FFF2-40B4-BE49-F238E27FC236}">
                      <a16:creationId xmlns:a16="http://schemas.microsoft.com/office/drawing/2014/main" id="{F190B0FE-C0CD-4B49-A93B-F561F93932AB}"/>
                    </a:ext>
                  </a:extLst>
                </p:cNvPr>
                <p:cNvSpPr/>
                <p:nvPr/>
              </p:nvSpPr>
              <p:spPr>
                <a:xfrm rot="18762622">
                  <a:off x="6742387" y="9388410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4" name="Freeform: Shape 1043">
                  <a:extLst>
                    <a:ext uri="{FF2B5EF4-FFF2-40B4-BE49-F238E27FC236}">
                      <a16:creationId xmlns:a16="http://schemas.microsoft.com/office/drawing/2014/main" id="{5467E69C-B225-4206-ACE0-6D9C3802B40B}"/>
                    </a:ext>
                  </a:extLst>
                </p:cNvPr>
                <p:cNvSpPr/>
                <p:nvPr/>
              </p:nvSpPr>
              <p:spPr>
                <a:xfrm>
                  <a:off x="7459892" y="95838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5" name="Freeform: Shape 1044">
                  <a:extLst>
                    <a:ext uri="{FF2B5EF4-FFF2-40B4-BE49-F238E27FC236}">
                      <a16:creationId xmlns:a16="http://schemas.microsoft.com/office/drawing/2014/main" id="{9F1CF181-D711-4B45-9479-AA8CFDAB6003}"/>
                    </a:ext>
                  </a:extLst>
                </p:cNvPr>
                <p:cNvSpPr/>
                <p:nvPr/>
              </p:nvSpPr>
              <p:spPr>
                <a:xfrm rot="19670713">
                  <a:off x="6696837" y="9100755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1"/>
                        <a:pt x="0" y="45850"/>
                      </a:cubicBezTo>
                      <a:cubicBezTo>
                        <a:pt x="0" y="20527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6" name="Freeform: Shape 1045">
                  <a:extLst>
                    <a:ext uri="{FF2B5EF4-FFF2-40B4-BE49-F238E27FC236}">
                      <a16:creationId xmlns:a16="http://schemas.microsoft.com/office/drawing/2014/main" id="{35FD4FD1-B9D0-48B2-81B8-D02F9F4980B5}"/>
                    </a:ext>
                  </a:extLst>
                </p:cNvPr>
                <p:cNvSpPr/>
                <p:nvPr/>
              </p:nvSpPr>
              <p:spPr>
                <a:xfrm>
                  <a:off x="7459892" y="90116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7" name="Freeform: Shape 1046">
                  <a:extLst>
                    <a:ext uri="{FF2B5EF4-FFF2-40B4-BE49-F238E27FC236}">
                      <a16:creationId xmlns:a16="http://schemas.microsoft.com/office/drawing/2014/main" id="{29CCD3DE-292D-4754-9DB5-75EDD3E646DC}"/>
                    </a:ext>
                  </a:extLst>
                </p:cNvPr>
                <p:cNvSpPr/>
                <p:nvPr/>
              </p:nvSpPr>
              <p:spPr>
                <a:xfrm rot="18900000">
                  <a:off x="6652864" y="947831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8" name="Freeform: Shape 1047">
                  <a:extLst>
                    <a:ext uri="{FF2B5EF4-FFF2-40B4-BE49-F238E27FC236}">
                      <a16:creationId xmlns:a16="http://schemas.microsoft.com/office/drawing/2014/main" id="{ED8CF49B-E8AF-4D71-9DE4-1C8C795F47E9}"/>
                    </a:ext>
                  </a:extLst>
                </p:cNvPr>
                <p:cNvSpPr/>
                <p:nvPr/>
              </p:nvSpPr>
              <p:spPr>
                <a:xfrm rot="18693017">
                  <a:off x="7511641" y="12074857"/>
                  <a:ext cx="99715" cy="99715"/>
                </a:xfrm>
                <a:custGeom>
                  <a:avLst/>
                  <a:gdLst>
                    <a:gd name="connsiteX0" fmla="*/ 91704 w 91704"/>
                    <a:gd name="connsiteY0" fmla="*/ 45852 h 91704"/>
                    <a:gd name="connsiteX1" fmla="*/ 45852 w 91704"/>
                    <a:gd name="connsiteY1" fmla="*/ 91704 h 91704"/>
                    <a:gd name="connsiteX2" fmla="*/ 0 w 91704"/>
                    <a:gd name="connsiteY2" fmla="*/ 45852 h 91704"/>
                    <a:gd name="connsiteX3" fmla="*/ 45852 w 91704"/>
                    <a:gd name="connsiteY3" fmla="*/ 1 h 91704"/>
                    <a:gd name="connsiteX4" fmla="*/ 91704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4" y="45852"/>
                      </a:moveTo>
                      <a:cubicBezTo>
                        <a:pt x="91704" y="71176"/>
                        <a:pt x="71175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8" y="1"/>
                        <a:pt x="45852" y="1"/>
                      </a:cubicBezTo>
                      <a:cubicBezTo>
                        <a:pt x="71175" y="1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9" name="Freeform: Shape 1048">
                  <a:extLst>
                    <a:ext uri="{FF2B5EF4-FFF2-40B4-BE49-F238E27FC236}">
                      <a16:creationId xmlns:a16="http://schemas.microsoft.com/office/drawing/2014/main" id="{9BE38098-F33E-4517-829A-31D222439AB5}"/>
                    </a:ext>
                  </a:extLst>
                </p:cNvPr>
                <p:cNvSpPr/>
                <p:nvPr/>
              </p:nvSpPr>
              <p:spPr>
                <a:xfrm rot="19345864">
                  <a:off x="5386962" y="8071347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0" name="Freeform: Shape 1049">
                  <a:extLst>
                    <a:ext uri="{FF2B5EF4-FFF2-40B4-BE49-F238E27FC236}">
                      <a16:creationId xmlns:a16="http://schemas.microsoft.com/office/drawing/2014/main" id="{49608CA2-D32A-46BC-9152-628CFA54626C}"/>
                    </a:ext>
                  </a:extLst>
                </p:cNvPr>
                <p:cNvSpPr/>
                <p:nvPr/>
              </p:nvSpPr>
              <p:spPr>
                <a:xfrm>
                  <a:off x="4791530" y="895311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1" name="Freeform: Shape 1050">
                  <a:extLst>
                    <a:ext uri="{FF2B5EF4-FFF2-40B4-BE49-F238E27FC236}">
                      <a16:creationId xmlns:a16="http://schemas.microsoft.com/office/drawing/2014/main" id="{091A29CB-6FB3-4AD7-BEC0-3856844596BF}"/>
                    </a:ext>
                  </a:extLst>
                </p:cNvPr>
                <p:cNvSpPr/>
                <p:nvPr/>
              </p:nvSpPr>
              <p:spPr>
                <a:xfrm>
                  <a:off x="4462048" y="87125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2" name="Freeform: Shape 1051">
                  <a:extLst>
                    <a:ext uri="{FF2B5EF4-FFF2-40B4-BE49-F238E27FC236}">
                      <a16:creationId xmlns:a16="http://schemas.microsoft.com/office/drawing/2014/main" id="{A5CE3729-33DB-46A4-8CD3-95A4013905F9}"/>
                    </a:ext>
                  </a:extLst>
                </p:cNvPr>
                <p:cNvSpPr/>
                <p:nvPr/>
              </p:nvSpPr>
              <p:spPr>
                <a:xfrm rot="18900000">
                  <a:off x="4712956" y="806232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3" name="Freeform: Shape 1052">
                  <a:extLst>
                    <a:ext uri="{FF2B5EF4-FFF2-40B4-BE49-F238E27FC236}">
                      <a16:creationId xmlns:a16="http://schemas.microsoft.com/office/drawing/2014/main" id="{80F67FCE-A76F-400F-861D-B2B195899B0E}"/>
                    </a:ext>
                  </a:extLst>
                </p:cNvPr>
                <p:cNvSpPr/>
                <p:nvPr/>
              </p:nvSpPr>
              <p:spPr>
                <a:xfrm>
                  <a:off x="4553089" y="87125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4" name="Freeform: Shape 1053">
                  <a:extLst>
                    <a:ext uri="{FF2B5EF4-FFF2-40B4-BE49-F238E27FC236}">
                      <a16:creationId xmlns:a16="http://schemas.microsoft.com/office/drawing/2014/main" id="{958FB8BA-C845-4E43-92F9-541FC04B9DA7}"/>
                    </a:ext>
                  </a:extLst>
                </p:cNvPr>
                <p:cNvSpPr/>
                <p:nvPr/>
              </p:nvSpPr>
              <p:spPr>
                <a:xfrm rot="18882984">
                  <a:off x="4871033" y="8061907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5" name="Freeform: Shape 1054">
                  <a:extLst>
                    <a:ext uri="{FF2B5EF4-FFF2-40B4-BE49-F238E27FC236}">
                      <a16:creationId xmlns:a16="http://schemas.microsoft.com/office/drawing/2014/main" id="{1E485FFB-4D5B-44B7-A91C-CE26B92ADB60}"/>
                    </a:ext>
                  </a:extLst>
                </p:cNvPr>
                <p:cNvSpPr/>
                <p:nvPr/>
              </p:nvSpPr>
              <p:spPr>
                <a:xfrm rot="21573042">
                  <a:off x="4908601" y="9072539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6"/>
                        <a:pt x="71175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6" name="Freeform: Shape 1055">
                  <a:extLst>
                    <a:ext uri="{FF2B5EF4-FFF2-40B4-BE49-F238E27FC236}">
                      <a16:creationId xmlns:a16="http://schemas.microsoft.com/office/drawing/2014/main" id="{E8BEE8D8-5C4A-4D35-8863-9031A81542BA}"/>
                    </a:ext>
                  </a:extLst>
                </p:cNvPr>
                <p:cNvSpPr/>
                <p:nvPr/>
              </p:nvSpPr>
              <p:spPr>
                <a:xfrm rot="21573042">
                  <a:off x="4429542" y="9076863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5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7" name="Freeform: Shape 1056">
                  <a:extLst>
                    <a:ext uri="{FF2B5EF4-FFF2-40B4-BE49-F238E27FC236}">
                      <a16:creationId xmlns:a16="http://schemas.microsoft.com/office/drawing/2014/main" id="{E5F6F8D6-6A91-4EB5-B5F4-C5F655BBF1DE}"/>
                    </a:ext>
                  </a:extLst>
                </p:cNvPr>
                <p:cNvSpPr/>
                <p:nvPr/>
              </p:nvSpPr>
              <p:spPr>
                <a:xfrm rot="18900000">
                  <a:off x="6687470" y="1143477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8" name="Freeform: Shape 1057">
                  <a:extLst>
                    <a:ext uri="{FF2B5EF4-FFF2-40B4-BE49-F238E27FC236}">
                      <a16:creationId xmlns:a16="http://schemas.microsoft.com/office/drawing/2014/main" id="{DD495CE7-BB76-40B9-B34A-8A76D525F7F2}"/>
                    </a:ext>
                  </a:extLst>
                </p:cNvPr>
                <p:cNvSpPr/>
                <p:nvPr/>
              </p:nvSpPr>
              <p:spPr>
                <a:xfrm>
                  <a:off x="6467113" y="1032956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9" name="Freeform: Shape 1058">
                  <a:extLst>
                    <a:ext uri="{FF2B5EF4-FFF2-40B4-BE49-F238E27FC236}">
                      <a16:creationId xmlns:a16="http://schemas.microsoft.com/office/drawing/2014/main" id="{2284FC93-2C5B-416F-BD61-BEF4DA7D28B4}"/>
                    </a:ext>
                  </a:extLst>
                </p:cNvPr>
                <p:cNvSpPr/>
                <p:nvPr/>
              </p:nvSpPr>
              <p:spPr>
                <a:xfrm>
                  <a:off x="6842114" y="99892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0" name="Freeform: Shape 1059">
                  <a:extLst>
                    <a:ext uri="{FF2B5EF4-FFF2-40B4-BE49-F238E27FC236}">
                      <a16:creationId xmlns:a16="http://schemas.microsoft.com/office/drawing/2014/main" id="{82F66679-8B38-4A62-A01C-E5502C7ADB74}"/>
                    </a:ext>
                  </a:extLst>
                </p:cNvPr>
                <p:cNvSpPr/>
                <p:nvPr/>
              </p:nvSpPr>
              <p:spPr>
                <a:xfrm rot="18570112">
                  <a:off x="7550723" y="12293478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1" name="Freeform: Shape 1060">
                  <a:extLst>
                    <a:ext uri="{FF2B5EF4-FFF2-40B4-BE49-F238E27FC236}">
                      <a16:creationId xmlns:a16="http://schemas.microsoft.com/office/drawing/2014/main" id="{7A6ADAC0-5F6B-4DB9-876B-396E74687022}"/>
                    </a:ext>
                  </a:extLst>
                </p:cNvPr>
                <p:cNvSpPr/>
                <p:nvPr/>
              </p:nvSpPr>
              <p:spPr>
                <a:xfrm rot="18539561">
                  <a:off x="7383483" y="11712884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1"/>
                        <a:pt x="71171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2" name="Freeform: Shape 1061">
                  <a:extLst>
                    <a:ext uri="{FF2B5EF4-FFF2-40B4-BE49-F238E27FC236}">
                      <a16:creationId xmlns:a16="http://schemas.microsoft.com/office/drawing/2014/main" id="{93320419-F812-4004-9BEA-B9B4C645D27D}"/>
                    </a:ext>
                  </a:extLst>
                </p:cNvPr>
                <p:cNvSpPr/>
                <p:nvPr/>
              </p:nvSpPr>
              <p:spPr>
                <a:xfrm>
                  <a:off x="7130410" y="103100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3" name="Freeform: Shape 1062">
                  <a:extLst>
                    <a:ext uri="{FF2B5EF4-FFF2-40B4-BE49-F238E27FC236}">
                      <a16:creationId xmlns:a16="http://schemas.microsoft.com/office/drawing/2014/main" id="{1F0D1767-E79E-4E94-BB10-1100EF830F6E}"/>
                    </a:ext>
                  </a:extLst>
                </p:cNvPr>
                <p:cNvSpPr/>
                <p:nvPr/>
              </p:nvSpPr>
              <p:spPr>
                <a:xfrm>
                  <a:off x="7459892" y="932161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4" name="Freeform: Shape 1063">
                  <a:extLst>
                    <a:ext uri="{FF2B5EF4-FFF2-40B4-BE49-F238E27FC236}">
                      <a16:creationId xmlns:a16="http://schemas.microsoft.com/office/drawing/2014/main" id="{87E8004A-7E33-42C6-A5F0-A39F0CA0EBA8}"/>
                    </a:ext>
                  </a:extLst>
                </p:cNvPr>
                <p:cNvSpPr/>
                <p:nvPr/>
              </p:nvSpPr>
              <p:spPr>
                <a:xfrm rot="18900000">
                  <a:off x="7038602" y="9224043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5" name="Freeform: Shape 1064">
                  <a:extLst>
                    <a:ext uri="{FF2B5EF4-FFF2-40B4-BE49-F238E27FC236}">
                      <a16:creationId xmlns:a16="http://schemas.microsoft.com/office/drawing/2014/main" id="{201E7FE6-1A36-4B2C-B62A-BFB8EFA2F739}"/>
                    </a:ext>
                  </a:extLst>
                </p:cNvPr>
                <p:cNvSpPr/>
                <p:nvPr/>
              </p:nvSpPr>
              <p:spPr>
                <a:xfrm rot="18454136">
                  <a:off x="4936887" y="11841804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9" y="20528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6" name="Freeform: Shape 1065">
                  <a:extLst>
                    <a:ext uri="{FF2B5EF4-FFF2-40B4-BE49-F238E27FC236}">
                      <a16:creationId xmlns:a16="http://schemas.microsoft.com/office/drawing/2014/main" id="{FC44B193-54F7-4415-9510-AEC4A1BD3F7B}"/>
                    </a:ext>
                  </a:extLst>
                </p:cNvPr>
                <p:cNvSpPr/>
                <p:nvPr/>
              </p:nvSpPr>
              <p:spPr>
                <a:xfrm rot="19242829">
                  <a:off x="5739095" y="11749889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1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1"/>
                        <a:pt x="45851" y="1"/>
                      </a:cubicBezTo>
                      <a:cubicBezTo>
                        <a:pt x="71174" y="1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7" name="Freeform: Shape 1066">
                  <a:extLst>
                    <a:ext uri="{FF2B5EF4-FFF2-40B4-BE49-F238E27FC236}">
                      <a16:creationId xmlns:a16="http://schemas.microsoft.com/office/drawing/2014/main" id="{85190B84-15F8-4634-A111-7689A61F41E5}"/>
                    </a:ext>
                  </a:extLst>
                </p:cNvPr>
                <p:cNvSpPr/>
                <p:nvPr/>
              </p:nvSpPr>
              <p:spPr>
                <a:xfrm>
                  <a:off x="11352969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8" name="Freeform: Shape 1067">
                  <a:extLst>
                    <a:ext uri="{FF2B5EF4-FFF2-40B4-BE49-F238E27FC236}">
                      <a16:creationId xmlns:a16="http://schemas.microsoft.com/office/drawing/2014/main" id="{05D9EB94-C551-4592-8378-82C0C142A7FF}"/>
                    </a:ext>
                  </a:extLst>
                </p:cNvPr>
                <p:cNvSpPr/>
                <p:nvPr/>
              </p:nvSpPr>
              <p:spPr>
                <a:xfrm>
                  <a:off x="2831109" y="538224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9" name="Freeform: Shape 1068">
                  <a:extLst>
                    <a:ext uri="{FF2B5EF4-FFF2-40B4-BE49-F238E27FC236}">
                      <a16:creationId xmlns:a16="http://schemas.microsoft.com/office/drawing/2014/main" id="{CBF7EDC2-EA21-43C1-B937-AC8BF9C14947}"/>
                    </a:ext>
                  </a:extLst>
                </p:cNvPr>
                <p:cNvSpPr/>
                <p:nvPr/>
              </p:nvSpPr>
              <p:spPr>
                <a:xfrm>
                  <a:off x="3451053" y="538224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0" name="Freeform: Shape 1069">
                  <a:extLst>
                    <a:ext uri="{FF2B5EF4-FFF2-40B4-BE49-F238E27FC236}">
                      <a16:creationId xmlns:a16="http://schemas.microsoft.com/office/drawing/2014/main" id="{38962CC6-41C6-42AB-B98A-008406C94D84}"/>
                    </a:ext>
                  </a:extLst>
                </p:cNvPr>
                <p:cNvSpPr/>
                <p:nvPr/>
              </p:nvSpPr>
              <p:spPr>
                <a:xfrm>
                  <a:off x="2831109" y="520016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1" name="Freeform: Shape 1070">
                  <a:extLst>
                    <a:ext uri="{FF2B5EF4-FFF2-40B4-BE49-F238E27FC236}">
                      <a16:creationId xmlns:a16="http://schemas.microsoft.com/office/drawing/2014/main" id="{0E9F92FF-4636-412A-A800-10AF61AC928E}"/>
                    </a:ext>
                  </a:extLst>
                </p:cNvPr>
                <p:cNvSpPr/>
                <p:nvPr/>
              </p:nvSpPr>
              <p:spPr>
                <a:xfrm>
                  <a:off x="3451053" y="520016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2" name="Freeform: Shape 1071">
                  <a:extLst>
                    <a:ext uri="{FF2B5EF4-FFF2-40B4-BE49-F238E27FC236}">
                      <a16:creationId xmlns:a16="http://schemas.microsoft.com/office/drawing/2014/main" id="{AA4FFAD9-C72C-4B25-A51C-9E77FEC1961A}"/>
                    </a:ext>
                  </a:extLst>
                </p:cNvPr>
                <p:cNvSpPr/>
                <p:nvPr/>
              </p:nvSpPr>
              <p:spPr>
                <a:xfrm>
                  <a:off x="2831109" y="501591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3" name="Freeform: Shape 1072">
                  <a:extLst>
                    <a:ext uri="{FF2B5EF4-FFF2-40B4-BE49-F238E27FC236}">
                      <a16:creationId xmlns:a16="http://schemas.microsoft.com/office/drawing/2014/main" id="{20EF2503-BE7E-4EA3-A261-58F3905F28FE}"/>
                    </a:ext>
                  </a:extLst>
                </p:cNvPr>
                <p:cNvSpPr/>
                <p:nvPr/>
              </p:nvSpPr>
              <p:spPr>
                <a:xfrm>
                  <a:off x="3451053" y="501591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4" name="Freeform: Shape 1073">
                  <a:extLst>
                    <a:ext uri="{FF2B5EF4-FFF2-40B4-BE49-F238E27FC236}">
                      <a16:creationId xmlns:a16="http://schemas.microsoft.com/office/drawing/2014/main" id="{71175D23-21BD-462D-9637-5049FF34DCFF}"/>
                    </a:ext>
                  </a:extLst>
                </p:cNvPr>
                <p:cNvSpPr/>
                <p:nvPr/>
              </p:nvSpPr>
              <p:spPr>
                <a:xfrm>
                  <a:off x="4224900" y="69776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5" name="Freeform: Shape 1074">
                  <a:extLst>
                    <a:ext uri="{FF2B5EF4-FFF2-40B4-BE49-F238E27FC236}">
                      <a16:creationId xmlns:a16="http://schemas.microsoft.com/office/drawing/2014/main" id="{7DF23514-161C-43A9-BB25-9E5D56AE2917}"/>
                    </a:ext>
                  </a:extLst>
                </p:cNvPr>
                <p:cNvSpPr/>
                <p:nvPr/>
              </p:nvSpPr>
              <p:spPr>
                <a:xfrm rot="18172583">
                  <a:off x="3692075" y="6286664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0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69" y="91696"/>
                        <a:pt x="45848" y="91696"/>
                      </a:cubicBezTo>
                      <a:cubicBezTo>
                        <a:pt x="20527" y="91696"/>
                        <a:pt x="0" y="71169"/>
                        <a:pt x="0" y="45848"/>
                      </a:cubicBezTo>
                      <a:cubicBezTo>
                        <a:pt x="0" y="20527"/>
                        <a:pt x="20527" y="0"/>
                        <a:pt x="45848" y="0"/>
                      </a:cubicBezTo>
                      <a:cubicBezTo>
                        <a:pt x="71169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6" name="Freeform: Shape 1075">
                  <a:extLst>
                    <a:ext uri="{FF2B5EF4-FFF2-40B4-BE49-F238E27FC236}">
                      <a16:creationId xmlns:a16="http://schemas.microsoft.com/office/drawing/2014/main" id="{6A96249E-E658-4E84-92AF-9F05FC29281F}"/>
                    </a:ext>
                  </a:extLst>
                </p:cNvPr>
                <p:cNvSpPr/>
                <p:nvPr/>
              </p:nvSpPr>
              <p:spPr>
                <a:xfrm rot="19037378">
                  <a:off x="3158319" y="6909872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7" name="Freeform: Shape 1076">
                  <a:extLst>
                    <a:ext uri="{FF2B5EF4-FFF2-40B4-BE49-F238E27FC236}">
                      <a16:creationId xmlns:a16="http://schemas.microsoft.com/office/drawing/2014/main" id="{29D46BBB-FCF2-48C0-97A1-EC18A60BB477}"/>
                    </a:ext>
                  </a:extLst>
                </p:cNvPr>
                <p:cNvSpPr/>
                <p:nvPr/>
              </p:nvSpPr>
              <p:spPr>
                <a:xfrm>
                  <a:off x="3984292" y="671317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8" name="Freeform: Shape 1077">
                  <a:extLst>
                    <a:ext uri="{FF2B5EF4-FFF2-40B4-BE49-F238E27FC236}">
                      <a16:creationId xmlns:a16="http://schemas.microsoft.com/office/drawing/2014/main" id="{A1879C0D-EB29-471E-8194-B93648392501}"/>
                    </a:ext>
                  </a:extLst>
                </p:cNvPr>
                <p:cNvSpPr/>
                <p:nvPr/>
              </p:nvSpPr>
              <p:spPr>
                <a:xfrm>
                  <a:off x="3984292" y="69776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9" name="Freeform: Shape 1078">
                  <a:extLst>
                    <a:ext uri="{FF2B5EF4-FFF2-40B4-BE49-F238E27FC236}">
                      <a16:creationId xmlns:a16="http://schemas.microsoft.com/office/drawing/2014/main" id="{F2C87325-53FC-4ABE-A1C0-5BE4E92C06D0}"/>
                    </a:ext>
                  </a:extLst>
                </p:cNvPr>
                <p:cNvSpPr/>
                <p:nvPr/>
              </p:nvSpPr>
              <p:spPr>
                <a:xfrm rot="18900000">
                  <a:off x="3454687" y="707333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0" name="Freeform: Shape 1079">
                  <a:extLst>
                    <a:ext uri="{FF2B5EF4-FFF2-40B4-BE49-F238E27FC236}">
                      <a16:creationId xmlns:a16="http://schemas.microsoft.com/office/drawing/2014/main" id="{62BF02D5-617C-4764-8C85-30F2B8C8F34C}"/>
                    </a:ext>
                  </a:extLst>
                </p:cNvPr>
                <p:cNvSpPr/>
                <p:nvPr/>
              </p:nvSpPr>
              <p:spPr>
                <a:xfrm>
                  <a:off x="2670704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1" name="Freeform: Shape 1080">
                  <a:extLst>
                    <a:ext uri="{FF2B5EF4-FFF2-40B4-BE49-F238E27FC236}">
                      <a16:creationId xmlns:a16="http://schemas.microsoft.com/office/drawing/2014/main" id="{4E607EDB-8865-49B2-BF9F-03275C06E25D}"/>
                    </a:ext>
                  </a:extLst>
                </p:cNvPr>
                <p:cNvSpPr/>
                <p:nvPr/>
              </p:nvSpPr>
              <p:spPr>
                <a:xfrm>
                  <a:off x="1296421" y="572039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2" name="Freeform: Shape 1081">
                  <a:extLst>
                    <a:ext uri="{FF2B5EF4-FFF2-40B4-BE49-F238E27FC236}">
                      <a16:creationId xmlns:a16="http://schemas.microsoft.com/office/drawing/2014/main" id="{F9AE7823-95FB-4648-BEFA-269139A400AE}"/>
                    </a:ext>
                  </a:extLst>
                </p:cNvPr>
                <p:cNvSpPr/>
                <p:nvPr/>
              </p:nvSpPr>
              <p:spPr>
                <a:xfrm>
                  <a:off x="1296421" y="59826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3" name="Freeform: Shape 1082">
                  <a:extLst>
                    <a:ext uri="{FF2B5EF4-FFF2-40B4-BE49-F238E27FC236}">
                      <a16:creationId xmlns:a16="http://schemas.microsoft.com/office/drawing/2014/main" id="{6AF75739-F7B8-4BC9-A1F0-9137B8697CB4}"/>
                    </a:ext>
                  </a:extLst>
                </p:cNvPr>
                <p:cNvSpPr/>
                <p:nvPr/>
              </p:nvSpPr>
              <p:spPr>
                <a:xfrm>
                  <a:off x="2074603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4" name="Freeform: Shape 1083">
                  <a:extLst>
                    <a:ext uri="{FF2B5EF4-FFF2-40B4-BE49-F238E27FC236}">
                      <a16:creationId xmlns:a16="http://schemas.microsoft.com/office/drawing/2014/main" id="{C0130D2B-79A8-4BED-AFAD-959A91DBBA29}"/>
                    </a:ext>
                  </a:extLst>
                </p:cNvPr>
                <p:cNvSpPr/>
                <p:nvPr/>
              </p:nvSpPr>
              <p:spPr>
                <a:xfrm>
                  <a:off x="1916366" y="674352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5" name="Freeform: Shape 1084">
                  <a:extLst>
                    <a:ext uri="{FF2B5EF4-FFF2-40B4-BE49-F238E27FC236}">
                      <a16:creationId xmlns:a16="http://schemas.microsoft.com/office/drawing/2014/main" id="{28D32097-F290-485A-BFAE-C0BA1DA06A05}"/>
                    </a:ext>
                  </a:extLst>
                </p:cNvPr>
                <p:cNvSpPr/>
                <p:nvPr/>
              </p:nvSpPr>
              <p:spPr>
                <a:xfrm>
                  <a:off x="1296421" y="668282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6" name="Freeform: Shape 1085">
                  <a:extLst>
                    <a:ext uri="{FF2B5EF4-FFF2-40B4-BE49-F238E27FC236}">
                      <a16:creationId xmlns:a16="http://schemas.microsoft.com/office/drawing/2014/main" id="{96497E1F-5ECF-48EC-BC38-3043073ABDD4}"/>
                    </a:ext>
                  </a:extLst>
                </p:cNvPr>
                <p:cNvSpPr/>
                <p:nvPr/>
              </p:nvSpPr>
              <p:spPr>
                <a:xfrm>
                  <a:off x="2026915" y="673268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7" name="Freeform: Shape 1086">
                  <a:extLst>
                    <a:ext uri="{FF2B5EF4-FFF2-40B4-BE49-F238E27FC236}">
                      <a16:creationId xmlns:a16="http://schemas.microsoft.com/office/drawing/2014/main" id="{CFF57145-A7FD-4D47-958E-D4552FA580EA}"/>
                    </a:ext>
                  </a:extLst>
                </p:cNvPr>
                <p:cNvSpPr/>
                <p:nvPr/>
              </p:nvSpPr>
              <p:spPr>
                <a:xfrm>
                  <a:off x="1296421" y="656360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8" name="Freeform: Shape 1087">
                  <a:extLst>
                    <a:ext uri="{FF2B5EF4-FFF2-40B4-BE49-F238E27FC236}">
                      <a16:creationId xmlns:a16="http://schemas.microsoft.com/office/drawing/2014/main" id="{1808F7AF-A36D-48ED-B417-341504E5E664}"/>
                    </a:ext>
                  </a:extLst>
                </p:cNvPr>
                <p:cNvSpPr/>
                <p:nvPr/>
              </p:nvSpPr>
              <p:spPr>
                <a:xfrm>
                  <a:off x="2137465" y="673918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9" name="Freeform: Shape 1088">
                  <a:extLst>
                    <a:ext uri="{FF2B5EF4-FFF2-40B4-BE49-F238E27FC236}">
                      <a16:creationId xmlns:a16="http://schemas.microsoft.com/office/drawing/2014/main" id="{78B4F562-A70A-47B8-B5A2-FDF55B52AB3E}"/>
                    </a:ext>
                  </a:extLst>
                </p:cNvPr>
                <p:cNvSpPr/>
                <p:nvPr/>
              </p:nvSpPr>
              <p:spPr>
                <a:xfrm>
                  <a:off x="1296421" y="64378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0" name="Freeform: Shape 1089">
                  <a:extLst>
                    <a:ext uri="{FF2B5EF4-FFF2-40B4-BE49-F238E27FC236}">
                      <a16:creationId xmlns:a16="http://schemas.microsoft.com/office/drawing/2014/main" id="{27F36BB3-684B-4403-92FF-994659D8A0C6}"/>
                    </a:ext>
                  </a:extLst>
                </p:cNvPr>
                <p:cNvSpPr/>
                <p:nvPr/>
              </p:nvSpPr>
              <p:spPr>
                <a:xfrm rot="18418588">
                  <a:off x="1247669" y="7965988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1 w 91702"/>
                    <a:gd name="connsiteY1" fmla="*/ 91703 h 91702"/>
                    <a:gd name="connsiteX2" fmla="*/ 0 w 91702"/>
                    <a:gd name="connsiteY2" fmla="*/ 45851 h 91702"/>
                    <a:gd name="connsiteX3" fmla="*/ 45851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4" y="91703"/>
                        <a:pt x="45851" y="91703"/>
                      </a:cubicBezTo>
                      <a:cubicBezTo>
                        <a:pt x="20528" y="91703"/>
                        <a:pt x="0" y="71175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1" name="Freeform: Shape 1090">
                  <a:extLst>
                    <a:ext uri="{FF2B5EF4-FFF2-40B4-BE49-F238E27FC236}">
                      <a16:creationId xmlns:a16="http://schemas.microsoft.com/office/drawing/2014/main" id="{69BE99B3-86C0-47E9-9A65-46B284BB59EA}"/>
                    </a:ext>
                  </a:extLst>
                </p:cNvPr>
                <p:cNvSpPr/>
                <p:nvPr/>
              </p:nvSpPr>
              <p:spPr>
                <a:xfrm rot="18418588">
                  <a:off x="1778202" y="7264831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1 w 91702"/>
                    <a:gd name="connsiteY1" fmla="*/ 91703 h 91702"/>
                    <a:gd name="connsiteX2" fmla="*/ 0 w 91702"/>
                    <a:gd name="connsiteY2" fmla="*/ 45851 h 91702"/>
                    <a:gd name="connsiteX3" fmla="*/ 45851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1" y="91703"/>
                      </a:cubicBezTo>
                      <a:cubicBezTo>
                        <a:pt x="20528" y="91703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2" name="Freeform: Shape 1091">
                  <a:extLst>
                    <a:ext uri="{FF2B5EF4-FFF2-40B4-BE49-F238E27FC236}">
                      <a16:creationId xmlns:a16="http://schemas.microsoft.com/office/drawing/2014/main" id="{9A238E5D-B65F-4C28-9C3E-1BE34D4F827A}"/>
                    </a:ext>
                  </a:extLst>
                </p:cNvPr>
                <p:cNvSpPr/>
                <p:nvPr/>
              </p:nvSpPr>
              <p:spPr>
                <a:xfrm rot="18405800">
                  <a:off x="1327276" y="8019671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49 h 91699"/>
                    <a:gd name="connsiteX1" fmla="*/ 45850 w 91699"/>
                    <a:gd name="connsiteY1" fmla="*/ 91699 h 91699"/>
                    <a:gd name="connsiteX2" fmla="*/ 0 w 91699"/>
                    <a:gd name="connsiteY2" fmla="*/ 45849 h 91699"/>
                    <a:gd name="connsiteX3" fmla="*/ 45850 w 91699"/>
                    <a:gd name="connsiteY3" fmla="*/ 0 h 91699"/>
                    <a:gd name="connsiteX4" fmla="*/ 91699 w 91699"/>
                    <a:gd name="connsiteY4" fmla="*/ 45849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49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8" y="91699"/>
                        <a:pt x="0" y="71172"/>
                        <a:pt x="0" y="45849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3" name="Freeform: Shape 1092">
                  <a:extLst>
                    <a:ext uri="{FF2B5EF4-FFF2-40B4-BE49-F238E27FC236}">
                      <a16:creationId xmlns:a16="http://schemas.microsoft.com/office/drawing/2014/main" id="{581A31EC-1BC6-4D30-B60A-54D25450907B}"/>
                    </a:ext>
                  </a:extLst>
                </p:cNvPr>
                <p:cNvSpPr/>
                <p:nvPr/>
              </p:nvSpPr>
              <p:spPr>
                <a:xfrm rot="18405800">
                  <a:off x="1846570" y="7323420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7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4" name="Freeform: Shape 1093">
                  <a:extLst>
                    <a:ext uri="{FF2B5EF4-FFF2-40B4-BE49-F238E27FC236}">
                      <a16:creationId xmlns:a16="http://schemas.microsoft.com/office/drawing/2014/main" id="{EF282F63-B5E9-4C6E-AEC7-0DC23BB4A9BE}"/>
                    </a:ext>
                  </a:extLst>
                </p:cNvPr>
                <p:cNvSpPr/>
                <p:nvPr/>
              </p:nvSpPr>
              <p:spPr>
                <a:xfrm rot="16341275">
                  <a:off x="1573364" y="7960568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5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2" y="91705"/>
                      </a:cubicBezTo>
                      <a:cubicBezTo>
                        <a:pt x="20529" y="91705"/>
                        <a:pt x="0" y="71176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5" name="Freeform: Shape 1094">
                  <a:extLst>
                    <a:ext uri="{FF2B5EF4-FFF2-40B4-BE49-F238E27FC236}">
                      <a16:creationId xmlns:a16="http://schemas.microsoft.com/office/drawing/2014/main" id="{98A5E1E2-00FB-4448-8DB8-5E83C8477B1C}"/>
                    </a:ext>
                  </a:extLst>
                </p:cNvPr>
                <p:cNvSpPr/>
                <p:nvPr/>
              </p:nvSpPr>
              <p:spPr>
                <a:xfrm>
                  <a:off x="1970557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6" name="Freeform: Shape 1095">
                  <a:extLst>
                    <a:ext uri="{FF2B5EF4-FFF2-40B4-BE49-F238E27FC236}">
                      <a16:creationId xmlns:a16="http://schemas.microsoft.com/office/drawing/2014/main" id="{90A1F826-4152-442E-8574-E737986534F1}"/>
                    </a:ext>
                  </a:extLst>
                </p:cNvPr>
                <p:cNvSpPr/>
                <p:nvPr/>
              </p:nvSpPr>
              <p:spPr>
                <a:xfrm>
                  <a:off x="4107848" y="735045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7" name="Freeform: Shape 1096">
                  <a:extLst>
                    <a:ext uri="{FF2B5EF4-FFF2-40B4-BE49-F238E27FC236}">
                      <a16:creationId xmlns:a16="http://schemas.microsoft.com/office/drawing/2014/main" id="{BE8C2B38-4AA8-459C-B771-71E27A0811EC}"/>
                    </a:ext>
                  </a:extLst>
                </p:cNvPr>
                <p:cNvSpPr/>
                <p:nvPr/>
              </p:nvSpPr>
              <p:spPr>
                <a:xfrm>
                  <a:off x="3002353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8" name="Freeform: Shape 1097">
                  <a:extLst>
                    <a:ext uri="{FF2B5EF4-FFF2-40B4-BE49-F238E27FC236}">
                      <a16:creationId xmlns:a16="http://schemas.microsoft.com/office/drawing/2014/main" id="{48CDAAB1-44CA-477C-958B-4109610FC60D}"/>
                    </a:ext>
                  </a:extLst>
                </p:cNvPr>
                <p:cNvSpPr/>
                <p:nvPr/>
              </p:nvSpPr>
              <p:spPr>
                <a:xfrm>
                  <a:off x="4114350" y="743499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9" name="Freeform: Shape 1098">
                  <a:extLst>
                    <a:ext uri="{FF2B5EF4-FFF2-40B4-BE49-F238E27FC236}">
                      <a16:creationId xmlns:a16="http://schemas.microsoft.com/office/drawing/2014/main" id="{7656CBCF-0233-40F0-BC0C-649852AD8D97}"/>
                    </a:ext>
                  </a:extLst>
                </p:cNvPr>
                <p:cNvSpPr/>
                <p:nvPr/>
              </p:nvSpPr>
              <p:spPr>
                <a:xfrm>
                  <a:off x="3080388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0" name="Freeform: Shape 1099">
                  <a:extLst>
                    <a:ext uri="{FF2B5EF4-FFF2-40B4-BE49-F238E27FC236}">
                      <a16:creationId xmlns:a16="http://schemas.microsoft.com/office/drawing/2014/main" id="{0210AC1B-4EE3-47E0-B77E-44A667793D7E}"/>
                    </a:ext>
                  </a:extLst>
                </p:cNvPr>
                <p:cNvSpPr/>
                <p:nvPr/>
              </p:nvSpPr>
              <p:spPr>
                <a:xfrm>
                  <a:off x="4118685" y="75238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1" name="Freeform: Shape 1100">
                  <a:extLst>
                    <a:ext uri="{FF2B5EF4-FFF2-40B4-BE49-F238E27FC236}">
                      <a16:creationId xmlns:a16="http://schemas.microsoft.com/office/drawing/2014/main" id="{71737FC3-9574-46F6-B9B7-41C777103724}"/>
                    </a:ext>
                  </a:extLst>
                </p:cNvPr>
                <p:cNvSpPr/>
                <p:nvPr/>
              </p:nvSpPr>
              <p:spPr>
                <a:xfrm>
                  <a:off x="3147584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2" name="Freeform: Shape 1101">
                  <a:extLst>
                    <a:ext uri="{FF2B5EF4-FFF2-40B4-BE49-F238E27FC236}">
                      <a16:creationId xmlns:a16="http://schemas.microsoft.com/office/drawing/2014/main" id="{FC212748-3D72-43C0-B71C-1890E81EC1C3}"/>
                    </a:ext>
                  </a:extLst>
                </p:cNvPr>
                <p:cNvSpPr/>
                <p:nvPr/>
              </p:nvSpPr>
              <p:spPr>
                <a:xfrm rot="18988253">
                  <a:off x="2982993" y="6717660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8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0"/>
                        <a:pt x="71170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3" name="Freeform: Shape 1102">
                  <a:extLst>
                    <a:ext uri="{FF2B5EF4-FFF2-40B4-BE49-F238E27FC236}">
                      <a16:creationId xmlns:a16="http://schemas.microsoft.com/office/drawing/2014/main" id="{2D2CCD01-4E4B-44D5-8CB2-F77076575158}"/>
                    </a:ext>
                  </a:extLst>
                </p:cNvPr>
                <p:cNvSpPr/>
                <p:nvPr/>
              </p:nvSpPr>
              <p:spPr>
                <a:xfrm>
                  <a:off x="2852785" y="637502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4" name="Freeform: Shape 1103">
                  <a:extLst>
                    <a:ext uri="{FF2B5EF4-FFF2-40B4-BE49-F238E27FC236}">
                      <a16:creationId xmlns:a16="http://schemas.microsoft.com/office/drawing/2014/main" id="{F43142F3-05C7-4B15-B78D-46C479B6C5E2}"/>
                    </a:ext>
                  </a:extLst>
                </p:cNvPr>
                <p:cNvSpPr/>
                <p:nvPr/>
              </p:nvSpPr>
              <p:spPr>
                <a:xfrm>
                  <a:off x="3197439" y="624929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5" name="Freeform: Shape 1104">
                  <a:extLst>
                    <a:ext uri="{FF2B5EF4-FFF2-40B4-BE49-F238E27FC236}">
                      <a16:creationId xmlns:a16="http://schemas.microsoft.com/office/drawing/2014/main" id="{511A5D21-687F-41EB-9430-EBDC9F8B10D7}"/>
                    </a:ext>
                  </a:extLst>
                </p:cNvPr>
                <p:cNvSpPr/>
                <p:nvPr/>
              </p:nvSpPr>
              <p:spPr>
                <a:xfrm>
                  <a:off x="3008855" y="63121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6" name="Freeform: Shape 1105">
                  <a:extLst>
                    <a:ext uri="{FF2B5EF4-FFF2-40B4-BE49-F238E27FC236}">
                      <a16:creationId xmlns:a16="http://schemas.microsoft.com/office/drawing/2014/main" id="{88C9452A-B8AB-4DE5-A4E3-79D6C4B4BB5C}"/>
                    </a:ext>
                  </a:extLst>
                </p:cNvPr>
                <p:cNvSpPr/>
                <p:nvPr/>
              </p:nvSpPr>
              <p:spPr>
                <a:xfrm rot="19345864">
                  <a:off x="2557581" y="5566976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8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7" name="Freeform: Shape 1106">
                  <a:extLst>
                    <a:ext uri="{FF2B5EF4-FFF2-40B4-BE49-F238E27FC236}">
                      <a16:creationId xmlns:a16="http://schemas.microsoft.com/office/drawing/2014/main" id="{2DBB45EB-939B-4898-95E8-21AAFB39F148}"/>
                    </a:ext>
                  </a:extLst>
                </p:cNvPr>
                <p:cNvSpPr/>
                <p:nvPr/>
              </p:nvSpPr>
              <p:spPr>
                <a:xfrm rot="18557171">
                  <a:off x="2651584" y="4764847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8" name="Freeform: Shape 1107">
                  <a:extLst>
                    <a:ext uri="{FF2B5EF4-FFF2-40B4-BE49-F238E27FC236}">
                      <a16:creationId xmlns:a16="http://schemas.microsoft.com/office/drawing/2014/main" id="{21B4E71D-D4C1-402E-801D-A5EC0F05E047}"/>
                    </a:ext>
                  </a:extLst>
                </p:cNvPr>
                <p:cNvSpPr/>
                <p:nvPr/>
              </p:nvSpPr>
              <p:spPr>
                <a:xfrm>
                  <a:off x="2295702" y="546244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9" name="Freeform: Shape 1108">
                  <a:extLst>
                    <a:ext uri="{FF2B5EF4-FFF2-40B4-BE49-F238E27FC236}">
                      <a16:creationId xmlns:a16="http://schemas.microsoft.com/office/drawing/2014/main" id="{C3EBFB77-2A8D-4FBA-B9F0-FA19E57385E2}"/>
                    </a:ext>
                  </a:extLst>
                </p:cNvPr>
                <p:cNvSpPr/>
                <p:nvPr/>
              </p:nvSpPr>
              <p:spPr>
                <a:xfrm>
                  <a:off x="1400468" y="52391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0" name="Freeform: Shape 1109">
                  <a:extLst>
                    <a:ext uri="{FF2B5EF4-FFF2-40B4-BE49-F238E27FC236}">
                      <a16:creationId xmlns:a16="http://schemas.microsoft.com/office/drawing/2014/main" id="{59DBB279-83B1-4F03-8137-FB8E610B0259}"/>
                    </a:ext>
                  </a:extLst>
                </p:cNvPr>
                <p:cNvSpPr/>
                <p:nvPr/>
              </p:nvSpPr>
              <p:spPr>
                <a:xfrm>
                  <a:off x="1432983" y="54386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1" name="Freeform: Shape 1110">
                  <a:extLst>
                    <a:ext uri="{FF2B5EF4-FFF2-40B4-BE49-F238E27FC236}">
                      <a16:creationId xmlns:a16="http://schemas.microsoft.com/office/drawing/2014/main" id="{7324F259-A167-4406-BB59-657CFCD39051}"/>
                    </a:ext>
                  </a:extLst>
                </p:cNvPr>
                <p:cNvSpPr/>
                <p:nvPr/>
              </p:nvSpPr>
              <p:spPr>
                <a:xfrm>
                  <a:off x="2126626" y="547328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2" name="Freeform: Shape 1111">
                  <a:extLst>
                    <a:ext uri="{FF2B5EF4-FFF2-40B4-BE49-F238E27FC236}">
                      <a16:creationId xmlns:a16="http://schemas.microsoft.com/office/drawing/2014/main" id="{E82B1456-E7FB-4DB6-AEC7-DC5F2585DC0F}"/>
                    </a:ext>
                  </a:extLst>
                </p:cNvPr>
                <p:cNvSpPr/>
                <p:nvPr/>
              </p:nvSpPr>
              <p:spPr>
                <a:xfrm rot="21591741">
                  <a:off x="2876636" y="11163355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0 w 91701"/>
                    <a:gd name="connsiteY1" fmla="*/ 91701 h 91701"/>
                    <a:gd name="connsiteX2" fmla="*/ 0 w 91701"/>
                    <a:gd name="connsiteY2" fmla="*/ 45851 h 91701"/>
                    <a:gd name="connsiteX3" fmla="*/ 45850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3" name="Freeform: Shape 1112">
                  <a:extLst>
                    <a:ext uri="{FF2B5EF4-FFF2-40B4-BE49-F238E27FC236}">
                      <a16:creationId xmlns:a16="http://schemas.microsoft.com/office/drawing/2014/main" id="{7A2D1543-1621-4A13-8FD9-0580D186B859}"/>
                    </a:ext>
                  </a:extLst>
                </p:cNvPr>
                <p:cNvSpPr/>
                <p:nvPr/>
              </p:nvSpPr>
              <p:spPr>
                <a:xfrm rot="21591741">
                  <a:off x="2872299" y="9830255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4" name="Freeform: Shape 1113">
                  <a:extLst>
                    <a:ext uri="{FF2B5EF4-FFF2-40B4-BE49-F238E27FC236}">
                      <a16:creationId xmlns:a16="http://schemas.microsoft.com/office/drawing/2014/main" id="{D2E24A80-5D3A-4FE8-8CD4-0998A85E66E2}"/>
                    </a:ext>
                  </a:extLst>
                </p:cNvPr>
                <p:cNvSpPr/>
                <p:nvPr/>
              </p:nvSpPr>
              <p:spPr>
                <a:xfrm rot="21583168">
                  <a:off x="2969859" y="11156931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5" name="Freeform: Shape 1114">
                  <a:extLst>
                    <a:ext uri="{FF2B5EF4-FFF2-40B4-BE49-F238E27FC236}">
                      <a16:creationId xmlns:a16="http://schemas.microsoft.com/office/drawing/2014/main" id="{308FA58D-5297-44C4-8A54-31AD90032DFF}"/>
                    </a:ext>
                  </a:extLst>
                </p:cNvPr>
                <p:cNvSpPr/>
                <p:nvPr/>
              </p:nvSpPr>
              <p:spPr>
                <a:xfrm rot="21583145">
                  <a:off x="2963362" y="9836824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6" name="Freeform: Shape 1115">
                  <a:extLst>
                    <a:ext uri="{FF2B5EF4-FFF2-40B4-BE49-F238E27FC236}">
                      <a16:creationId xmlns:a16="http://schemas.microsoft.com/office/drawing/2014/main" id="{147A836A-AC83-433A-B458-52F34190CB60}"/>
                    </a:ext>
                  </a:extLst>
                </p:cNvPr>
                <p:cNvSpPr/>
                <p:nvPr/>
              </p:nvSpPr>
              <p:spPr>
                <a:xfrm>
                  <a:off x="1935875" y="102399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7" name="Freeform: Shape 1116">
                  <a:extLst>
                    <a:ext uri="{FF2B5EF4-FFF2-40B4-BE49-F238E27FC236}">
                      <a16:creationId xmlns:a16="http://schemas.microsoft.com/office/drawing/2014/main" id="{D6FD5EB3-134A-4532-93BA-28AE81794FF9}"/>
                    </a:ext>
                  </a:extLst>
                </p:cNvPr>
                <p:cNvSpPr/>
                <p:nvPr/>
              </p:nvSpPr>
              <p:spPr>
                <a:xfrm>
                  <a:off x="3262468" y="81351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8" name="Freeform: Shape 1117">
                  <a:extLst>
                    <a:ext uri="{FF2B5EF4-FFF2-40B4-BE49-F238E27FC236}">
                      <a16:creationId xmlns:a16="http://schemas.microsoft.com/office/drawing/2014/main" id="{98A9B98C-0CB5-4F53-9CA3-36D88722F4CB}"/>
                    </a:ext>
                  </a:extLst>
                </p:cNvPr>
                <p:cNvSpPr/>
                <p:nvPr/>
              </p:nvSpPr>
              <p:spPr>
                <a:xfrm>
                  <a:off x="1831828" y="102399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9" name="Freeform: Shape 1118">
                  <a:extLst>
                    <a:ext uri="{FF2B5EF4-FFF2-40B4-BE49-F238E27FC236}">
                      <a16:creationId xmlns:a16="http://schemas.microsoft.com/office/drawing/2014/main" id="{DEE7FC4C-83E2-4F92-97D9-8B93E3EE683C}"/>
                    </a:ext>
                  </a:extLst>
                </p:cNvPr>
                <p:cNvSpPr/>
                <p:nvPr/>
              </p:nvSpPr>
              <p:spPr>
                <a:xfrm>
                  <a:off x="3052208" y="81351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0" name="Freeform: Shape 1119">
                  <a:extLst>
                    <a:ext uri="{FF2B5EF4-FFF2-40B4-BE49-F238E27FC236}">
                      <a16:creationId xmlns:a16="http://schemas.microsoft.com/office/drawing/2014/main" id="{184F2B49-7C2F-4769-895D-2C70BD02225A}"/>
                    </a:ext>
                  </a:extLst>
                </p:cNvPr>
                <p:cNvSpPr/>
                <p:nvPr/>
              </p:nvSpPr>
              <p:spPr>
                <a:xfrm>
                  <a:off x="2087609" y="102399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1" name="Freeform: Shape 1120">
                  <a:extLst>
                    <a:ext uri="{FF2B5EF4-FFF2-40B4-BE49-F238E27FC236}">
                      <a16:creationId xmlns:a16="http://schemas.microsoft.com/office/drawing/2014/main" id="{3AF1BBAE-50C0-4FBD-BC2B-BB16C3E46E61}"/>
                    </a:ext>
                  </a:extLst>
                </p:cNvPr>
                <p:cNvSpPr/>
                <p:nvPr/>
              </p:nvSpPr>
              <p:spPr>
                <a:xfrm>
                  <a:off x="4235738" y="845812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2" name="Freeform: Shape 1121">
                  <a:extLst>
                    <a:ext uri="{FF2B5EF4-FFF2-40B4-BE49-F238E27FC236}">
                      <a16:creationId xmlns:a16="http://schemas.microsoft.com/office/drawing/2014/main" id="{37ADD45C-CC6C-44C5-AFAE-C3B2726BA40C}"/>
                    </a:ext>
                  </a:extLst>
                </p:cNvPr>
                <p:cNvSpPr/>
                <p:nvPr/>
              </p:nvSpPr>
              <p:spPr>
                <a:xfrm>
                  <a:off x="2280529" y="102399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3" name="Freeform: Shape 1122">
                  <a:extLst>
                    <a:ext uri="{FF2B5EF4-FFF2-40B4-BE49-F238E27FC236}">
                      <a16:creationId xmlns:a16="http://schemas.microsoft.com/office/drawing/2014/main" id="{6736B8F6-3843-4CEA-B6BA-DE0A23F17FED}"/>
                    </a:ext>
                  </a:extLst>
                </p:cNvPr>
                <p:cNvSpPr/>
                <p:nvPr/>
              </p:nvSpPr>
              <p:spPr>
                <a:xfrm>
                  <a:off x="4235738" y="87160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4" name="Freeform: Shape 1123">
                  <a:extLst>
                    <a:ext uri="{FF2B5EF4-FFF2-40B4-BE49-F238E27FC236}">
                      <a16:creationId xmlns:a16="http://schemas.microsoft.com/office/drawing/2014/main" id="{8C330021-8555-45C2-A8C4-53E5D079CDC7}"/>
                    </a:ext>
                  </a:extLst>
                </p:cNvPr>
                <p:cNvSpPr/>
                <p:nvPr/>
              </p:nvSpPr>
              <p:spPr>
                <a:xfrm>
                  <a:off x="1896857" y="1164454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5" name="Freeform: Shape 1124">
                  <a:extLst>
                    <a:ext uri="{FF2B5EF4-FFF2-40B4-BE49-F238E27FC236}">
                      <a16:creationId xmlns:a16="http://schemas.microsoft.com/office/drawing/2014/main" id="{285E7D37-4AF6-4E01-8579-D42FF14DF436}"/>
                    </a:ext>
                  </a:extLst>
                </p:cNvPr>
                <p:cNvSpPr/>
                <p:nvPr/>
              </p:nvSpPr>
              <p:spPr>
                <a:xfrm>
                  <a:off x="1896857" y="1102460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6" name="Freeform: Shape 1125">
                  <a:extLst>
                    <a:ext uri="{FF2B5EF4-FFF2-40B4-BE49-F238E27FC236}">
                      <a16:creationId xmlns:a16="http://schemas.microsoft.com/office/drawing/2014/main" id="{CBCC5D5B-39B1-4C7B-81AC-3B05B335F06D}"/>
                    </a:ext>
                  </a:extLst>
                </p:cNvPr>
                <p:cNvSpPr/>
                <p:nvPr/>
              </p:nvSpPr>
              <p:spPr>
                <a:xfrm>
                  <a:off x="2081106" y="1164454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7" name="Freeform: Shape 1126">
                  <a:extLst>
                    <a:ext uri="{FF2B5EF4-FFF2-40B4-BE49-F238E27FC236}">
                      <a16:creationId xmlns:a16="http://schemas.microsoft.com/office/drawing/2014/main" id="{B5820A61-A1B8-4273-BE5C-5BA75A2DB36E}"/>
                    </a:ext>
                  </a:extLst>
                </p:cNvPr>
                <p:cNvSpPr/>
                <p:nvPr/>
              </p:nvSpPr>
              <p:spPr>
                <a:xfrm>
                  <a:off x="2263188" y="1164454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8" name="Freeform: Shape 1127">
                  <a:extLst>
                    <a:ext uri="{FF2B5EF4-FFF2-40B4-BE49-F238E27FC236}">
                      <a16:creationId xmlns:a16="http://schemas.microsoft.com/office/drawing/2014/main" id="{6CF5C022-EB76-4F07-B2A4-44C1E66B8EF6}"/>
                    </a:ext>
                  </a:extLst>
                </p:cNvPr>
                <p:cNvSpPr/>
                <p:nvPr/>
              </p:nvSpPr>
              <p:spPr>
                <a:xfrm>
                  <a:off x="2263188" y="1102460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" name="Freeform: Shape 1128">
                  <a:extLst>
                    <a:ext uri="{FF2B5EF4-FFF2-40B4-BE49-F238E27FC236}">
                      <a16:creationId xmlns:a16="http://schemas.microsoft.com/office/drawing/2014/main" id="{3EB4EA42-2D25-4E4F-BB08-EA2C5B8BD8BA}"/>
                    </a:ext>
                  </a:extLst>
                </p:cNvPr>
                <p:cNvSpPr/>
                <p:nvPr/>
              </p:nvSpPr>
              <p:spPr>
                <a:xfrm rot="18762622">
                  <a:off x="3507395" y="9452665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0" name="Freeform: Shape 1129">
                  <a:extLst>
                    <a:ext uri="{FF2B5EF4-FFF2-40B4-BE49-F238E27FC236}">
                      <a16:creationId xmlns:a16="http://schemas.microsoft.com/office/drawing/2014/main" id="{1010E4A8-9ED2-4F9B-B92C-AB210656DA5B}"/>
                    </a:ext>
                  </a:extLst>
                </p:cNvPr>
                <p:cNvSpPr/>
                <p:nvPr/>
              </p:nvSpPr>
              <p:spPr>
                <a:xfrm>
                  <a:off x="4224900" y="96481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1" name="Freeform: Shape 1130">
                  <a:extLst>
                    <a:ext uri="{FF2B5EF4-FFF2-40B4-BE49-F238E27FC236}">
                      <a16:creationId xmlns:a16="http://schemas.microsoft.com/office/drawing/2014/main" id="{894E3A1B-6511-44A4-9D23-C381FBC7BFAA}"/>
                    </a:ext>
                  </a:extLst>
                </p:cNvPr>
                <p:cNvSpPr/>
                <p:nvPr/>
              </p:nvSpPr>
              <p:spPr>
                <a:xfrm rot="19670713">
                  <a:off x="3461846" y="9165010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1"/>
                        <a:pt x="0" y="45850"/>
                      </a:cubicBezTo>
                      <a:cubicBezTo>
                        <a:pt x="0" y="20527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2" name="Freeform: Shape 1131">
                  <a:extLst>
                    <a:ext uri="{FF2B5EF4-FFF2-40B4-BE49-F238E27FC236}">
                      <a16:creationId xmlns:a16="http://schemas.microsoft.com/office/drawing/2014/main" id="{4E021F06-6A9A-4694-9E99-3CDFD47BB710}"/>
                    </a:ext>
                  </a:extLst>
                </p:cNvPr>
                <p:cNvSpPr/>
                <p:nvPr/>
              </p:nvSpPr>
              <p:spPr>
                <a:xfrm>
                  <a:off x="4224900" y="907589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3" name="Freeform: Shape 1132">
                  <a:extLst>
                    <a:ext uri="{FF2B5EF4-FFF2-40B4-BE49-F238E27FC236}">
                      <a16:creationId xmlns:a16="http://schemas.microsoft.com/office/drawing/2014/main" id="{944CBE78-2DD8-4B93-AC89-4E909872B2B2}"/>
                    </a:ext>
                  </a:extLst>
                </p:cNvPr>
                <p:cNvSpPr/>
                <p:nvPr/>
              </p:nvSpPr>
              <p:spPr>
                <a:xfrm rot="18900000">
                  <a:off x="3417872" y="9542572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4" name="Freeform: Shape 1133">
                  <a:extLst>
                    <a:ext uri="{FF2B5EF4-FFF2-40B4-BE49-F238E27FC236}">
                      <a16:creationId xmlns:a16="http://schemas.microsoft.com/office/drawing/2014/main" id="{8A8C8EE2-8161-4FA5-AF38-9AE3B8933E47}"/>
                    </a:ext>
                  </a:extLst>
                </p:cNvPr>
                <p:cNvSpPr/>
                <p:nvPr/>
              </p:nvSpPr>
              <p:spPr>
                <a:xfrm rot="19345864">
                  <a:off x="2151970" y="8135602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5" name="Freeform: Shape 1134">
                  <a:extLst>
                    <a:ext uri="{FF2B5EF4-FFF2-40B4-BE49-F238E27FC236}">
                      <a16:creationId xmlns:a16="http://schemas.microsoft.com/office/drawing/2014/main" id="{6C0E7DC9-8C49-49BD-B634-163F5F91377D}"/>
                    </a:ext>
                  </a:extLst>
                </p:cNvPr>
                <p:cNvSpPr/>
                <p:nvPr/>
              </p:nvSpPr>
              <p:spPr>
                <a:xfrm>
                  <a:off x="1556538" y="90173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6" name="Freeform: Shape 1135">
                  <a:extLst>
                    <a:ext uri="{FF2B5EF4-FFF2-40B4-BE49-F238E27FC236}">
                      <a16:creationId xmlns:a16="http://schemas.microsoft.com/office/drawing/2014/main" id="{C3283153-FC33-4AF4-B267-CB80E37BB10E}"/>
                    </a:ext>
                  </a:extLst>
                </p:cNvPr>
                <p:cNvSpPr/>
                <p:nvPr/>
              </p:nvSpPr>
              <p:spPr>
                <a:xfrm>
                  <a:off x="1227056" y="877676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7" name="Freeform: Shape 1136">
                  <a:extLst>
                    <a:ext uri="{FF2B5EF4-FFF2-40B4-BE49-F238E27FC236}">
                      <a16:creationId xmlns:a16="http://schemas.microsoft.com/office/drawing/2014/main" id="{7FF1D2AD-4E9C-429D-8BE9-A87FE0DAE928}"/>
                    </a:ext>
                  </a:extLst>
                </p:cNvPr>
                <p:cNvSpPr/>
                <p:nvPr/>
              </p:nvSpPr>
              <p:spPr>
                <a:xfrm rot="18900000">
                  <a:off x="1477965" y="8126581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8" name="Freeform: Shape 1137">
                  <a:extLst>
                    <a:ext uri="{FF2B5EF4-FFF2-40B4-BE49-F238E27FC236}">
                      <a16:creationId xmlns:a16="http://schemas.microsoft.com/office/drawing/2014/main" id="{81B6527A-F92C-4CD4-9E75-53C93DC7CAD0}"/>
                    </a:ext>
                  </a:extLst>
                </p:cNvPr>
                <p:cNvSpPr/>
                <p:nvPr/>
              </p:nvSpPr>
              <p:spPr>
                <a:xfrm>
                  <a:off x="1318097" y="877676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9" name="Freeform: Shape 1138">
                  <a:extLst>
                    <a:ext uri="{FF2B5EF4-FFF2-40B4-BE49-F238E27FC236}">
                      <a16:creationId xmlns:a16="http://schemas.microsoft.com/office/drawing/2014/main" id="{2CD0D158-DC29-4F1F-9AAE-F54F351D7F0D}"/>
                    </a:ext>
                  </a:extLst>
                </p:cNvPr>
                <p:cNvSpPr/>
                <p:nvPr/>
              </p:nvSpPr>
              <p:spPr>
                <a:xfrm rot="18882984">
                  <a:off x="1636041" y="8126162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0" name="Freeform: Shape 1139">
                  <a:extLst>
                    <a:ext uri="{FF2B5EF4-FFF2-40B4-BE49-F238E27FC236}">
                      <a16:creationId xmlns:a16="http://schemas.microsoft.com/office/drawing/2014/main" id="{6E9C2531-CC23-4E3D-98FF-FAFDC99EA5CA}"/>
                    </a:ext>
                  </a:extLst>
                </p:cNvPr>
                <p:cNvSpPr/>
                <p:nvPr/>
              </p:nvSpPr>
              <p:spPr>
                <a:xfrm rot="21573042">
                  <a:off x="1673609" y="9136794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6"/>
                        <a:pt x="71175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1" name="Freeform: Shape 1140">
                  <a:extLst>
                    <a:ext uri="{FF2B5EF4-FFF2-40B4-BE49-F238E27FC236}">
                      <a16:creationId xmlns:a16="http://schemas.microsoft.com/office/drawing/2014/main" id="{10FF6304-A43D-4A24-9CCC-86648EACC8D8}"/>
                    </a:ext>
                  </a:extLst>
                </p:cNvPr>
                <p:cNvSpPr/>
                <p:nvPr/>
              </p:nvSpPr>
              <p:spPr>
                <a:xfrm rot="21573042">
                  <a:off x="1194550" y="9141118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5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2" name="Freeform: Shape 1141">
                  <a:extLst>
                    <a:ext uri="{FF2B5EF4-FFF2-40B4-BE49-F238E27FC236}">
                      <a16:creationId xmlns:a16="http://schemas.microsoft.com/office/drawing/2014/main" id="{E269E4D2-D17E-4E2C-8CAC-90D2E127985A}"/>
                    </a:ext>
                  </a:extLst>
                </p:cNvPr>
                <p:cNvSpPr/>
                <p:nvPr/>
              </p:nvSpPr>
              <p:spPr>
                <a:xfrm rot="18900000">
                  <a:off x="3452478" y="11499033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3" name="Freeform: Shape 1142">
                  <a:extLst>
                    <a:ext uri="{FF2B5EF4-FFF2-40B4-BE49-F238E27FC236}">
                      <a16:creationId xmlns:a16="http://schemas.microsoft.com/office/drawing/2014/main" id="{2DAE551C-8A19-4D27-888D-1689BA35F73D}"/>
                    </a:ext>
                  </a:extLst>
                </p:cNvPr>
                <p:cNvSpPr/>
                <p:nvPr/>
              </p:nvSpPr>
              <p:spPr>
                <a:xfrm>
                  <a:off x="3232122" y="103938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4" name="Freeform: Shape 1143">
                  <a:extLst>
                    <a:ext uri="{FF2B5EF4-FFF2-40B4-BE49-F238E27FC236}">
                      <a16:creationId xmlns:a16="http://schemas.microsoft.com/office/drawing/2014/main" id="{CE8D98F4-B38F-4165-9D9F-769A60CC1044}"/>
                    </a:ext>
                  </a:extLst>
                </p:cNvPr>
                <p:cNvSpPr/>
                <p:nvPr/>
              </p:nvSpPr>
              <p:spPr>
                <a:xfrm>
                  <a:off x="3607123" y="100535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5" name="Freeform: Shape 1144">
                  <a:extLst>
                    <a:ext uri="{FF2B5EF4-FFF2-40B4-BE49-F238E27FC236}">
                      <a16:creationId xmlns:a16="http://schemas.microsoft.com/office/drawing/2014/main" id="{E8DB511C-D7F6-42ED-BD3F-E875915A3E96}"/>
                    </a:ext>
                  </a:extLst>
                </p:cNvPr>
                <p:cNvSpPr/>
                <p:nvPr/>
              </p:nvSpPr>
              <p:spPr>
                <a:xfrm rot="18570112">
                  <a:off x="4315732" y="1235773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6" name="Freeform: Shape 1145">
                  <a:extLst>
                    <a:ext uri="{FF2B5EF4-FFF2-40B4-BE49-F238E27FC236}">
                      <a16:creationId xmlns:a16="http://schemas.microsoft.com/office/drawing/2014/main" id="{CD51FE82-4C18-4D39-9506-228F08F61190}"/>
                    </a:ext>
                  </a:extLst>
                </p:cNvPr>
                <p:cNvSpPr/>
                <p:nvPr/>
              </p:nvSpPr>
              <p:spPr>
                <a:xfrm rot="18539561">
                  <a:off x="4148492" y="11777139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1"/>
                        <a:pt x="71171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7" name="Freeform: Shape 1146">
                  <a:extLst>
                    <a:ext uri="{FF2B5EF4-FFF2-40B4-BE49-F238E27FC236}">
                      <a16:creationId xmlns:a16="http://schemas.microsoft.com/office/drawing/2014/main" id="{458B8899-47CB-45B8-9F0D-3B8640CC8F72}"/>
                    </a:ext>
                  </a:extLst>
                </p:cNvPr>
                <p:cNvSpPr/>
                <p:nvPr/>
              </p:nvSpPr>
              <p:spPr>
                <a:xfrm>
                  <a:off x="3895419" y="1037431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8" name="Freeform: Shape 1147">
                  <a:extLst>
                    <a:ext uri="{FF2B5EF4-FFF2-40B4-BE49-F238E27FC236}">
                      <a16:creationId xmlns:a16="http://schemas.microsoft.com/office/drawing/2014/main" id="{170CA24E-226F-4F2B-B4AF-3D300AB231D8}"/>
                    </a:ext>
                  </a:extLst>
                </p:cNvPr>
                <p:cNvSpPr/>
                <p:nvPr/>
              </p:nvSpPr>
              <p:spPr>
                <a:xfrm>
                  <a:off x="4224900" y="93858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9" name="Freeform: Shape 1148">
                  <a:extLst>
                    <a:ext uri="{FF2B5EF4-FFF2-40B4-BE49-F238E27FC236}">
                      <a16:creationId xmlns:a16="http://schemas.microsoft.com/office/drawing/2014/main" id="{D6A67DBB-6C6E-4B2E-B88B-669AC54C23B9}"/>
                    </a:ext>
                  </a:extLst>
                </p:cNvPr>
                <p:cNvSpPr/>
                <p:nvPr/>
              </p:nvSpPr>
              <p:spPr>
                <a:xfrm rot="18900000">
                  <a:off x="3803610" y="928829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0" name="Freeform: Shape 1149">
                  <a:extLst>
                    <a:ext uri="{FF2B5EF4-FFF2-40B4-BE49-F238E27FC236}">
                      <a16:creationId xmlns:a16="http://schemas.microsoft.com/office/drawing/2014/main" id="{C21A036E-4B72-4A0B-879E-0E5E77C5D515}"/>
                    </a:ext>
                  </a:extLst>
                </p:cNvPr>
                <p:cNvSpPr/>
                <p:nvPr/>
              </p:nvSpPr>
              <p:spPr>
                <a:xfrm rot="18454136">
                  <a:off x="1701896" y="11906059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9" y="20528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1" name="Freeform: Shape 1150">
                  <a:extLst>
                    <a:ext uri="{FF2B5EF4-FFF2-40B4-BE49-F238E27FC236}">
                      <a16:creationId xmlns:a16="http://schemas.microsoft.com/office/drawing/2014/main" id="{AB15E850-4F94-45A2-9C6C-9CD3BA3EB612}"/>
                    </a:ext>
                  </a:extLst>
                </p:cNvPr>
                <p:cNvSpPr/>
                <p:nvPr/>
              </p:nvSpPr>
              <p:spPr>
                <a:xfrm rot="19242829">
                  <a:off x="2504104" y="11814144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1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1"/>
                        <a:pt x="45851" y="1"/>
                      </a:cubicBezTo>
                      <a:cubicBezTo>
                        <a:pt x="71174" y="1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2" name="Freeform: Shape 1151">
                  <a:extLst>
                    <a:ext uri="{FF2B5EF4-FFF2-40B4-BE49-F238E27FC236}">
                      <a16:creationId xmlns:a16="http://schemas.microsoft.com/office/drawing/2014/main" id="{115D8DA4-0CF4-47C7-BC07-B3345E6603EE}"/>
                    </a:ext>
                  </a:extLst>
                </p:cNvPr>
                <p:cNvSpPr/>
                <p:nvPr/>
              </p:nvSpPr>
              <p:spPr>
                <a:xfrm>
                  <a:off x="21552776" y="540253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3" name="Freeform: Shape 1152">
                  <a:extLst>
                    <a:ext uri="{FF2B5EF4-FFF2-40B4-BE49-F238E27FC236}">
                      <a16:creationId xmlns:a16="http://schemas.microsoft.com/office/drawing/2014/main" id="{3310A2F5-B058-4F9C-A72C-AE724EB6873E}"/>
                    </a:ext>
                  </a:extLst>
                </p:cNvPr>
                <p:cNvSpPr/>
                <p:nvPr/>
              </p:nvSpPr>
              <p:spPr>
                <a:xfrm>
                  <a:off x="20932833" y="540253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4" name="Freeform: Shape 1153">
                  <a:extLst>
                    <a:ext uri="{FF2B5EF4-FFF2-40B4-BE49-F238E27FC236}">
                      <a16:creationId xmlns:a16="http://schemas.microsoft.com/office/drawing/2014/main" id="{638E15C2-9007-4D8F-8CC8-68A6EAF2A10B}"/>
                    </a:ext>
                  </a:extLst>
                </p:cNvPr>
                <p:cNvSpPr/>
                <p:nvPr/>
              </p:nvSpPr>
              <p:spPr>
                <a:xfrm>
                  <a:off x="21552776" y="522045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5" name="Freeform: Shape 1154">
                  <a:extLst>
                    <a:ext uri="{FF2B5EF4-FFF2-40B4-BE49-F238E27FC236}">
                      <a16:creationId xmlns:a16="http://schemas.microsoft.com/office/drawing/2014/main" id="{607C8859-6BED-420B-9EBE-30195FC3B97B}"/>
                    </a:ext>
                  </a:extLst>
                </p:cNvPr>
                <p:cNvSpPr/>
                <p:nvPr/>
              </p:nvSpPr>
              <p:spPr>
                <a:xfrm>
                  <a:off x="20932833" y="522045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6" name="Freeform: Shape 1155">
                  <a:extLst>
                    <a:ext uri="{FF2B5EF4-FFF2-40B4-BE49-F238E27FC236}">
                      <a16:creationId xmlns:a16="http://schemas.microsoft.com/office/drawing/2014/main" id="{370FF31D-137A-4692-BF52-67486B72B20D}"/>
                    </a:ext>
                  </a:extLst>
                </p:cNvPr>
                <p:cNvSpPr/>
                <p:nvPr/>
              </p:nvSpPr>
              <p:spPr>
                <a:xfrm>
                  <a:off x="21552776" y="503620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7" name="Freeform: Shape 1156">
                  <a:extLst>
                    <a:ext uri="{FF2B5EF4-FFF2-40B4-BE49-F238E27FC236}">
                      <a16:creationId xmlns:a16="http://schemas.microsoft.com/office/drawing/2014/main" id="{CAA4555C-4E63-458A-AB1D-187FE716494F}"/>
                    </a:ext>
                  </a:extLst>
                </p:cNvPr>
                <p:cNvSpPr/>
                <p:nvPr/>
              </p:nvSpPr>
              <p:spPr>
                <a:xfrm>
                  <a:off x="20932833" y="503620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8" name="Freeform: Shape 1157">
                  <a:extLst>
                    <a:ext uri="{FF2B5EF4-FFF2-40B4-BE49-F238E27FC236}">
                      <a16:creationId xmlns:a16="http://schemas.microsoft.com/office/drawing/2014/main" id="{E9325FB8-2F63-4190-9945-6C99F3120E88}"/>
                    </a:ext>
                  </a:extLst>
                </p:cNvPr>
                <p:cNvSpPr/>
                <p:nvPr/>
              </p:nvSpPr>
              <p:spPr>
                <a:xfrm>
                  <a:off x="20674883" y="57298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9" name="Freeform: Shape 1158">
                  <a:extLst>
                    <a:ext uri="{FF2B5EF4-FFF2-40B4-BE49-F238E27FC236}">
                      <a16:creationId xmlns:a16="http://schemas.microsoft.com/office/drawing/2014/main" id="{09B97B5E-CA27-42B3-8672-18F25EC737BE}"/>
                    </a:ext>
                  </a:extLst>
                </p:cNvPr>
                <p:cNvSpPr/>
                <p:nvPr/>
              </p:nvSpPr>
              <p:spPr>
                <a:xfrm>
                  <a:off x="20607687" y="57298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0" name="Freeform: Shape 1159">
                  <a:extLst>
                    <a:ext uri="{FF2B5EF4-FFF2-40B4-BE49-F238E27FC236}">
                      <a16:creationId xmlns:a16="http://schemas.microsoft.com/office/drawing/2014/main" id="{6B31B1FF-6C6F-4644-934D-6CF8119FD5AE}"/>
                    </a:ext>
                  </a:extLst>
                </p:cNvPr>
                <p:cNvSpPr/>
                <p:nvPr/>
              </p:nvSpPr>
              <p:spPr>
                <a:xfrm>
                  <a:off x="20148148" y="699791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1" name="Freeform: Shape 1160">
                  <a:extLst>
                    <a:ext uri="{FF2B5EF4-FFF2-40B4-BE49-F238E27FC236}">
                      <a16:creationId xmlns:a16="http://schemas.microsoft.com/office/drawing/2014/main" id="{427FC795-C233-4C83-BA0C-6459046862CD}"/>
                    </a:ext>
                  </a:extLst>
                </p:cNvPr>
                <p:cNvSpPr/>
                <p:nvPr/>
              </p:nvSpPr>
              <p:spPr>
                <a:xfrm rot="19627417">
                  <a:off x="20680741" y="6306088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70" y="91696"/>
                        <a:pt x="45848" y="91696"/>
                      </a:cubicBezTo>
                      <a:cubicBezTo>
                        <a:pt x="20527" y="91696"/>
                        <a:pt x="1" y="71169"/>
                        <a:pt x="1" y="45848"/>
                      </a:cubicBezTo>
                      <a:cubicBezTo>
                        <a:pt x="1" y="20527"/>
                        <a:pt x="20527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2" name="Freeform: Shape 1161">
                  <a:extLst>
                    <a:ext uri="{FF2B5EF4-FFF2-40B4-BE49-F238E27FC236}">
                      <a16:creationId xmlns:a16="http://schemas.microsoft.com/office/drawing/2014/main" id="{0222B690-2B2D-43F0-8FA8-494574396914}"/>
                    </a:ext>
                  </a:extLst>
                </p:cNvPr>
                <p:cNvSpPr/>
                <p:nvPr/>
              </p:nvSpPr>
              <p:spPr>
                <a:xfrm rot="18762622">
                  <a:off x="21215140" y="6931559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3" name="Freeform: Shape 1162">
                  <a:extLst>
                    <a:ext uri="{FF2B5EF4-FFF2-40B4-BE49-F238E27FC236}">
                      <a16:creationId xmlns:a16="http://schemas.microsoft.com/office/drawing/2014/main" id="{65D2ED9F-B62D-4D8B-BD4B-8C4169D7A743}"/>
                    </a:ext>
                  </a:extLst>
                </p:cNvPr>
                <p:cNvSpPr/>
                <p:nvPr/>
              </p:nvSpPr>
              <p:spPr>
                <a:xfrm>
                  <a:off x="20386587" y="6733463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4" name="Freeform: Shape 1163">
                  <a:extLst>
                    <a:ext uri="{FF2B5EF4-FFF2-40B4-BE49-F238E27FC236}">
                      <a16:creationId xmlns:a16="http://schemas.microsoft.com/office/drawing/2014/main" id="{9088F433-1EF8-4606-B245-F4561A7360AA}"/>
                    </a:ext>
                  </a:extLst>
                </p:cNvPr>
                <p:cNvSpPr/>
                <p:nvPr/>
              </p:nvSpPr>
              <p:spPr>
                <a:xfrm>
                  <a:off x="20386587" y="699791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5" name="Freeform: Shape 1164">
                  <a:extLst>
                    <a:ext uri="{FF2B5EF4-FFF2-40B4-BE49-F238E27FC236}">
                      <a16:creationId xmlns:a16="http://schemas.microsoft.com/office/drawing/2014/main" id="{8C3DC06C-0A31-4F06-BBEF-C8D03E3E44D0}"/>
                    </a:ext>
                  </a:extLst>
                </p:cNvPr>
                <p:cNvSpPr/>
                <p:nvPr/>
              </p:nvSpPr>
              <p:spPr>
                <a:xfrm rot="18900000">
                  <a:off x="20916740" y="7093328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700"/>
                        <a:pt x="45850" y="91700"/>
                      </a:cubicBezTo>
                      <a:cubicBezTo>
                        <a:pt x="20527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6" name="Freeform: Shape 1165">
                  <a:extLst>
                    <a:ext uri="{FF2B5EF4-FFF2-40B4-BE49-F238E27FC236}">
                      <a16:creationId xmlns:a16="http://schemas.microsoft.com/office/drawing/2014/main" id="{26BC96D3-74FE-4FC4-93B1-DDD4F41C7FC5}"/>
                    </a:ext>
                  </a:extLst>
                </p:cNvPr>
                <p:cNvSpPr/>
                <p:nvPr/>
              </p:nvSpPr>
              <p:spPr>
                <a:xfrm>
                  <a:off x="21702344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7" name="Freeform: Shape 1166">
                  <a:extLst>
                    <a:ext uri="{FF2B5EF4-FFF2-40B4-BE49-F238E27FC236}">
                      <a16:creationId xmlns:a16="http://schemas.microsoft.com/office/drawing/2014/main" id="{21C83874-7774-49EB-8BFA-9E03459AA0FD}"/>
                    </a:ext>
                  </a:extLst>
                </p:cNvPr>
                <p:cNvSpPr/>
                <p:nvPr/>
              </p:nvSpPr>
              <p:spPr>
                <a:xfrm>
                  <a:off x="23076626" y="574068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8" name="Freeform: Shape 1167">
                  <a:extLst>
                    <a:ext uri="{FF2B5EF4-FFF2-40B4-BE49-F238E27FC236}">
                      <a16:creationId xmlns:a16="http://schemas.microsoft.com/office/drawing/2014/main" id="{F32A4C84-B70B-4FB5-8510-3B770FF8276D}"/>
                    </a:ext>
                  </a:extLst>
                </p:cNvPr>
                <p:cNvSpPr/>
                <p:nvPr/>
              </p:nvSpPr>
              <p:spPr>
                <a:xfrm>
                  <a:off x="23076626" y="60029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9" name="Freeform: Shape 1168">
                  <a:extLst>
                    <a:ext uri="{FF2B5EF4-FFF2-40B4-BE49-F238E27FC236}">
                      <a16:creationId xmlns:a16="http://schemas.microsoft.com/office/drawing/2014/main" id="{63B7B8FD-8E7F-4DF9-BA4E-BAFC782C9FDF}"/>
                    </a:ext>
                  </a:extLst>
                </p:cNvPr>
                <p:cNvSpPr/>
                <p:nvPr/>
              </p:nvSpPr>
              <p:spPr>
                <a:xfrm>
                  <a:off x="22298444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0" name="Freeform: Shape 1169">
                  <a:extLst>
                    <a:ext uri="{FF2B5EF4-FFF2-40B4-BE49-F238E27FC236}">
                      <a16:creationId xmlns:a16="http://schemas.microsoft.com/office/drawing/2014/main" id="{872FBDF2-D0E3-4676-8518-60573ECA428C}"/>
                    </a:ext>
                  </a:extLst>
                </p:cNvPr>
                <p:cNvSpPr/>
                <p:nvPr/>
              </p:nvSpPr>
              <p:spPr>
                <a:xfrm>
                  <a:off x="22454514" y="676381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1" name="Freeform: Shape 1170">
                  <a:extLst>
                    <a:ext uri="{FF2B5EF4-FFF2-40B4-BE49-F238E27FC236}">
                      <a16:creationId xmlns:a16="http://schemas.microsoft.com/office/drawing/2014/main" id="{F0C0D076-68E7-4872-A3BE-0399B2919301}"/>
                    </a:ext>
                  </a:extLst>
                </p:cNvPr>
                <p:cNvSpPr/>
                <p:nvPr/>
              </p:nvSpPr>
              <p:spPr>
                <a:xfrm>
                  <a:off x="23076626" y="670311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2" name="Freeform: Shape 1171">
                  <a:extLst>
                    <a:ext uri="{FF2B5EF4-FFF2-40B4-BE49-F238E27FC236}">
                      <a16:creationId xmlns:a16="http://schemas.microsoft.com/office/drawing/2014/main" id="{DD17F520-81EA-438F-9F88-461646E55747}"/>
                    </a:ext>
                  </a:extLst>
                </p:cNvPr>
                <p:cNvSpPr/>
                <p:nvPr/>
              </p:nvSpPr>
              <p:spPr>
                <a:xfrm>
                  <a:off x="22346132" y="67529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3" name="Freeform: Shape 1172">
                  <a:extLst>
                    <a:ext uri="{FF2B5EF4-FFF2-40B4-BE49-F238E27FC236}">
                      <a16:creationId xmlns:a16="http://schemas.microsoft.com/office/drawing/2014/main" id="{EA928A61-8246-42E2-8B8B-4DF5172DCF75}"/>
                    </a:ext>
                  </a:extLst>
                </p:cNvPr>
                <p:cNvSpPr/>
                <p:nvPr/>
              </p:nvSpPr>
              <p:spPr>
                <a:xfrm>
                  <a:off x="23076626" y="658389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4" name="Freeform: Shape 1173">
                  <a:extLst>
                    <a:ext uri="{FF2B5EF4-FFF2-40B4-BE49-F238E27FC236}">
                      <a16:creationId xmlns:a16="http://schemas.microsoft.com/office/drawing/2014/main" id="{3FE56A91-BC3E-4AAE-AC0B-9D3934F25975}"/>
                    </a:ext>
                  </a:extLst>
                </p:cNvPr>
                <p:cNvSpPr/>
                <p:nvPr/>
              </p:nvSpPr>
              <p:spPr>
                <a:xfrm>
                  <a:off x="22235583" y="675947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5" name="Freeform: Shape 1174">
                  <a:extLst>
                    <a:ext uri="{FF2B5EF4-FFF2-40B4-BE49-F238E27FC236}">
                      <a16:creationId xmlns:a16="http://schemas.microsoft.com/office/drawing/2014/main" id="{D1975093-D9F1-4103-8114-DBDAEB1CC207}"/>
                    </a:ext>
                  </a:extLst>
                </p:cNvPr>
                <p:cNvSpPr/>
                <p:nvPr/>
              </p:nvSpPr>
              <p:spPr>
                <a:xfrm>
                  <a:off x="23076626" y="645817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6" name="Freeform: Shape 1175">
                  <a:extLst>
                    <a:ext uri="{FF2B5EF4-FFF2-40B4-BE49-F238E27FC236}">
                      <a16:creationId xmlns:a16="http://schemas.microsoft.com/office/drawing/2014/main" id="{9786D0B5-2BD9-41C4-A551-79BD7F02DF9E}"/>
                    </a:ext>
                  </a:extLst>
                </p:cNvPr>
                <p:cNvSpPr/>
                <p:nvPr/>
              </p:nvSpPr>
              <p:spPr>
                <a:xfrm rot="19381412">
                  <a:off x="23124073" y="7986611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2" y="91703"/>
                      </a:cubicBezTo>
                      <a:cubicBezTo>
                        <a:pt x="20529" y="91703"/>
                        <a:pt x="1" y="71175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7" name="Freeform: Shape 1176">
                  <a:extLst>
                    <a:ext uri="{FF2B5EF4-FFF2-40B4-BE49-F238E27FC236}">
                      <a16:creationId xmlns:a16="http://schemas.microsoft.com/office/drawing/2014/main" id="{ED47B640-007B-44BF-BC7E-A472280E90C2}"/>
                    </a:ext>
                  </a:extLst>
                </p:cNvPr>
                <p:cNvSpPr/>
                <p:nvPr/>
              </p:nvSpPr>
              <p:spPr>
                <a:xfrm rot="19381412">
                  <a:off x="22596381" y="7285903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2" y="91703"/>
                      </a:cubicBezTo>
                      <a:cubicBezTo>
                        <a:pt x="20528" y="91703"/>
                        <a:pt x="1" y="71174"/>
                        <a:pt x="1" y="45851"/>
                      </a:cubicBezTo>
                      <a:cubicBezTo>
                        <a:pt x="1" y="20528"/>
                        <a:pt x="20528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8" name="Freeform: Shape 1177">
                  <a:extLst>
                    <a:ext uri="{FF2B5EF4-FFF2-40B4-BE49-F238E27FC236}">
                      <a16:creationId xmlns:a16="http://schemas.microsoft.com/office/drawing/2014/main" id="{FCFAD950-455F-4673-BD3E-D8BE65F723A8}"/>
                    </a:ext>
                  </a:extLst>
                </p:cNvPr>
                <p:cNvSpPr/>
                <p:nvPr/>
              </p:nvSpPr>
              <p:spPr>
                <a:xfrm rot="19394200">
                  <a:off x="23046517" y="8040734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7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9" name="Freeform: Shape 1178">
                  <a:extLst>
                    <a:ext uri="{FF2B5EF4-FFF2-40B4-BE49-F238E27FC236}">
                      <a16:creationId xmlns:a16="http://schemas.microsoft.com/office/drawing/2014/main" id="{5A5BE8AD-863B-4C82-9538-41A62B595AF1}"/>
                    </a:ext>
                  </a:extLst>
                </p:cNvPr>
                <p:cNvSpPr/>
                <p:nvPr/>
              </p:nvSpPr>
              <p:spPr>
                <a:xfrm rot="19394200">
                  <a:off x="22526138" y="7345826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0" name="Freeform: Shape 1179">
                  <a:extLst>
                    <a:ext uri="{FF2B5EF4-FFF2-40B4-BE49-F238E27FC236}">
                      <a16:creationId xmlns:a16="http://schemas.microsoft.com/office/drawing/2014/main" id="{8FE0A0C6-9FE7-47BE-990E-7D25C5FAA43C}"/>
                    </a:ext>
                  </a:extLst>
                </p:cNvPr>
                <p:cNvSpPr/>
                <p:nvPr/>
              </p:nvSpPr>
              <p:spPr>
                <a:xfrm rot="21458716">
                  <a:off x="22799858" y="7982283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1" name="Freeform: Shape 1180">
                  <a:extLst>
                    <a:ext uri="{FF2B5EF4-FFF2-40B4-BE49-F238E27FC236}">
                      <a16:creationId xmlns:a16="http://schemas.microsoft.com/office/drawing/2014/main" id="{676065CF-3233-4F46-8F14-7B2D842A4A52}"/>
                    </a:ext>
                  </a:extLst>
                </p:cNvPr>
                <p:cNvSpPr/>
                <p:nvPr/>
              </p:nvSpPr>
              <p:spPr>
                <a:xfrm>
                  <a:off x="22402491" y="7982021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2" name="Freeform: Shape 1181">
                  <a:extLst>
                    <a:ext uri="{FF2B5EF4-FFF2-40B4-BE49-F238E27FC236}">
                      <a16:creationId xmlns:a16="http://schemas.microsoft.com/office/drawing/2014/main" id="{8237C55D-5C1B-4F18-8316-2005C121139B}"/>
                    </a:ext>
                  </a:extLst>
                </p:cNvPr>
                <p:cNvSpPr/>
                <p:nvPr/>
              </p:nvSpPr>
              <p:spPr>
                <a:xfrm>
                  <a:off x="20263032" y="737074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3" name="Freeform: Shape 1182">
                  <a:extLst>
                    <a:ext uri="{FF2B5EF4-FFF2-40B4-BE49-F238E27FC236}">
                      <a16:creationId xmlns:a16="http://schemas.microsoft.com/office/drawing/2014/main" id="{F9E633CD-1828-4A91-AF65-B80CB27721E7}"/>
                    </a:ext>
                  </a:extLst>
                </p:cNvPr>
                <p:cNvSpPr/>
                <p:nvPr/>
              </p:nvSpPr>
              <p:spPr>
                <a:xfrm>
                  <a:off x="21370696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4" name="Freeform: Shape 1183">
                  <a:extLst>
                    <a:ext uri="{FF2B5EF4-FFF2-40B4-BE49-F238E27FC236}">
                      <a16:creationId xmlns:a16="http://schemas.microsoft.com/office/drawing/2014/main" id="{52BA2B0C-989F-4A26-8AEE-7C5B3F8EAB63}"/>
                    </a:ext>
                  </a:extLst>
                </p:cNvPr>
                <p:cNvSpPr/>
                <p:nvPr/>
              </p:nvSpPr>
              <p:spPr>
                <a:xfrm>
                  <a:off x="20258697" y="745528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5" name="Freeform: Shape 1184">
                  <a:extLst>
                    <a:ext uri="{FF2B5EF4-FFF2-40B4-BE49-F238E27FC236}">
                      <a16:creationId xmlns:a16="http://schemas.microsoft.com/office/drawing/2014/main" id="{5133A2B1-FC22-4AC5-AEC6-23575169EA1B}"/>
                    </a:ext>
                  </a:extLst>
                </p:cNvPr>
                <p:cNvSpPr/>
                <p:nvPr/>
              </p:nvSpPr>
              <p:spPr>
                <a:xfrm>
                  <a:off x="21292660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6" name="Freeform: Shape 1185">
                  <a:extLst>
                    <a:ext uri="{FF2B5EF4-FFF2-40B4-BE49-F238E27FC236}">
                      <a16:creationId xmlns:a16="http://schemas.microsoft.com/office/drawing/2014/main" id="{0E445A58-D565-4081-833A-3B27A63E1A3D}"/>
                    </a:ext>
                  </a:extLst>
                </p:cNvPr>
                <p:cNvSpPr/>
                <p:nvPr/>
              </p:nvSpPr>
              <p:spPr>
                <a:xfrm>
                  <a:off x="20254362" y="75441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7" name="Freeform: Shape 1186">
                  <a:extLst>
                    <a:ext uri="{FF2B5EF4-FFF2-40B4-BE49-F238E27FC236}">
                      <a16:creationId xmlns:a16="http://schemas.microsoft.com/office/drawing/2014/main" id="{F6D2B2BE-ED42-4763-84FA-AD21DB2C6E10}"/>
                    </a:ext>
                  </a:extLst>
                </p:cNvPr>
                <p:cNvSpPr/>
                <p:nvPr/>
              </p:nvSpPr>
              <p:spPr>
                <a:xfrm>
                  <a:off x="21223296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8" name="Freeform: Shape 1187">
                  <a:extLst>
                    <a:ext uri="{FF2B5EF4-FFF2-40B4-BE49-F238E27FC236}">
                      <a16:creationId xmlns:a16="http://schemas.microsoft.com/office/drawing/2014/main" id="{B4C2FA4C-B944-4F50-8911-ECAE7C7E9180}"/>
                    </a:ext>
                  </a:extLst>
                </p:cNvPr>
                <p:cNvSpPr/>
                <p:nvPr/>
              </p:nvSpPr>
              <p:spPr>
                <a:xfrm rot="18221309">
                  <a:off x="20848387" y="7940774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9" name="Freeform: Shape 1188">
                  <a:extLst>
                    <a:ext uri="{FF2B5EF4-FFF2-40B4-BE49-F238E27FC236}">
                      <a16:creationId xmlns:a16="http://schemas.microsoft.com/office/drawing/2014/main" id="{56E6DE9E-81A7-4D7C-BA0E-AF0521074B41}"/>
                    </a:ext>
                  </a:extLst>
                </p:cNvPr>
                <p:cNvSpPr/>
                <p:nvPr/>
              </p:nvSpPr>
              <p:spPr>
                <a:xfrm rot="18120323">
                  <a:off x="20637331" y="7973455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1 w 91701"/>
                    <a:gd name="connsiteY1" fmla="*/ 91701 h 91700"/>
                    <a:gd name="connsiteX2" fmla="*/ 1 w 91701"/>
                    <a:gd name="connsiteY2" fmla="*/ 45851 h 91700"/>
                    <a:gd name="connsiteX3" fmla="*/ 45851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0" name="Freeform: Shape 1189">
                  <a:extLst>
                    <a:ext uri="{FF2B5EF4-FFF2-40B4-BE49-F238E27FC236}">
                      <a16:creationId xmlns:a16="http://schemas.microsoft.com/office/drawing/2014/main" id="{457DDB49-32D8-4281-867F-7F1DF6661EA7}"/>
                    </a:ext>
                  </a:extLst>
                </p:cNvPr>
                <p:cNvSpPr/>
                <p:nvPr/>
              </p:nvSpPr>
              <p:spPr>
                <a:xfrm rot="18811997">
                  <a:off x="21390993" y="6737443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5"/>
                        <a:pt x="71176" y="91704"/>
                        <a:pt x="45853" y="91704"/>
                      </a:cubicBezTo>
                      <a:cubicBezTo>
                        <a:pt x="20529" y="91704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1" name="Freeform: Shape 1190">
                  <a:extLst>
                    <a:ext uri="{FF2B5EF4-FFF2-40B4-BE49-F238E27FC236}">
                      <a16:creationId xmlns:a16="http://schemas.microsoft.com/office/drawing/2014/main" id="{AC673607-6E41-4251-A347-23CF1C2687B2}"/>
                    </a:ext>
                  </a:extLst>
                </p:cNvPr>
                <p:cNvSpPr/>
                <p:nvPr/>
              </p:nvSpPr>
              <p:spPr>
                <a:xfrm>
                  <a:off x="21520262" y="639531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2" name="Freeform: Shape 1191">
                  <a:extLst>
                    <a:ext uri="{FF2B5EF4-FFF2-40B4-BE49-F238E27FC236}">
                      <a16:creationId xmlns:a16="http://schemas.microsoft.com/office/drawing/2014/main" id="{366E62E1-2996-43EE-8754-9F5B9FF9A2E0}"/>
                    </a:ext>
                  </a:extLst>
                </p:cNvPr>
                <p:cNvSpPr/>
                <p:nvPr/>
              </p:nvSpPr>
              <p:spPr>
                <a:xfrm>
                  <a:off x="21173441" y="626958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3" name="Freeform: Shape 1192">
                  <a:extLst>
                    <a:ext uri="{FF2B5EF4-FFF2-40B4-BE49-F238E27FC236}">
                      <a16:creationId xmlns:a16="http://schemas.microsoft.com/office/drawing/2014/main" id="{2AA7522C-70C2-47C5-B433-343CD00169C4}"/>
                    </a:ext>
                  </a:extLst>
                </p:cNvPr>
                <p:cNvSpPr/>
                <p:nvPr/>
              </p:nvSpPr>
              <p:spPr>
                <a:xfrm>
                  <a:off x="21364192" y="633245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4" name="Freeform: Shape 1193">
                  <a:extLst>
                    <a:ext uri="{FF2B5EF4-FFF2-40B4-BE49-F238E27FC236}">
                      <a16:creationId xmlns:a16="http://schemas.microsoft.com/office/drawing/2014/main" id="{C291DD86-9D05-432C-A64E-71B753928A38}"/>
                    </a:ext>
                  </a:extLst>
                </p:cNvPr>
                <p:cNvSpPr/>
                <p:nvPr/>
              </p:nvSpPr>
              <p:spPr>
                <a:xfrm rot="18454136">
                  <a:off x="21813921" y="5586741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8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5" name="Freeform: Shape 1194">
                  <a:extLst>
                    <a:ext uri="{FF2B5EF4-FFF2-40B4-BE49-F238E27FC236}">
                      <a16:creationId xmlns:a16="http://schemas.microsoft.com/office/drawing/2014/main" id="{957CB0A9-281F-450F-974A-D47906CC4595}"/>
                    </a:ext>
                  </a:extLst>
                </p:cNvPr>
                <p:cNvSpPr/>
                <p:nvPr/>
              </p:nvSpPr>
              <p:spPr>
                <a:xfrm rot="19242829">
                  <a:off x="21722243" y="4784746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1" y="71174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6" name="Freeform: Shape 1195">
                  <a:extLst>
                    <a:ext uri="{FF2B5EF4-FFF2-40B4-BE49-F238E27FC236}">
                      <a16:creationId xmlns:a16="http://schemas.microsoft.com/office/drawing/2014/main" id="{1B882D53-BD6D-464E-8C86-3763862FBAD2}"/>
                    </a:ext>
                  </a:extLst>
                </p:cNvPr>
                <p:cNvSpPr/>
                <p:nvPr/>
              </p:nvSpPr>
              <p:spPr>
                <a:xfrm>
                  <a:off x="22077344" y="5482735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7" name="Freeform: Shape 1196">
                  <a:extLst>
                    <a:ext uri="{FF2B5EF4-FFF2-40B4-BE49-F238E27FC236}">
                      <a16:creationId xmlns:a16="http://schemas.microsoft.com/office/drawing/2014/main" id="{408F568E-865A-43DB-AAD4-2350DF766627}"/>
                    </a:ext>
                  </a:extLst>
                </p:cNvPr>
                <p:cNvSpPr/>
                <p:nvPr/>
              </p:nvSpPr>
              <p:spPr>
                <a:xfrm>
                  <a:off x="22972579" y="52594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8" name="Freeform: Shape 1197">
                  <a:extLst>
                    <a:ext uri="{FF2B5EF4-FFF2-40B4-BE49-F238E27FC236}">
                      <a16:creationId xmlns:a16="http://schemas.microsoft.com/office/drawing/2014/main" id="{9877CA1F-8812-4021-B81C-77F91D87E89A}"/>
                    </a:ext>
                  </a:extLst>
                </p:cNvPr>
                <p:cNvSpPr/>
                <p:nvPr/>
              </p:nvSpPr>
              <p:spPr>
                <a:xfrm>
                  <a:off x="22940065" y="545889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9" name="Freeform: Shape 1198">
                  <a:extLst>
                    <a:ext uri="{FF2B5EF4-FFF2-40B4-BE49-F238E27FC236}">
                      <a16:creationId xmlns:a16="http://schemas.microsoft.com/office/drawing/2014/main" id="{08621066-FE6C-40B0-ABFE-60F78CFF31DB}"/>
                    </a:ext>
                  </a:extLst>
                </p:cNvPr>
                <p:cNvSpPr/>
                <p:nvPr/>
              </p:nvSpPr>
              <p:spPr>
                <a:xfrm>
                  <a:off x="22246421" y="5493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0" name="Freeform: Shape 1199">
                  <a:extLst>
                    <a:ext uri="{FF2B5EF4-FFF2-40B4-BE49-F238E27FC236}">
                      <a16:creationId xmlns:a16="http://schemas.microsoft.com/office/drawing/2014/main" id="{4C530EED-7734-43BD-B826-22ED2EA946DC}"/>
                    </a:ext>
                  </a:extLst>
                </p:cNvPr>
                <p:cNvSpPr/>
                <p:nvPr/>
              </p:nvSpPr>
              <p:spPr>
                <a:xfrm rot="16211589">
                  <a:off x="21567103" y="11058064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1" name="Freeform: Shape 1200">
                  <a:extLst>
                    <a:ext uri="{FF2B5EF4-FFF2-40B4-BE49-F238E27FC236}">
                      <a16:creationId xmlns:a16="http://schemas.microsoft.com/office/drawing/2014/main" id="{83865524-1328-4751-8025-2CB2E6FAFB14}"/>
                    </a:ext>
                  </a:extLst>
                </p:cNvPr>
                <p:cNvSpPr/>
                <p:nvPr/>
              </p:nvSpPr>
              <p:spPr>
                <a:xfrm rot="16211611">
                  <a:off x="21569075" y="10177666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0 h 91701"/>
                    <a:gd name="connsiteX1" fmla="*/ 45851 w 91701"/>
                    <a:gd name="connsiteY1" fmla="*/ 91701 h 91701"/>
                    <a:gd name="connsiteX2" fmla="*/ 1 w 91701"/>
                    <a:gd name="connsiteY2" fmla="*/ 45850 h 91701"/>
                    <a:gd name="connsiteX3" fmla="*/ 45851 w 91701"/>
                    <a:gd name="connsiteY3" fmla="*/ 0 h 91701"/>
                    <a:gd name="connsiteX4" fmla="*/ 91702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0"/>
                      </a:moveTo>
                      <a:cubicBezTo>
                        <a:pt x="91702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2" name="Freeform: Shape 1201">
                  <a:extLst>
                    <a:ext uri="{FF2B5EF4-FFF2-40B4-BE49-F238E27FC236}">
                      <a16:creationId xmlns:a16="http://schemas.microsoft.com/office/drawing/2014/main" id="{C31E8470-385B-4E44-9651-B83F3487C645}"/>
                    </a:ext>
                  </a:extLst>
                </p:cNvPr>
                <p:cNvSpPr/>
                <p:nvPr/>
              </p:nvSpPr>
              <p:spPr>
                <a:xfrm rot="16224235">
                  <a:off x="21472228" y="11051017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1" y="71174"/>
                        <a:pt x="1" y="45852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3" name="Freeform: Shape 1202">
                  <a:extLst>
                    <a:ext uri="{FF2B5EF4-FFF2-40B4-BE49-F238E27FC236}">
                      <a16:creationId xmlns:a16="http://schemas.microsoft.com/office/drawing/2014/main" id="{A0D99A8F-F63E-4826-9CAF-F888D991E64E}"/>
                    </a:ext>
                  </a:extLst>
                </p:cNvPr>
                <p:cNvSpPr/>
                <p:nvPr/>
              </p:nvSpPr>
              <p:spPr>
                <a:xfrm rot="16224257">
                  <a:off x="21478932" y="10182969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4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4" name="Freeform: Shape 1203">
                  <a:extLst>
                    <a:ext uri="{FF2B5EF4-FFF2-40B4-BE49-F238E27FC236}">
                      <a16:creationId xmlns:a16="http://schemas.microsoft.com/office/drawing/2014/main" id="{D6BD39CF-FD60-49D9-BC38-4A49CA3B2991}"/>
                    </a:ext>
                  </a:extLst>
                </p:cNvPr>
                <p:cNvSpPr/>
                <p:nvPr/>
              </p:nvSpPr>
              <p:spPr>
                <a:xfrm>
                  <a:off x="20510143" y="10587521"/>
                  <a:ext cx="2167" cy="13006"/>
                </a:xfrm>
                <a:custGeom>
                  <a:avLst/>
                  <a:gdLst>
                    <a:gd name="connsiteX0" fmla="*/ 1993 w 1993"/>
                    <a:gd name="connsiteY0" fmla="*/ 0 h 11961"/>
                    <a:gd name="connsiteX1" fmla="*/ 0 w 1993"/>
                    <a:gd name="connsiteY1" fmla="*/ 11961 h 11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3" h="11961">
                      <a:moveTo>
                        <a:pt x="1993" y="0"/>
                      </a:moveTo>
                      <a:cubicBezTo>
                        <a:pt x="1993" y="3987"/>
                        <a:pt x="0" y="7974"/>
                        <a:pt x="0" y="11961"/>
                      </a:cubicBezTo>
                    </a:path>
                  </a:pathLst>
                </a:custGeom>
                <a:grpFill/>
                <a:ln w="398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5" name="Freeform: Shape 1204">
                  <a:extLst>
                    <a:ext uri="{FF2B5EF4-FFF2-40B4-BE49-F238E27FC236}">
                      <a16:creationId xmlns:a16="http://schemas.microsoft.com/office/drawing/2014/main" id="{632868E4-5407-4E68-B1C7-C2E469C9D258}"/>
                    </a:ext>
                  </a:extLst>
                </p:cNvPr>
                <p:cNvSpPr/>
                <p:nvPr/>
              </p:nvSpPr>
              <p:spPr>
                <a:xfrm>
                  <a:off x="22437173" y="102602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6" name="Freeform: Shape 1205">
                  <a:extLst>
                    <a:ext uri="{FF2B5EF4-FFF2-40B4-BE49-F238E27FC236}">
                      <a16:creationId xmlns:a16="http://schemas.microsoft.com/office/drawing/2014/main" id="{0EE6F573-8972-40B5-8739-4B8D3B1F08EE}"/>
                    </a:ext>
                  </a:extLst>
                </p:cNvPr>
                <p:cNvSpPr/>
                <p:nvPr/>
              </p:nvSpPr>
              <p:spPr>
                <a:xfrm>
                  <a:off x="21110579" y="8155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7" name="Freeform: Shape 1206">
                  <a:extLst>
                    <a:ext uri="{FF2B5EF4-FFF2-40B4-BE49-F238E27FC236}">
                      <a16:creationId xmlns:a16="http://schemas.microsoft.com/office/drawing/2014/main" id="{C164F1C8-57E5-40DB-984D-1C7DB0013E18}"/>
                    </a:ext>
                  </a:extLst>
                </p:cNvPr>
                <p:cNvSpPr/>
                <p:nvPr/>
              </p:nvSpPr>
              <p:spPr>
                <a:xfrm>
                  <a:off x="22541220" y="102602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8" name="Freeform: Shape 1207">
                  <a:extLst>
                    <a:ext uri="{FF2B5EF4-FFF2-40B4-BE49-F238E27FC236}">
                      <a16:creationId xmlns:a16="http://schemas.microsoft.com/office/drawing/2014/main" id="{E5D787C1-6482-45AE-B29C-7DFB92690954}"/>
                    </a:ext>
                  </a:extLst>
                </p:cNvPr>
                <p:cNvSpPr/>
                <p:nvPr/>
              </p:nvSpPr>
              <p:spPr>
                <a:xfrm>
                  <a:off x="21320839" y="8155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9" name="Freeform: Shape 1208">
                  <a:extLst>
                    <a:ext uri="{FF2B5EF4-FFF2-40B4-BE49-F238E27FC236}">
                      <a16:creationId xmlns:a16="http://schemas.microsoft.com/office/drawing/2014/main" id="{D236B894-5643-4A00-8B0F-B67CD0613978}"/>
                    </a:ext>
                  </a:extLst>
                </p:cNvPr>
                <p:cNvSpPr/>
                <p:nvPr/>
              </p:nvSpPr>
              <p:spPr>
                <a:xfrm>
                  <a:off x="22285438" y="102602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0" name="Freeform: Shape 1209">
                  <a:extLst>
                    <a:ext uri="{FF2B5EF4-FFF2-40B4-BE49-F238E27FC236}">
                      <a16:creationId xmlns:a16="http://schemas.microsoft.com/office/drawing/2014/main" id="{1E529A79-042B-4C47-9FE1-EAD90F5B4A0B}"/>
                    </a:ext>
                  </a:extLst>
                </p:cNvPr>
                <p:cNvSpPr/>
                <p:nvPr/>
              </p:nvSpPr>
              <p:spPr>
                <a:xfrm>
                  <a:off x="20137309" y="8478411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1" name="Freeform: Shape 1210">
                  <a:extLst>
                    <a:ext uri="{FF2B5EF4-FFF2-40B4-BE49-F238E27FC236}">
                      <a16:creationId xmlns:a16="http://schemas.microsoft.com/office/drawing/2014/main" id="{5F1B8170-F876-4447-9366-EFCE84642A5F}"/>
                    </a:ext>
                  </a:extLst>
                </p:cNvPr>
                <p:cNvSpPr/>
                <p:nvPr/>
              </p:nvSpPr>
              <p:spPr>
                <a:xfrm>
                  <a:off x="22092519" y="102602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2" name="Freeform: Shape 1211">
                  <a:extLst>
                    <a:ext uri="{FF2B5EF4-FFF2-40B4-BE49-F238E27FC236}">
                      <a16:creationId xmlns:a16="http://schemas.microsoft.com/office/drawing/2014/main" id="{40B5B3BC-85BA-4B18-B3C2-A17AC68ACB05}"/>
                    </a:ext>
                  </a:extLst>
                </p:cNvPr>
                <p:cNvSpPr/>
                <p:nvPr/>
              </p:nvSpPr>
              <p:spPr>
                <a:xfrm>
                  <a:off x="20137309" y="8736360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3" name="Freeform: Shape 1212">
                  <a:extLst>
                    <a:ext uri="{FF2B5EF4-FFF2-40B4-BE49-F238E27FC236}">
                      <a16:creationId xmlns:a16="http://schemas.microsoft.com/office/drawing/2014/main" id="{CB4420EA-9C71-47B6-953A-65FC7CE7BBB7}"/>
                    </a:ext>
                  </a:extLst>
                </p:cNvPr>
                <p:cNvSpPr/>
                <p:nvPr/>
              </p:nvSpPr>
              <p:spPr>
                <a:xfrm>
                  <a:off x="22487028" y="1166483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4" name="Freeform: Shape 1213">
                  <a:extLst>
                    <a:ext uri="{FF2B5EF4-FFF2-40B4-BE49-F238E27FC236}">
                      <a16:creationId xmlns:a16="http://schemas.microsoft.com/office/drawing/2014/main" id="{DFE0E96F-95B1-4C3E-AD66-DCBC98ED5B5B}"/>
                    </a:ext>
                  </a:extLst>
                </p:cNvPr>
                <p:cNvSpPr/>
                <p:nvPr/>
              </p:nvSpPr>
              <p:spPr>
                <a:xfrm>
                  <a:off x="22487028" y="1104489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5" name="Freeform: Shape 1214">
                  <a:extLst>
                    <a:ext uri="{FF2B5EF4-FFF2-40B4-BE49-F238E27FC236}">
                      <a16:creationId xmlns:a16="http://schemas.microsoft.com/office/drawing/2014/main" id="{FCFD16C2-7777-414B-ABEC-AC57E60849FC}"/>
                    </a:ext>
                  </a:extLst>
                </p:cNvPr>
                <p:cNvSpPr/>
                <p:nvPr/>
              </p:nvSpPr>
              <p:spPr>
                <a:xfrm>
                  <a:off x="22302779" y="1166483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6" name="Freeform: Shape 1215">
                  <a:extLst>
                    <a:ext uri="{FF2B5EF4-FFF2-40B4-BE49-F238E27FC236}">
                      <a16:creationId xmlns:a16="http://schemas.microsoft.com/office/drawing/2014/main" id="{5F9D584B-F9B5-4E36-A5C5-D6618D2F5282}"/>
                    </a:ext>
                  </a:extLst>
                </p:cNvPr>
                <p:cNvSpPr/>
                <p:nvPr/>
              </p:nvSpPr>
              <p:spPr>
                <a:xfrm>
                  <a:off x="22302779" y="1104489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7" name="Freeform: Shape 1216">
                  <a:extLst>
                    <a:ext uri="{FF2B5EF4-FFF2-40B4-BE49-F238E27FC236}">
                      <a16:creationId xmlns:a16="http://schemas.microsoft.com/office/drawing/2014/main" id="{C4815980-466B-4243-AB5C-8F997FFCA8E8}"/>
                    </a:ext>
                  </a:extLst>
                </p:cNvPr>
                <p:cNvSpPr/>
                <p:nvPr/>
              </p:nvSpPr>
              <p:spPr>
                <a:xfrm>
                  <a:off x="22120697" y="1166483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8" name="Freeform: Shape 1217">
                  <a:extLst>
                    <a:ext uri="{FF2B5EF4-FFF2-40B4-BE49-F238E27FC236}">
                      <a16:creationId xmlns:a16="http://schemas.microsoft.com/office/drawing/2014/main" id="{CEE84132-FFBC-49EE-8467-17E6F0D5C164}"/>
                    </a:ext>
                  </a:extLst>
                </p:cNvPr>
                <p:cNvSpPr/>
                <p:nvPr/>
              </p:nvSpPr>
              <p:spPr>
                <a:xfrm>
                  <a:off x="22120697" y="1104489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9" name="Freeform: Shape 1218">
                  <a:extLst>
                    <a:ext uri="{FF2B5EF4-FFF2-40B4-BE49-F238E27FC236}">
                      <a16:creationId xmlns:a16="http://schemas.microsoft.com/office/drawing/2014/main" id="{6BBDF5E2-DFE0-45D5-81DC-EE57AAC84CE4}"/>
                    </a:ext>
                  </a:extLst>
                </p:cNvPr>
                <p:cNvSpPr/>
                <p:nvPr/>
              </p:nvSpPr>
              <p:spPr>
                <a:xfrm rot="19037378">
                  <a:off x="20866044" y="9472814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0" name="Freeform: Shape 1219">
                  <a:extLst>
                    <a:ext uri="{FF2B5EF4-FFF2-40B4-BE49-F238E27FC236}">
                      <a16:creationId xmlns:a16="http://schemas.microsoft.com/office/drawing/2014/main" id="{D23F99AC-3BEE-43A2-89BA-53BC171F143F}"/>
                    </a:ext>
                  </a:extLst>
                </p:cNvPr>
                <p:cNvSpPr/>
                <p:nvPr/>
              </p:nvSpPr>
              <p:spPr>
                <a:xfrm>
                  <a:off x="20145980" y="966844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1" name="Freeform: Shape 1220">
                  <a:extLst>
                    <a:ext uri="{FF2B5EF4-FFF2-40B4-BE49-F238E27FC236}">
                      <a16:creationId xmlns:a16="http://schemas.microsoft.com/office/drawing/2014/main" id="{352D033F-B8AB-4A9B-95DB-A3FF2144EDB8}"/>
                    </a:ext>
                  </a:extLst>
                </p:cNvPr>
                <p:cNvSpPr/>
                <p:nvPr/>
              </p:nvSpPr>
              <p:spPr>
                <a:xfrm rot="18129288">
                  <a:off x="20909221" y="9187056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1"/>
                        <a:pt x="1" y="45850"/>
                      </a:cubicBezTo>
                      <a:cubicBezTo>
                        <a:pt x="1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2" name="Freeform: Shape 1221">
                  <a:extLst>
                    <a:ext uri="{FF2B5EF4-FFF2-40B4-BE49-F238E27FC236}">
                      <a16:creationId xmlns:a16="http://schemas.microsoft.com/office/drawing/2014/main" id="{174E5C7E-BD6A-4731-B04D-1F3FF9A24C8B}"/>
                    </a:ext>
                  </a:extLst>
                </p:cNvPr>
                <p:cNvSpPr/>
                <p:nvPr/>
              </p:nvSpPr>
              <p:spPr>
                <a:xfrm>
                  <a:off x="20145980" y="90961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3" name="Freeform: Shape 1222">
                  <a:extLst>
                    <a:ext uri="{FF2B5EF4-FFF2-40B4-BE49-F238E27FC236}">
                      <a16:creationId xmlns:a16="http://schemas.microsoft.com/office/drawing/2014/main" id="{ACD1CCAE-67E7-4B35-B663-D1585F383CBA}"/>
                    </a:ext>
                  </a:extLst>
                </p:cNvPr>
                <p:cNvSpPr/>
                <p:nvPr/>
              </p:nvSpPr>
              <p:spPr>
                <a:xfrm rot="18900000">
                  <a:off x="20953383" y="9562042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4" name="Freeform: Shape 1223">
                  <a:extLst>
                    <a:ext uri="{FF2B5EF4-FFF2-40B4-BE49-F238E27FC236}">
                      <a16:creationId xmlns:a16="http://schemas.microsoft.com/office/drawing/2014/main" id="{F804ED8B-EE58-4C5F-9D58-0604619B112A}"/>
                    </a:ext>
                  </a:extLst>
                </p:cNvPr>
                <p:cNvSpPr/>
                <p:nvPr/>
              </p:nvSpPr>
              <p:spPr>
                <a:xfrm rot="18454136">
                  <a:off x="22218974" y="8155539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50 w 91698"/>
                    <a:gd name="connsiteY1" fmla="*/ 91698 h 91698"/>
                    <a:gd name="connsiteX2" fmla="*/ 1 w 91698"/>
                    <a:gd name="connsiteY2" fmla="*/ 45849 h 91698"/>
                    <a:gd name="connsiteX3" fmla="*/ 45850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2" y="91698"/>
                        <a:pt x="45850" y="91698"/>
                      </a:cubicBezTo>
                      <a:cubicBezTo>
                        <a:pt x="20528" y="91698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5" name="Freeform: Shape 1224">
                  <a:extLst>
                    <a:ext uri="{FF2B5EF4-FFF2-40B4-BE49-F238E27FC236}">
                      <a16:creationId xmlns:a16="http://schemas.microsoft.com/office/drawing/2014/main" id="{980FCDCD-2B96-4FEB-88DD-BD1CABB9F57A}"/>
                    </a:ext>
                  </a:extLst>
                </p:cNvPr>
                <p:cNvSpPr/>
                <p:nvPr/>
              </p:nvSpPr>
              <p:spPr>
                <a:xfrm>
                  <a:off x="22816510" y="903766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6" name="Freeform: Shape 1225">
                  <a:extLst>
                    <a:ext uri="{FF2B5EF4-FFF2-40B4-BE49-F238E27FC236}">
                      <a16:creationId xmlns:a16="http://schemas.microsoft.com/office/drawing/2014/main" id="{BD218D71-E0F5-4DC7-97ED-9BCFDAAE2CBD}"/>
                    </a:ext>
                  </a:extLst>
                </p:cNvPr>
                <p:cNvSpPr/>
                <p:nvPr/>
              </p:nvSpPr>
              <p:spPr>
                <a:xfrm>
                  <a:off x="23145990" y="87970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7" name="Freeform: Shape 1226">
                  <a:extLst>
                    <a:ext uri="{FF2B5EF4-FFF2-40B4-BE49-F238E27FC236}">
                      <a16:creationId xmlns:a16="http://schemas.microsoft.com/office/drawing/2014/main" id="{73EBE80D-7922-4BC4-B9C6-6D6F62FE1934}"/>
                    </a:ext>
                  </a:extLst>
                </p:cNvPr>
                <p:cNvSpPr/>
                <p:nvPr/>
              </p:nvSpPr>
              <p:spPr>
                <a:xfrm rot="18900000">
                  <a:off x="22893865" y="814685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8" name="Freeform: Shape 1227">
                  <a:extLst>
                    <a:ext uri="{FF2B5EF4-FFF2-40B4-BE49-F238E27FC236}">
                      <a16:creationId xmlns:a16="http://schemas.microsoft.com/office/drawing/2014/main" id="{CDFCB256-19E2-410C-A24C-2F813F252844}"/>
                    </a:ext>
                  </a:extLst>
                </p:cNvPr>
                <p:cNvSpPr/>
                <p:nvPr/>
              </p:nvSpPr>
              <p:spPr>
                <a:xfrm>
                  <a:off x="23054949" y="87970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9" name="Freeform: Shape 1228">
                  <a:extLst>
                    <a:ext uri="{FF2B5EF4-FFF2-40B4-BE49-F238E27FC236}">
                      <a16:creationId xmlns:a16="http://schemas.microsoft.com/office/drawing/2014/main" id="{51C5DCAF-9D62-4286-AC83-28BF98D69B48}"/>
                    </a:ext>
                  </a:extLst>
                </p:cNvPr>
                <p:cNvSpPr/>
                <p:nvPr/>
              </p:nvSpPr>
              <p:spPr>
                <a:xfrm rot="18917016">
                  <a:off x="22736095" y="8147752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0" name="Freeform: Shape 1229">
                  <a:extLst>
                    <a:ext uri="{FF2B5EF4-FFF2-40B4-BE49-F238E27FC236}">
                      <a16:creationId xmlns:a16="http://schemas.microsoft.com/office/drawing/2014/main" id="{A0240A42-36F6-436A-AE84-9800D1B55CCA}"/>
                    </a:ext>
                  </a:extLst>
                </p:cNvPr>
                <p:cNvSpPr/>
                <p:nvPr/>
              </p:nvSpPr>
              <p:spPr>
                <a:xfrm rot="16226913">
                  <a:off x="22697992" y="9156234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4"/>
                        <a:pt x="45852" y="91704"/>
                      </a:cubicBezTo>
                      <a:cubicBezTo>
                        <a:pt x="20528" y="91704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1" name="Freeform: Shape 1230">
                  <a:extLst>
                    <a:ext uri="{FF2B5EF4-FFF2-40B4-BE49-F238E27FC236}">
                      <a16:creationId xmlns:a16="http://schemas.microsoft.com/office/drawing/2014/main" id="{835CAC32-C7AD-4279-8FC5-AE2C703220B1}"/>
                    </a:ext>
                  </a:extLst>
                </p:cNvPr>
                <p:cNvSpPr/>
                <p:nvPr/>
              </p:nvSpPr>
              <p:spPr>
                <a:xfrm rot="16226913">
                  <a:off x="23179142" y="9161471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3 w 91703"/>
                    <a:gd name="connsiteY1" fmla="*/ 91703 h 91703"/>
                    <a:gd name="connsiteX2" fmla="*/ 1 w 91703"/>
                    <a:gd name="connsiteY2" fmla="*/ 45852 h 91703"/>
                    <a:gd name="connsiteX3" fmla="*/ 45853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6" y="91703"/>
                        <a:pt x="45853" y="91703"/>
                      </a:cubicBezTo>
                      <a:cubicBezTo>
                        <a:pt x="20529" y="91703"/>
                        <a:pt x="1" y="71175"/>
                        <a:pt x="1" y="45852"/>
                      </a:cubicBezTo>
                      <a:cubicBezTo>
                        <a:pt x="1" y="20528"/>
                        <a:pt x="20529" y="0"/>
                        <a:pt x="45853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2" name="Freeform: Shape 1231">
                  <a:extLst>
                    <a:ext uri="{FF2B5EF4-FFF2-40B4-BE49-F238E27FC236}">
                      <a16:creationId xmlns:a16="http://schemas.microsoft.com/office/drawing/2014/main" id="{ED289121-F0E4-4C2C-AF1B-59BF30F8764C}"/>
                    </a:ext>
                  </a:extLst>
                </p:cNvPr>
                <p:cNvSpPr/>
                <p:nvPr/>
              </p:nvSpPr>
              <p:spPr>
                <a:xfrm rot="18900000">
                  <a:off x="20919303" y="1152007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3" name="Freeform: Shape 1232">
                  <a:extLst>
                    <a:ext uri="{FF2B5EF4-FFF2-40B4-BE49-F238E27FC236}">
                      <a16:creationId xmlns:a16="http://schemas.microsoft.com/office/drawing/2014/main" id="{211E0328-4831-4EC1-9E73-8375CB75C6A8}"/>
                    </a:ext>
                  </a:extLst>
                </p:cNvPr>
                <p:cNvSpPr/>
                <p:nvPr/>
              </p:nvSpPr>
              <p:spPr>
                <a:xfrm>
                  <a:off x="21140925" y="992639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4" name="Freeform: Shape 1233">
                  <a:extLst>
                    <a:ext uri="{FF2B5EF4-FFF2-40B4-BE49-F238E27FC236}">
                      <a16:creationId xmlns:a16="http://schemas.microsoft.com/office/drawing/2014/main" id="{9F93AEFC-6BDF-431E-BADB-571A74A7D13E}"/>
                    </a:ext>
                  </a:extLst>
                </p:cNvPr>
                <p:cNvSpPr/>
                <p:nvPr/>
              </p:nvSpPr>
              <p:spPr>
                <a:xfrm>
                  <a:off x="5316098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5" name="Freeform: Shape 1234">
                  <a:extLst>
                    <a:ext uri="{FF2B5EF4-FFF2-40B4-BE49-F238E27FC236}">
                      <a16:creationId xmlns:a16="http://schemas.microsoft.com/office/drawing/2014/main" id="{5EDB2773-2C3A-4873-8E56-2CE17A601211}"/>
                    </a:ext>
                  </a:extLst>
                </p:cNvPr>
                <p:cNvSpPr/>
                <p:nvPr/>
              </p:nvSpPr>
              <p:spPr>
                <a:xfrm>
                  <a:off x="2081106" y="1102460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6" name="Freeform: Shape 1235">
                  <a:extLst>
                    <a:ext uri="{FF2B5EF4-FFF2-40B4-BE49-F238E27FC236}">
                      <a16:creationId xmlns:a16="http://schemas.microsoft.com/office/drawing/2014/main" id="{2C62B103-A2D7-45E8-842F-903956BC9EB1}"/>
                    </a:ext>
                  </a:extLst>
                </p:cNvPr>
                <p:cNvSpPr/>
                <p:nvPr/>
              </p:nvSpPr>
              <p:spPr>
                <a:xfrm>
                  <a:off x="20765924" y="10073792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7" name="Freeform: Shape 1236">
                  <a:extLst>
                    <a:ext uri="{FF2B5EF4-FFF2-40B4-BE49-F238E27FC236}">
                      <a16:creationId xmlns:a16="http://schemas.microsoft.com/office/drawing/2014/main" id="{B6A23083-51ED-459E-ADC0-6FC5957B8F73}"/>
                    </a:ext>
                  </a:extLst>
                </p:cNvPr>
                <p:cNvSpPr/>
                <p:nvPr/>
              </p:nvSpPr>
              <p:spPr>
                <a:xfrm rot="19260439">
                  <a:off x="20223257" y="11796355"/>
                  <a:ext cx="99707" cy="99707"/>
                </a:xfrm>
                <a:custGeom>
                  <a:avLst/>
                  <a:gdLst>
                    <a:gd name="connsiteX0" fmla="*/ 91697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7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7" y="45849"/>
                      </a:moveTo>
                      <a:cubicBezTo>
                        <a:pt x="91697" y="71171"/>
                        <a:pt x="71170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7" y="20528"/>
                        <a:pt x="91697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8" name="Freeform: Shape 1237">
                  <a:extLst>
                    <a:ext uri="{FF2B5EF4-FFF2-40B4-BE49-F238E27FC236}">
                      <a16:creationId xmlns:a16="http://schemas.microsoft.com/office/drawing/2014/main" id="{7F2185C6-CFEC-4520-B78C-59ED45EBE7B0}"/>
                    </a:ext>
                  </a:extLst>
                </p:cNvPr>
                <p:cNvSpPr/>
                <p:nvPr/>
              </p:nvSpPr>
              <p:spPr>
                <a:xfrm>
                  <a:off x="20477628" y="103946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9" name="Freeform: Shape 1238">
                  <a:extLst>
                    <a:ext uri="{FF2B5EF4-FFF2-40B4-BE49-F238E27FC236}">
                      <a16:creationId xmlns:a16="http://schemas.microsoft.com/office/drawing/2014/main" id="{BF85DAE1-281D-465F-9AC3-DAE7A41857DD}"/>
                    </a:ext>
                  </a:extLst>
                </p:cNvPr>
                <p:cNvSpPr/>
                <p:nvPr/>
              </p:nvSpPr>
              <p:spPr>
                <a:xfrm>
                  <a:off x="20145980" y="94061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0" name="Freeform: Shape 1239">
                  <a:extLst>
                    <a:ext uri="{FF2B5EF4-FFF2-40B4-BE49-F238E27FC236}">
                      <a16:creationId xmlns:a16="http://schemas.microsoft.com/office/drawing/2014/main" id="{371E4488-E806-476B-BCBA-174A6E7F482B}"/>
                    </a:ext>
                  </a:extLst>
                </p:cNvPr>
                <p:cNvSpPr/>
                <p:nvPr/>
              </p:nvSpPr>
              <p:spPr>
                <a:xfrm rot="18900000">
                  <a:off x="20567940" y="930906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1" name="Freeform: Shape 1240">
                  <a:extLst>
                    <a:ext uri="{FF2B5EF4-FFF2-40B4-BE49-F238E27FC236}">
                      <a16:creationId xmlns:a16="http://schemas.microsoft.com/office/drawing/2014/main" id="{FE9CCDF6-E974-4C2D-9436-C2A06928DC0C}"/>
                    </a:ext>
                  </a:extLst>
                </p:cNvPr>
                <p:cNvSpPr/>
                <p:nvPr/>
              </p:nvSpPr>
              <p:spPr>
                <a:xfrm rot="19345864">
                  <a:off x="22671336" y="11926963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2" name="Freeform: Shape 1241">
                  <a:extLst>
                    <a:ext uri="{FF2B5EF4-FFF2-40B4-BE49-F238E27FC236}">
                      <a16:creationId xmlns:a16="http://schemas.microsoft.com/office/drawing/2014/main" id="{607C8873-07FC-453F-BCD4-51E9B047F991}"/>
                    </a:ext>
                  </a:extLst>
                </p:cNvPr>
                <p:cNvSpPr/>
                <p:nvPr/>
              </p:nvSpPr>
              <p:spPr>
                <a:xfrm rot="18557171">
                  <a:off x="21869627" y="11832353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560" name="Freeform: Shape 559">
                <a:extLst>
                  <a:ext uri="{FF2B5EF4-FFF2-40B4-BE49-F238E27FC236}">
                    <a16:creationId xmlns:a16="http://schemas.microsoft.com/office/drawing/2014/main" id="{3829749E-069D-4524-AA4C-B79EA6A79896}"/>
                  </a:ext>
                </a:extLst>
              </p:cNvPr>
              <p:cNvSpPr/>
              <p:nvPr/>
            </p:nvSpPr>
            <p:spPr>
              <a:xfrm>
                <a:off x="11352969" y="7652533"/>
                <a:ext cx="99710" cy="99710"/>
              </a:xfrm>
              <a:custGeom>
                <a:avLst/>
                <a:gdLst>
                  <a:gd name="connsiteX0" fmla="*/ 91701 w 91700"/>
                  <a:gd name="connsiteY0" fmla="*/ 45850 h 91700"/>
                  <a:gd name="connsiteX1" fmla="*/ 45851 w 91700"/>
                  <a:gd name="connsiteY1" fmla="*/ 91701 h 91700"/>
                  <a:gd name="connsiteX2" fmla="*/ 0 w 91700"/>
                  <a:gd name="connsiteY2" fmla="*/ 45850 h 91700"/>
                  <a:gd name="connsiteX3" fmla="*/ 45851 w 91700"/>
                  <a:gd name="connsiteY3" fmla="*/ 0 h 91700"/>
                  <a:gd name="connsiteX4" fmla="*/ 91701 w 91700"/>
                  <a:gd name="connsiteY4" fmla="*/ 45850 h 9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700" h="91700">
                    <a:moveTo>
                      <a:pt x="91701" y="45850"/>
                    </a:moveTo>
                    <a:cubicBezTo>
                      <a:pt x="91701" y="71173"/>
                      <a:pt x="71173" y="91701"/>
                      <a:pt x="45851" y="91701"/>
                    </a:cubicBezTo>
                    <a:cubicBezTo>
                      <a:pt x="20528" y="91701"/>
                      <a:pt x="0" y="71173"/>
                      <a:pt x="0" y="45850"/>
                    </a:cubicBezTo>
                    <a:cubicBezTo>
                      <a:pt x="0" y="20528"/>
                      <a:pt x="20528" y="0"/>
                      <a:pt x="45851" y="0"/>
                    </a:cubicBezTo>
                    <a:cubicBezTo>
                      <a:pt x="71173" y="0"/>
                      <a:pt x="91701" y="20528"/>
                      <a:pt x="91701" y="45850"/>
                    </a:cubicBezTo>
                    <a:close/>
                  </a:path>
                </a:pathLst>
              </a:custGeom>
              <a:grpFill/>
              <a:ln w="19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43" name="Group 1242">
              <a:extLst>
                <a:ext uri="{FF2B5EF4-FFF2-40B4-BE49-F238E27FC236}">
                  <a16:creationId xmlns:a16="http://schemas.microsoft.com/office/drawing/2014/main" id="{A12273A9-648D-4B65-85A5-16E90A33EB63}"/>
                </a:ext>
              </a:extLst>
            </p:cNvPr>
            <p:cNvGrpSpPr/>
            <p:nvPr userDrawn="1"/>
          </p:nvGrpSpPr>
          <p:grpSpPr>
            <a:xfrm>
              <a:off x="3828424" y="3861102"/>
              <a:ext cx="19850524" cy="9160185"/>
              <a:chOff x="3828424" y="3861102"/>
              <a:chExt cx="19850524" cy="9160185"/>
            </a:xfrm>
          </p:grpSpPr>
          <p:pic>
            <p:nvPicPr>
              <p:cNvPr id="1244" name="Graphic 1243">
                <a:extLst>
                  <a:ext uri="{FF2B5EF4-FFF2-40B4-BE49-F238E27FC236}">
                    <a16:creationId xmlns:a16="http://schemas.microsoft.com/office/drawing/2014/main" id="{FE7D85E7-78C2-4DE6-8ECE-3E67D8845C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144808" y="11042275"/>
                <a:ext cx="1005840" cy="1005840"/>
              </a:xfrm>
              <a:prstGeom prst="rect">
                <a:avLst/>
              </a:prstGeom>
            </p:spPr>
          </p:pic>
          <p:pic>
            <p:nvPicPr>
              <p:cNvPr id="1246" name="Graphic 1245">
                <a:extLst>
                  <a:ext uri="{FF2B5EF4-FFF2-40B4-BE49-F238E27FC236}">
                    <a16:creationId xmlns:a16="http://schemas.microsoft.com/office/drawing/2014/main" id="{DA428DD7-D2A7-4EF7-8C86-5E0007753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9263331" y="9672744"/>
                <a:ext cx="1005840" cy="1005840"/>
              </a:xfrm>
              <a:prstGeom prst="rect">
                <a:avLst/>
              </a:prstGeom>
            </p:spPr>
          </p:pic>
          <p:pic>
            <p:nvPicPr>
              <p:cNvPr id="1247" name="Graphic 1246">
                <a:extLst>
                  <a:ext uri="{FF2B5EF4-FFF2-40B4-BE49-F238E27FC236}">
                    <a16:creationId xmlns:a16="http://schemas.microsoft.com/office/drawing/2014/main" id="{10F5F52B-BDA6-4DEA-AEDE-1D8E16CF83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828424" y="5721775"/>
                <a:ext cx="640080" cy="640080"/>
              </a:xfrm>
              <a:prstGeom prst="rect">
                <a:avLst/>
              </a:prstGeom>
            </p:spPr>
          </p:pic>
          <p:pic>
            <p:nvPicPr>
              <p:cNvPr id="1248" name="Graphic 1247">
                <a:extLst>
                  <a:ext uri="{FF2B5EF4-FFF2-40B4-BE49-F238E27FC236}">
                    <a16:creationId xmlns:a16="http://schemas.microsoft.com/office/drawing/2014/main" id="{4241B7E6-9FED-4D20-8558-F0EF2C9E7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673108" y="9325509"/>
                <a:ext cx="1005840" cy="1005840"/>
              </a:xfrm>
              <a:prstGeom prst="rect">
                <a:avLst/>
              </a:prstGeom>
            </p:spPr>
          </p:pic>
          <p:pic>
            <p:nvPicPr>
              <p:cNvPr id="1249" name="Graphic 1248">
                <a:extLst>
                  <a:ext uri="{FF2B5EF4-FFF2-40B4-BE49-F238E27FC236}">
                    <a16:creationId xmlns:a16="http://schemas.microsoft.com/office/drawing/2014/main" id="{8874509B-1AC0-4CDC-A9E6-0E5B3F1D41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3784263" y="3861102"/>
                <a:ext cx="640080" cy="640080"/>
              </a:xfrm>
              <a:prstGeom prst="rect">
                <a:avLst/>
              </a:prstGeom>
            </p:spPr>
          </p:pic>
          <p:pic>
            <p:nvPicPr>
              <p:cNvPr id="1250" name="Graphic 1249">
                <a:extLst>
                  <a:ext uri="{FF2B5EF4-FFF2-40B4-BE49-F238E27FC236}">
                    <a16:creationId xmlns:a16="http://schemas.microsoft.com/office/drawing/2014/main" id="{BB72E3AD-5B38-4D6E-9E09-32B7A6B30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24952" y="12250049"/>
                <a:ext cx="771238" cy="771238"/>
              </a:xfrm>
              <a:prstGeom prst="rect">
                <a:avLst/>
              </a:prstGeom>
            </p:spPr>
          </p:pic>
        </p:grpSp>
      </p:grpSp>
      <p:sp>
        <p:nvSpPr>
          <p:cNvPr id="1251" name="Rectangle 1250">
            <a:extLst>
              <a:ext uri="{FF2B5EF4-FFF2-40B4-BE49-F238E27FC236}">
                <a16:creationId xmlns:a16="http://schemas.microsoft.com/office/drawing/2014/main" id="{351BE014-B8A9-4AD1-8852-801F8FB73FF0}"/>
              </a:ext>
            </a:extLst>
          </p:cNvPr>
          <p:cNvSpPr/>
          <p:nvPr userDrawn="1"/>
        </p:nvSpPr>
        <p:spPr>
          <a:xfrm>
            <a:off x="0" y="0"/>
            <a:ext cx="24477448" cy="4313499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57" name="Rectangle 1256">
            <a:extLst>
              <a:ext uri="{FF2B5EF4-FFF2-40B4-BE49-F238E27FC236}">
                <a16:creationId xmlns:a16="http://schemas.microsoft.com/office/drawing/2014/main" id="{DF78DE0B-884B-45A5-ABA6-C9B3783D557D}"/>
              </a:ext>
            </a:extLst>
          </p:cNvPr>
          <p:cNvSpPr/>
          <p:nvPr userDrawn="1"/>
        </p:nvSpPr>
        <p:spPr>
          <a:xfrm rot="5400000" flipV="1">
            <a:off x="-6044083" y="6035041"/>
            <a:ext cx="13716002" cy="164592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8" name="Rectangle 1257">
            <a:extLst>
              <a:ext uri="{FF2B5EF4-FFF2-40B4-BE49-F238E27FC236}">
                <a16:creationId xmlns:a16="http://schemas.microsoft.com/office/drawing/2014/main" id="{CCD8209D-D675-46E6-8F1B-B3B404009C46}"/>
              </a:ext>
            </a:extLst>
          </p:cNvPr>
          <p:cNvSpPr/>
          <p:nvPr userDrawn="1"/>
        </p:nvSpPr>
        <p:spPr>
          <a:xfrm rot="16200000" flipH="1" flipV="1">
            <a:off x="16669878" y="6035041"/>
            <a:ext cx="13716002" cy="164592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0" name="Rectangle 1259">
            <a:extLst>
              <a:ext uri="{FF2B5EF4-FFF2-40B4-BE49-F238E27FC236}">
                <a16:creationId xmlns:a16="http://schemas.microsoft.com/office/drawing/2014/main" id="{EA7B90A1-8045-43E3-B049-1D8C92180171}"/>
              </a:ext>
            </a:extLst>
          </p:cNvPr>
          <p:cNvSpPr/>
          <p:nvPr userDrawn="1"/>
        </p:nvSpPr>
        <p:spPr>
          <a:xfrm flipV="1">
            <a:off x="0" y="12609338"/>
            <a:ext cx="24350839" cy="109728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1" name="Graphic 1260">
            <a:extLst>
              <a:ext uri="{FF2B5EF4-FFF2-40B4-BE49-F238E27FC236}">
                <a16:creationId xmlns:a16="http://schemas.microsoft.com/office/drawing/2014/main" id="{2C59107A-4B0C-4D42-97E3-D8B7FF53F7F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26846" y="9353081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1987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D1EE3-77D9-4642-8197-918DB4CDD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A91768-C591-4EFF-978F-E4356A841977}"/>
              </a:ext>
            </a:extLst>
          </p:cNvPr>
          <p:cNvSpPr/>
          <p:nvPr userDrawn="1"/>
        </p:nvSpPr>
        <p:spPr>
          <a:xfrm flipV="1">
            <a:off x="0" y="12609338"/>
            <a:ext cx="24350839" cy="109728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B16A22-9BED-4C8B-862A-24692A66B514}"/>
              </a:ext>
            </a:extLst>
          </p:cNvPr>
          <p:cNvSpPr/>
          <p:nvPr userDrawn="1"/>
        </p:nvSpPr>
        <p:spPr>
          <a:xfrm rot="5400000" flipV="1">
            <a:off x="-6044083" y="6035041"/>
            <a:ext cx="13716002" cy="164592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9BA4AA-A4F6-4B69-9653-311A172C7BC4}"/>
              </a:ext>
            </a:extLst>
          </p:cNvPr>
          <p:cNvSpPr/>
          <p:nvPr userDrawn="1"/>
        </p:nvSpPr>
        <p:spPr>
          <a:xfrm rot="16200000" flipH="1" flipV="1">
            <a:off x="16669878" y="6035041"/>
            <a:ext cx="13716002" cy="164592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91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solidFill>
          <a:srgbClr val="3A3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F5AAB18-05BA-45B3-A822-B68EC632A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4000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bg>
      <p:bgPr>
        <a:solidFill>
          <a:srgbClr val="3A3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007D30F-2F13-4A35-82A9-8FAB772E1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3882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solidFill>
          <a:srgbClr val="E82A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06771F3-913A-40E0-BBE7-4C3D5595528C}"/>
              </a:ext>
            </a:extLst>
          </p:cNvPr>
          <p:cNvGrpSpPr/>
          <p:nvPr userDrawn="1"/>
        </p:nvGrpSpPr>
        <p:grpSpPr>
          <a:xfrm>
            <a:off x="520037" y="12572438"/>
            <a:ext cx="1275080" cy="634850"/>
            <a:chOff x="27731810" y="4674594"/>
            <a:chExt cx="12035247" cy="5992241"/>
          </a:xfrm>
          <a:solidFill>
            <a:schemeClr val="bg1"/>
          </a:solidFill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0EFEE60-7799-4B5E-9920-FD31B79F4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5600" y="6867620"/>
              <a:ext cx="3712915" cy="3738298"/>
            </a:xfrm>
            <a:custGeom>
              <a:avLst/>
              <a:gdLst>
                <a:gd name="T0" fmla="*/ 99 w 368"/>
                <a:gd name="T1" fmla="*/ 37 h 370"/>
                <a:gd name="T2" fmla="*/ 138 w 368"/>
                <a:gd name="T3" fmla="*/ 14 h 370"/>
                <a:gd name="T4" fmla="*/ 214 w 368"/>
                <a:gd name="T5" fmla="*/ 36 h 370"/>
                <a:gd name="T6" fmla="*/ 229 w 368"/>
                <a:gd name="T7" fmla="*/ 38 h 370"/>
                <a:gd name="T8" fmla="*/ 276 w 368"/>
                <a:gd name="T9" fmla="*/ 12 h 370"/>
                <a:gd name="T10" fmla="*/ 352 w 368"/>
                <a:gd name="T11" fmla="*/ 65 h 370"/>
                <a:gd name="T12" fmla="*/ 354 w 368"/>
                <a:gd name="T13" fmla="*/ 122 h 370"/>
                <a:gd name="T14" fmla="*/ 354 w 368"/>
                <a:gd name="T15" fmla="*/ 307 h 370"/>
                <a:gd name="T16" fmla="*/ 363 w 368"/>
                <a:gd name="T17" fmla="*/ 334 h 370"/>
                <a:gd name="T18" fmla="*/ 368 w 368"/>
                <a:gd name="T19" fmla="*/ 359 h 370"/>
                <a:gd name="T20" fmla="*/ 357 w 368"/>
                <a:gd name="T21" fmla="*/ 368 h 370"/>
                <a:gd name="T22" fmla="*/ 278 w 368"/>
                <a:gd name="T23" fmla="*/ 368 h 370"/>
                <a:gd name="T24" fmla="*/ 268 w 368"/>
                <a:gd name="T25" fmla="*/ 344 h 370"/>
                <a:gd name="T26" fmla="*/ 281 w 368"/>
                <a:gd name="T27" fmla="*/ 271 h 370"/>
                <a:gd name="T28" fmla="*/ 281 w 368"/>
                <a:gd name="T29" fmla="*/ 102 h 370"/>
                <a:gd name="T30" fmla="*/ 281 w 368"/>
                <a:gd name="T31" fmla="*/ 92 h 370"/>
                <a:gd name="T32" fmla="*/ 264 w 368"/>
                <a:gd name="T33" fmla="*/ 62 h 370"/>
                <a:gd name="T34" fmla="*/ 227 w 368"/>
                <a:gd name="T35" fmla="*/ 78 h 370"/>
                <a:gd name="T36" fmla="*/ 225 w 368"/>
                <a:gd name="T37" fmla="*/ 90 h 370"/>
                <a:gd name="T38" fmla="*/ 225 w 368"/>
                <a:gd name="T39" fmla="*/ 310 h 370"/>
                <a:gd name="T40" fmla="*/ 234 w 368"/>
                <a:gd name="T41" fmla="*/ 334 h 370"/>
                <a:gd name="T42" fmla="*/ 240 w 368"/>
                <a:gd name="T43" fmla="*/ 348 h 370"/>
                <a:gd name="T44" fmla="*/ 222 w 368"/>
                <a:gd name="T45" fmla="*/ 370 h 370"/>
                <a:gd name="T46" fmla="*/ 159 w 368"/>
                <a:gd name="T47" fmla="*/ 370 h 370"/>
                <a:gd name="T48" fmla="*/ 141 w 368"/>
                <a:gd name="T49" fmla="*/ 341 h 370"/>
                <a:gd name="T50" fmla="*/ 152 w 368"/>
                <a:gd name="T51" fmla="*/ 280 h 370"/>
                <a:gd name="T52" fmla="*/ 152 w 368"/>
                <a:gd name="T53" fmla="*/ 106 h 370"/>
                <a:gd name="T54" fmla="*/ 150 w 368"/>
                <a:gd name="T55" fmla="*/ 78 h 370"/>
                <a:gd name="T56" fmla="*/ 118 w 368"/>
                <a:gd name="T57" fmla="*/ 61 h 370"/>
                <a:gd name="T58" fmla="*/ 95 w 368"/>
                <a:gd name="T59" fmla="*/ 96 h 370"/>
                <a:gd name="T60" fmla="*/ 96 w 368"/>
                <a:gd name="T61" fmla="*/ 301 h 370"/>
                <a:gd name="T62" fmla="*/ 106 w 368"/>
                <a:gd name="T63" fmla="*/ 333 h 370"/>
                <a:gd name="T64" fmla="*/ 110 w 368"/>
                <a:gd name="T65" fmla="*/ 341 h 370"/>
                <a:gd name="T66" fmla="*/ 94 w 368"/>
                <a:gd name="T67" fmla="*/ 367 h 370"/>
                <a:gd name="T68" fmla="*/ 31 w 368"/>
                <a:gd name="T69" fmla="*/ 367 h 370"/>
                <a:gd name="T70" fmla="*/ 14 w 368"/>
                <a:gd name="T71" fmla="*/ 335 h 370"/>
                <a:gd name="T72" fmla="*/ 24 w 368"/>
                <a:gd name="T73" fmla="*/ 292 h 370"/>
                <a:gd name="T74" fmla="*/ 23 w 368"/>
                <a:gd name="T75" fmla="*/ 72 h 370"/>
                <a:gd name="T76" fmla="*/ 13 w 368"/>
                <a:gd name="T77" fmla="*/ 45 h 370"/>
                <a:gd name="T78" fmla="*/ 7 w 368"/>
                <a:gd name="T79" fmla="*/ 25 h 370"/>
                <a:gd name="T80" fmla="*/ 19 w 368"/>
                <a:gd name="T81" fmla="*/ 13 h 370"/>
                <a:gd name="T82" fmla="*/ 87 w 368"/>
                <a:gd name="T83" fmla="*/ 11 h 370"/>
                <a:gd name="T84" fmla="*/ 98 w 368"/>
                <a:gd name="T85" fmla="*/ 21 h 370"/>
                <a:gd name="T86" fmla="*/ 99 w 368"/>
                <a:gd name="T87" fmla="*/ 3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8" h="370">
                  <a:moveTo>
                    <a:pt x="99" y="37"/>
                  </a:moveTo>
                  <a:cubicBezTo>
                    <a:pt x="113" y="29"/>
                    <a:pt x="125" y="20"/>
                    <a:pt x="138" y="14"/>
                  </a:cubicBezTo>
                  <a:cubicBezTo>
                    <a:pt x="166" y="3"/>
                    <a:pt x="197" y="5"/>
                    <a:pt x="214" y="36"/>
                  </a:cubicBezTo>
                  <a:cubicBezTo>
                    <a:pt x="218" y="44"/>
                    <a:pt x="222" y="42"/>
                    <a:pt x="229" y="38"/>
                  </a:cubicBezTo>
                  <a:cubicBezTo>
                    <a:pt x="244" y="29"/>
                    <a:pt x="259" y="17"/>
                    <a:pt x="276" y="12"/>
                  </a:cubicBezTo>
                  <a:cubicBezTo>
                    <a:pt x="315" y="0"/>
                    <a:pt x="347" y="24"/>
                    <a:pt x="352" y="65"/>
                  </a:cubicBezTo>
                  <a:cubicBezTo>
                    <a:pt x="354" y="84"/>
                    <a:pt x="353" y="103"/>
                    <a:pt x="354" y="122"/>
                  </a:cubicBezTo>
                  <a:cubicBezTo>
                    <a:pt x="354" y="184"/>
                    <a:pt x="353" y="245"/>
                    <a:pt x="354" y="307"/>
                  </a:cubicBezTo>
                  <a:cubicBezTo>
                    <a:pt x="354" y="316"/>
                    <a:pt x="360" y="325"/>
                    <a:pt x="363" y="334"/>
                  </a:cubicBezTo>
                  <a:cubicBezTo>
                    <a:pt x="365" y="343"/>
                    <a:pt x="368" y="351"/>
                    <a:pt x="368" y="359"/>
                  </a:cubicBezTo>
                  <a:cubicBezTo>
                    <a:pt x="368" y="362"/>
                    <a:pt x="361" y="367"/>
                    <a:pt x="357" y="368"/>
                  </a:cubicBezTo>
                  <a:cubicBezTo>
                    <a:pt x="330" y="368"/>
                    <a:pt x="304" y="369"/>
                    <a:pt x="278" y="368"/>
                  </a:cubicBezTo>
                  <a:cubicBezTo>
                    <a:pt x="269" y="368"/>
                    <a:pt x="261" y="353"/>
                    <a:pt x="268" y="344"/>
                  </a:cubicBezTo>
                  <a:cubicBezTo>
                    <a:pt x="284" y="321"/>
                    <a:pt x="280" y="296"/>
                    <a:pt x="281" y="271"/>
                  </a:cubicBezTo>
                  <a:cubicBezTo>
                    <a:pt x="281" y="215"/>
                    <a:pt x="281" y="158"/>
                    <a:pt x="281" y="102"/>
                  </a:cubicBezTo>
                  <a:cubicBezTo>
                    <a:pt x="281" y="99"/>
                    <a:pt x="281" y="95"/>
                    <a:pt x="281" y="92"/>
                  </a:cubicBezTo>
                  <a:cubicBezTo>
                    <a:pt x="280" y="74"/>
                    <a:pt x="275" y="65"/>
                    <a:pt x="264" y="62"/>
                  </a:cubicBezTo>
                  <a:cubicBezTo>
                    <a:pt x="254" y="60"/>
                    <a:pt x="233" y="68"/>
                    <a:pt x="227" y="78"/>
                  </a:cubicBezTo>
                  <a:cubicBezTo>
                    <a:pt x="225" y="81"/>
                    <a:pt x="225" y="86"/>
                    <a:pt x="225" y="90"/>
                  </a:cubicBezTo>
                  <a:cubicBezTo>
                    <a:pt x="225" y="163"/>
                    <a:pt x="224" y="237"/>
                    <a:pt x="225" y="310"/>
                  </a:cubicBezTo>
                  <a:cubicBezTo>
                    <a:pt x="225" y="318"/>
                    <a:pt x="230" y="326"/>
                    <a:pt x="234" y="334"/>
                  </a:cubicBezTo>
                  <a:cubicBezTo>
                    <a:pt x="235" y="339"/>
                    <a:pt x="239" y="343"/>
                    <a:pt x="240" y="348"/>
                  </a:cubicBezTo>
                  <a:cubicBezTo>
                    <a:pt x="243" y="366"/>
                    <a:pt x="239" y="370"/>
                    <a:pt x="222" y="370"/>
                  </a:cubicBezTo>
                  <a:cubicBezTo>
                    <a:pt x="201" y="370"/>
                    <a:pt x="180" y="370"/>
                    <a:pt x="159" y="370"/>
                  </a:cubicBezTo>
                  <a:cubicBezTo>
                    <a:pt x="139" y="370"/>
                    <a:pt x="130" y="359"/>
                    <a:pt x="141" y="341"/>
                  </a:cubicBezTo>
                  <a:cubicBezTo>
                    <a:pt x="153" y="321"/>
                    <a:pt x="152" y="301"/>
                    <a:pt x="152" y="280"/>
                  </a:cubicBezTo>
                  <a:cubicBezTo>
                    <a:pt x="152" y="222"/>
                    <a:pt x="152" y="164"/>
                    <a:pt x="152" y="106"/>
                  </a:cubicBezTo>
                  <a:cubicBezTo>
                    <a:pt x="152" y="97"/>
                    <a:pt x="151" y="87"/>
                    <a:pt x="150" y="78"/>
                  </a:cubicBezTo>
                  <a:cubicBezTo>
                    <a:pt x="147" y="63"/>
                    <a:pt x="132" y="56"/>
                    <a:pt x="118" y="61"/>
                  </a:cubicBezTo>
                  <a:cubicBezTo>
                    <a:pt x="102" y="68"/>
                    <a:pt x="95" y="78"/>
                    <a:pt x="95" y="96"/>
                  </a:cubicBezTo>
                  <a:cubicBezTo>
                    <a:pt x="95" y="164"/>
                    <a:pt x="95" y="233"/>
                    <a:pt x="96" y="301"/>
                  </a:cubicBezTo>
                  <a:cubicBezTo>
                    <a:pt x="96" y="312"/>
                    <a:pt x="102" y="323"/>
                    <a:pt x="106" y="333"/>
                  </a:cubicBezTo>
                  <a:cubicBezTo>
                    <a:pt x="107" y="336"/>
                    <a:pt x="109" y="339"/>
                    <a:pt x="110" y="341"/>
                  </a:cubicBezTo>
                  <a:cubicBezTo>
                    <a:pt x="116" y="357"/>
                    <a:pt x="110" y="367"/>
                    <a:pt x="94" y="367"/>
                  </a:cubicBezTo>
                  <a:cubicBezTo>
                    <a:pt x="73" y="367"/>
                    <a:pt x="52" y="367"/>
                    <a:pt x="31" y="367"/>
                  </a:cubicBezTo>
                  <a:cubicBezTo>
                    <a:pt x="10" y="367"/>
                    <a:pt x="0" y="352"/>
                    <a:pt x="14" y="335"/>
                  </a:cubicBezTo>
                  <a:cubicBezTo>
                    <a:pt x="24" y="321"/>
                    <a:pt x="24" y="307"/>
                    <a:pt x="24" y="292"/>
                  </a:cubicBezTo>
                  <a:cubicBezTo>
                    <a:pt x="24" y="219"/>
                    <a:pt x="24" y="146"/>
                    <a:pt x="23" y="72"/>
                  </a:cubicBezTo>
                  <a:cubicBezTo>
                    <a:pt x="23" y="63"/>
                    <a:pt x="17" y="55"/>
                    <a:pt x="13" y="45"/>
                  </a:cubicBezTo>
                  <a:cubicBezTo>
                    <a:pt x="11" y="39"/>
                    <a:pt x="8" y="32"/>
                    <a:pt x="7" y="25"/>
                  </a:cubicBezTo>
                  <a:cubicBezTo>
                    <a:pt x="6" y="17"/>
                    <a:pt x="11" y="13"/>
                    <a:pt x="19" y="13"/>
                  </a:cubicBezTo>
                  <a:cubicBezTo>
                    <a:pt x="41" y="12"/>
                    <a:pt x="64" y="12"/>
                    <a:pt x="87" y="11"/>
                  </a:cubicBezTo>
                  <a:cubicBezTo>
                    <a:pt x="95" y="11"/>
                    <a:pt x="98" y="14"/>
                    <a:pt x="98" y="21"/>
                  </a:cubicBezTo>
                  <a:cubicBezTo>
                    <a:pt x="98" y="26"/>
                    <a:pt x="99" y="31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FD42767-045B-450F-99BA-C32A59DE90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257139" y="4674594"/>
              <a:ext cx="2350396" cy="5992241"/>
            </a:xfrm>
            <a:custGeom>
              <a:avLst/>
              <a:gdLst>
                <a:gd name="T0" fmla="*/ 91 w 233"/>
                <a:gd name="T1" fmla="*/ 246 h 593"/>
                <a:gd name="T2" fmla="*/ 103 w 233"/>
                <a:gd name="T3" fmla="*/ 240 h 593"/>
                <a:gd name="T4" fmla="*/ 218 w 233"/>
                <a:gd name="T5" fmla="*/ 284 h 593"/>
                <a:gd name="T6" fmla="*/ 233 w 233"/>
                <a:gd name="T7" fmla="*/ 401 h 593"/>
                <a:gd name="T8" fmla="*/ 211 w 233"/>
                <a:gd name="T9" fmla="*/ 525 h 593"/>
                <a:gd name="T10" fmla="*/ 146 w 233"/>
                <a:gd name="T11" fmla="*/ 588 h 593"/>
                <a:gd name="T12" fmla="*/ 86 w 233"/>
                <a:gd name="T13" fmla="*/ 577 h 593"/>
                <a:gd name="T14" fmla="*/ 31 w 233"/>
                <a:gd name="T15" fmla="*/ 584 h 593"/>
                <a:gd name="T16" fmla="*/ 23 w 233"/>
                <a:gd name="T17" fmla="*/ 589 h 593"/>
                <a:gd name="T18" fmla="*/ 18 w 233"/>
                <a:gd name="T19" fmla="*/ 579 h 593"/>
                <a:gd name="T20" fmla="*/ 17 w 233"/>
                <a:gd name="T21" fmla="*/ 544 h 593"/>
                <a:gd name="T22" fmla="*/ 18 w 233"/>
                <a:gd name="T23" fmla="*/ 71 h 593"/>
                <a:gd name="T24" fmla="*/ 5 w 233"/>
                <a:gd name="T25" fmla="*/ 29 h 593"/>
                <a:gd name="T26" fmla="*/ 1 w 233"/>
                <a:gd name="T27" fmla="*/ 11 h 593"/>
                <a:gd name="T28" fmla="*/ 14 w 233"/>
                <a:gd name="T29" fmla="*/ 0 h 593"/>
                <a:gd name="T30" fmla="*/ 79 w 233"/>
                <a:gd name="T31" fmla="*/ 0 h 593"/>
                <a:gd name="T32" fmla="*/ 91 w 233"/>
                <a:gd name="T33" fmla="*/ 12 h 593"/>
                <a:gd name="T34" fmla="*/ 91 w 233"/>
                <a:gd name="T35" fmla="*/ 226 h 593"/>
                <a:gd name="T36" fmla="*/ 91 w 233"/>
                <a:gd name="T37" fmla="*/ 246 h 593"/>
                <a:gd name="T38" fmla="*/ 91 w 233"/>
                <a:gd name="T39" fmla="*/ 411 h 593"/>
                <a:gd name="T40" fmla="*/ 91 w 233"/>
                <a:gd name="T41" fmla="*/ 530 h 593"/>
                <a:gd name="T42" fmla="*/ 106 w 233"/>
                <a:gd name="T43" fmla="*/ 547 h 593"/>
                <a:gd name="T44" fmla="*/ 147 w 233"/>
                <a:gd name="T45" fmla="*/ 515 h 593"/>
                <a:gd name="T46" fmla="*/ 150 w 233"/>
                <a:gd name="T47" fmla="*/ 312 h 593"/>
                <a:gd name="T48" fmla="*/ 139 w 233"/>
                <a:gd name="T49" fmla="*/ 284 h 593"/>
                <a:gd name="T50" fmla="*/ 101 w 233"/>
                <a:gd name="T51" fmla="*/ 274 h 593"/>
                <a:gd name="T52" fmla="*/ 91 w 233"/>
                <a:gd name="T53" fmla="*/ 298 h 593"/>
                <a:gd name="T54" fmla="*/ 91 w 233"/>
                <a:gd name="T55" fmla="*/ 41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3" h="593">
                  <a:moveTo>
                    <a:pt x="91" y="246"/>
                  </a:moveTo>
                  <a:cubicBezTo>
                    <a:pt x="97" y="243"/>
                    <a:pt x="100" y="242"/>
                    <a:pt x="103" y="240"/>
                  </a:cubicBezTo>
                  <a:cubicBezTo>
                    <a:pt x="148" y="210"/>
                    <a:pt x="198" y="224"/>
                    <a:pt x="218" y="284"/>
                  </a:cubicBezTo>
                  <a:cubicBezTo>
                    <a:pt x="231" y="322"/>
                    <a:pt x="233" y="361"/>
                    <a:pt x="233" y="401"/>
                  </a:cubicBezTo>
                  <a:cubicBezTo>
                    <a:pt x="233" y="443"/>
                    <a:pt x="226" y="485"/>
                    <a:pt x="211" y="525"/>
                  </a:cubicBezTo>
                  <a:cubicBezTo>
                    <a:pt x="199" y="555"/>
                    <a:pt x="180" y="581"/>
                    <a:pt x="146" y="588"/>
                  </a:cubicBezTo>
                  <a:cubicBezTo>
                    <a:pt x="124" y="593"/>
                    <a:pt x="105" y="586"/>
                    <a:pt x="86" y="577"/>
                  </a:cubicBezTo>
                  <a:cubicBezTo>
                    <a:pt x="60" y="564"/>
                    <a:pt x="52" y="565"/>
                    <a:pt x="31" y="584"/>
                  </a:cubicBezTo>
                  <a:cubicBezTo>
                    <a:pt x="29" y="587"/>
                    <a:pt x="26" y="588"/>
                    <a:pt x="23" y="589"/>
                  </a:cubicBezTo>
                  <a:cubicBezTo>
                    <a:pt x="21" y="586"/>
                    <a:pt x="18" y="583"/>
                    <a:pt x="18" y="579"/>
                  </a:cubicBezTo>
                  <a:cubicBezTo>
                    <a:pt x="17" y="568"/>
                    <a:pt x="17" y="556"/>
                    <a:pt x="17" y="544"/>
                  </a:cubicBezTo>
                  <a:cubicBezTo>
                    <a:pt x="17" y="386"/>
                    <a:pt x="17" y="228"/>
                    <a:pt x="18" y="71"/>
                  </a:cubicBezTo>
                  <a:cubicBezTo>
                    <a:pt x="18" y="55"/>
                    <a:pt x="15" y="42"/>
                    <a:pt x="5" y="29"/>
                  </a:cubicBezTo>
                  <a:cubicBezTo>
                    <a:pt x="2" y="25"/>
                    <a:pt x="1" y="17"/>
                    <a:pt x="1" y="11"/>
                  </a:cubicBezTo>
                  <a:cubicBezTo>
                    <a:pt x="0" y="3"/>
                    <a:pt x="5" y="0"/>
                    <a:pt x="14" y="0"/>
                  </a:cubicBezTo>
                  <a:cubicBezTo>
                    <a:pt x="35" y="0"/>
                    <a:pt x="57" y="0"/>
                    <a:pt x="79" y="0"/>
                  </a:cubicBezTo>
                  <a:cubicBezTo>
                    <a:pt x="88" y="0"/>
                    <a:pt x="91" y="3"/>
                    <a:pt x="91" y="12"/>
                  </a:cubicBezTo>
                  <a:cubicBezTo>
                    <a:pt x="91" y="83"/>
                    <a:pt x="91" y="155"/>
                    <a:pt x="91" y="226"/>
                  </a:cubicBezTo>
                  <a:cubicBezTo>
                    <a:pt x="91" y="232"/>
                    <a:pt x="91" y="238"/>
                    <a:pt x="91" y="246"/>
                  </a:cubicBezTo>
                  <a:close/>
                  <a:moveTo>
                    <a:pt x="91" y="411"/>
                  </a:moveTo>
                  <a:cubicBezTo>
                    <a:pt x="91" y="451"/>
                    <a:pt x="91" y="490"/>
                    <a:pt x="91" y="530"/>
                  </a:cubicBezTo>
                  <a:cubicBezTo>
                    <a:pt x="90" y="541"/>
                    <a:pt x="96" y="546"/>
                    <a:pt x="106" y="547"/>
                  </a:cubicBezTo>
                  <a:cubicBezTo>
                    <a:pt x="129" y="550"/>
                    <a:pt x="143" y="539"/>
                    <a:pt x="147" y="515"/>
                  </a:cubicBezTo>
                  <a:cubicBezTo>
                    <a:pt x="157" y="448"/>
                    <a:pt x="157" y="380"/>
                    <a:pt x="150" y="312"/>
                  </a:cubicBezTo>
                  <a:cubicBezTo>
                    <a:pt x="148" y="302"/>
                    <a:pt x="144" y="292"/>
                    <a:pt x="139" y="284"/>
                  </a:cubicBezTo>
                  <a:cubicBezTo>
                    <a:pt x="132" y="272"/>
                    <a:pt x="115" y="270"/>
                    <a:pt x="101" y="274"/>
                  </a:cubicBezTo>
                  <a:cubicBezTo>
                    <a:pt x="88" y="279"/>
                    <a:pt x="91" y="289"/>
                    <a:pt x="91" y="298"/>
                  </a:cubicBezTo>
                  <a:cubicBezTo>
                    <a:pt x="91" y="336"/>
                    <a:pt x="91" y="374"/>
                    <a:pt x="91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B1FF0C5F-C793-42FE-8A9A-5734C56DC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7939" y="6988440"/>
              <a:ext cx="2199118" cy="3577882"/>
            </a:xfrm>
            <a:custGeom>
              <a:avLst/>
              <a:gdLst>
                <a:gd name="T0" fmla="*/ 93 w 218"/>
                <a:gd name="T1" fmla="*/ 154 h 354"/>
                <a:gd name="T2" fmla="*/ 94 w 218"/>
                <a:gd name="T3" fmla="*/ 286 h 354"/>
                <a:gd name="T4" fmla="*/ 97 w 218"/>
                <a:gd name="T5" fmla="*/ 310 h 354"/>
                <a:gd name="T6" fmla="*/ 107 w 218"/>
                <a:gd name="T7" fmla="*/ 320 h 354"/>
                <a:gd name="T8" fmla="*/ 117 w 218"/>
                <a:gd name="T9" fmla="*/ 312 h 354"/>
                <a:gd name="T10" fmla="*/ 122 w 218"/>
                <a:gd name="T11" fmla="*/ 295 h 354"/>
                <a:gd name="T12" fmla="*/ 122 w 218"/>
                <a:gd name="T13" fmla="*/ 64 h 354"/>
                <a:gd name="T14" fmla="*/ 108 w 218"/>
                <a:gd name="T15" fmla="*/ 34 h 354"/>
                <a:gd name="T16" fmla="*/ 99 w 218"/>
                <a:gd name="T17" fmla="*/ 18 h 354"/>
                <a:gd name="T18" fmla="*/ 111 w 218"/>
                <a:gd name="T19" fmla="*/ 4 h 354"/>
                <a:gd name="T20" fmla="*/ 178 w 218"/>
                <a:gd name="T21" fmla="*/ 1 h 354"/>
                <a:gd name="T22" fmla="*/ 192 w 218"/>
                <a:gd name="T23" fmla="*/ 15 h 354"/>
                <a:gd name="T24" fmla="*/ 192 w 218"/>
                <a:gd name="T25" fmla="*/ 267 h 354"/>
                <a:gd name="T26" fmla="*/ 194 w 218"/>
                <a:gd name="T27" fmla="*/ 294 h 354"/>
                <a:gd name="T28" fmla="*/ 209 w 218"/>
                <a:gd name="T29" fmla="*/ 325 h 354"/>
                <a:gd name="T30" fmla="*/ 216 w 218"/>
                <a:gd name="T31" fmla="*/ 339 h 354"/>
                <a:gd name="T32" fmla="*/ 203 w 218"/>
                <a:gd name="T33" fmla="*/ 354 h 354"/>
                <a:gd name="T34" fmla="*/ 86 w 218"/>
                <a:gd name="T35" fmla="*/ 353 h 354"/>
                <a:gd name="T36" fmla="*/ 16 w 218"/>
                <a:gd name="T37" fmla="*/ 353 h 354"/>
                <a:gd name="T38" fmla="*/ 1 w 218"/>
                <a:gd name="T39" fmla="*/ 347 h 354"/>
                <a:gd name="T40" fmla="*/ 5 w 218"/>
                <a:gd name="T41" fmla="*/ 326 h 354"/>
                <a:gd name="T42" fmla="*/ 21 w 218"/>
                <a:gd name="T43" fmla="*/ 285 h 354"/>
                <a:gd name="T44" fmla="*/ 21 w 218"/>
                <a:gd name="T45" fmla="*/ 68 h 354"/>
                <a:gd name="T46" fmla="*/ 5 w 218"/>
                <a:gd name="T47" fmla="*/ 32 h 354"/>
                <a:gd name="T48" fmla="*/ 1 w 218"/>
                <a:gd name="T49" fmla="*/ 11 h 354"/>
                <a:gd name="T50" fmla="*/ 15 w 218"/>
                <a:gd name="T51" fmla="*/ 5 h 354"/>
                <a:gd name="T52" fmla="*/ 79 w 218"/>
                <a:gd name="T53" fmla="*/ 2 h 354"/>
                <a:gd name="T54" fmla="*/ 93 w 218"/>
                <a:gd name="T55" fmla="*/ 16 h 354"/>
                <a:gd name="T56" fmla="*/ 93 w 218"/>
                <a:gd name="T57" fmla="*/ 154 h 354"/>
                <a:gd name="T58" fmla="*/ 93 w 218"/>
                <a:gd name="T59" fmla="*/ 1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8" h="354">
                  <a:moveTo>
                    <a:pt x="93" y="154"/>
                  </a:moveTo>
                  <a:cubicBezTo>
                    <a:pt x="93" y="198"/>
                    <a:pt x="93" y="242"/>
                    <a:pt x="94" y="286"/>
                  </a:cubicBezTo>
                  <a:cubicBezTo>
                    <a:pt x="94" y="294"/>
                    <a:pt x="95" y="302"/>
                    <a:pt x="97" y="310"/>
                  </a:cubicBezTo>
                  <a:cubicBezTo>
                    <a:pt x="98" y="314"/>
                    <a:pt x="103" y="319"/>
                    <a:pt x="107" y="320"/>
                  </a:cubicBezTo>
                  <a:cubicBezTo>
                    <a:pt x="110" y="320"/>
                    <a:pt x="115" y="315"/>
                    <a:pt x="117" y="312"/>
                  </a:cubicBezTo>
                  <a:cubicBezTo>
                    <a:pt x="120" y="307"/>
                    <a:pt x="122" y="300"/>
                    <a:pt x="122" y="295"/>
                  </a:cubicBezTo>
                  <a:cubicBezTo>
                    <a:pt x="122" y="218"/>
                    <a:pt x="122" y="141"/>
                    <a:pt x="122" y="64"/>
                  </a:cubicBezTo>
                  <a:cubicBezTo>
                    <a:pt x="122" y="52"/>
                    <a:pt x="117" y="42"/>
                    <a:pt x="108" y="34"/>
                  </a:cubicBezTo>
                  <a:cubicBezTo>
                    <a:pt x="103" y="30"/>
                    <a:pt x="100" y="24"/>
                    <a:pt x="99" y="18"/>
                  </a:cubicBezTo>
                  <a:cubicBezTo>
                    <a:pt x="97" y="9"/>
                    <a:pt x="100" y="4"/>
                    <a:pt x="111" y="4"/>
                  </a:cubicBezTo>
                  <a:cubicBezTo>
                    <a:pt x="133" y="3"/>
                    <a:pt x="155" y="2"/>
                    <a:pt x="178" y="1"/>
                  </a:cubicBezTo>
                  <a:cubicBezTo>
                    <a:pt x="189" y="0"/>
                    <a:pt x="192" y="3"/>
                    <a:pt x="192" y="15"/>
                  </a:cubicBezTo>
                  <a:cubicBezTo>
                    <a:pt x="192" y="99"/>
                    <a:pt x="192" y="183"/>
                    <a:pt x="192" y="267"/>
                  </a:cubicBezTo>
                  <a:cubicBezTo>
                    <a:pt x="192" y="276"/>
                    <a:pt x="191" y="285"/>
                    <a:pt x="194" y="294"/>
                  </a:cubicBezTo>
                  <a:cubicBezTo>
                    <a:pt x="197" y="305"/>
                    <a:pt x="204" y="315"/>
                    <a:pt x="209" y="325"/>
                  </a:cubicBezTo>
                  <a:cubicBezTo>
                    <a:pt x="212" y="330"/>
                    <a:pt x="215" y="334"/>
                    <a:pt x="216" y="339"/>
                  </a:cubicBezTo>
                  <a:cubicBezTo>
                    <a:pt x="218" y="349"/>
                    <a:pt x="214" y="354"/>
                    <a:pt x="203" y="354"/>
                  </a:cubicBezTo>
                  <a:cubicBezTo>
                    <a:pt x="164" y="353"/>
                    <a:pt x="125" y="353"/>
                    <a:pt x="86" y="353"/>
                  </a:cubicBezTo>
                  <a:cubicBezTo>
                    <a:pt x="63" y="353"/>
                    <a:pt x="39" y="354"/>
                    <a:pt x="16" y="353"/>
                  </a:cubicBezTo>
                  <a:cubicBezTo>
                    <a:pt x="10" y="353"/>
                    <a:pt x="1" y="350"/>
                    <a:pt x="1" y="347"/>
                  </a:cubicBezTo>
                  <a:cubicBezTo>
                    <a:pt x="0" y="340"/>
                    <a:pt x="0" y="329"/>
                    <a:pt x="5" y="326"/>
                  </a:cubicBezTo>
                  <a:cubicBezTo>
                    <a:pt x="19" y="315"/>
                    <a:pt x="21" y="301"/>
                    <a:pt x="21" y="285"/>
                  </a:cubicBezTo>
                  <a:cubicBezTo>
                    <a:pt x="21" y="212"/>
                    <a:pt x="21" y="140"/>
                    <a:pt x="21" y="68"/>
                  </a:cubicBezTo>
                  <a:cubicBezTo>
                    <a:pt x="21" y="53"/>
                    <a:pt x="19" y="42"/>
                    <a:pt x="5" y="32"/>
                  </a:cubicBezTo>
                  <a:cubicBezTo>
                    <a:pt x="1" y="29"/>
                    <a:pt x="0" y="18"/>
                    <a:pt x="1" y="11"/>
                  </a:cubicBezTo>
                  <a:cubicBezTo>
                    <a:pt x="1" y="8"/>
                    <a:pt x="10" y="5"/>
                    <a:pt x="15" y="5"/>
                  </a:cubicBezTo>
                  <a:cubicBezTo>
                    <a:pt x="36" y="3"/>
                    <a:pt x="58" y="3"/>
                    <a:pt x="79" y="2"/>
                  </a:cubicBezTo>
                  <a:cubicBezTo>
                    <a:pt x="90" y="1"/>
                    <a:pt x="94" y="5"/>
                    <a:pt x="93" y="16"/>
                  </a:cubicBezTo>
                  <a:cubicBezTo>
                    <a:pt x="93" y="62"/>
                    <a:pt x="93" y="108"/>
                    <a:pt x="93" y="154"/>
                  </a:cubicBezTo>
                  <a:cubicBezTo>
                    <a:pt x="93" y="154"/>
                    <a:pt x="93" y="154"/>
                    <a:pt x="93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C364094-CFA9-42E8-A7CC-50110F2A6B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46634" y="6867620"/>
              <a:ext cx="2290494" cy="3758604"/>
            </a:xfrm>
            <a:custGeom>
              <a:avLst/>
              <a:gdLst>
                <a:gd name="T0" fmla="*/ 226 w 227"/>
                <a:gd name="T1" fmla="*/ 205 h 372"/>
                <a:gd name="T2" fmla="*/ 207 w 227"/>
                <a:gd name="T3" fmla="*/ 307 h 372"/>
                <a:gd name="T4" fmla="*/ 111 w 227"/>
                <a:gd name="T5" fmla="*/ 372 h 372"/>
                <a:gd name="T6" fmla="*/ 20 w 227"/>
                <a:gd name="T7" fmla="*/ 303 h 372"/>
                <a:gd name="T8" fmla="*/ 1 w 227"/>
                <a:gd name="T9" fmla="*/ 203 h 372"/>
                <a:gd name="T10" fmla="*/ 13 w 227"/>
                <a:gd name="T11" fmla="*/ 89 h 372"/>
                <a:gd name="T12" fmla="*/ 119 w 227"/>
                <a:gd name="T13" fmla="*/ 4 h 372"/>
                <a:gd name="T14" fmla="*/ 206 w 227"/>
                <a:gd name="T15" fmla="*/ 70 h 372"/>
                <a:gd name="T16" fmla="*/ 226 w 227"/>
                <a:gd name="T17" fmla="*/ 205 h 372"/>
                <a:gd name="T18" fmla="*/ 148 w 227"/>
                <a:gd name="T19" fmla="*/ 192 h 372"/>
                <a:gd name="T20" fmla="*/ 147 w 227"/>
                <a:gd name="T21" fmla="*/ 192 h 372"/>
                <a:gd name="T22" fmla="*/ 146 w 227"/>
                <a:gd name="T23" fmla="*/ 109 h 372"/>
                <a:gd name="T24" fmla="*/ 135 w 227"/>
                <a:gd name="T25" fmla="*/ 54 h 372"/>
                <a:gd name="T26" fmla="*/ 114 w 227"/>
                <a:gd name="T27" fmla="*/ 40 h 372"/>
                <a:gd name="T28" fmla="*/ 93 w 227"/>
                <a:gd name="T29" fmla="*/ 55 h 372"/>
                <a:gd name="T30" fmla="*/ 86 w 227"/>
                <a:gd name="T31" fmla="*/ 78 h 372"/>
                <a:gd name="T32" fmla="*/ 87 w 227"/>
                <a:gd name="T33" fmla="*/ 308 h 372"/>
                <a:gd name="T34" fmla="*/ 94 w 227"/>
                <a:gd name="T35" fmla="*/ 325 h 372"/>
                <a:gd name="T36" fmla="*/ 134 w 227"/>
                <a:gd name="T37" fmla="*/ 324 h 372"/>
                <a:gd name="T38" fmla="*/ 142 w 227"/>
                <a:gd name="T39" fmla="*/ 298 h 372"/>
                <a:gd name="T40" fmla="*/ 148 w 227"/>
                <a:gd name="T41" fmla="*/ 19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7" h="372">
                  <a:moveTo>
                    <a:pt x="226" y="205"/>
                  </a:moveTo>
                  <a:cubicBezTo>
                    <a:pt x="227" y="233"/>
                    <a:pt x="222" y="271"/>
                    <a:pt x="207" y="307"/>
                  </a:cubicBezTo>
                  <a:cubicBezTo>
                    <a:pt x="189" y="349"/>
                    <a:pt x="158" y="372"/>
                    <a:pt x="111" y="372"/>
                  </a:cubicBezTo>
                  <a:cubicBezTo>
                    <a:pt x="74" y="371"/>
                    <a:pt x="36" y="342"/>
                    <a:pt x="20" y="303"/>
                  </a:cubicBezTo>
                  <a:cubicBezTo>
                    <a:pt x="7" y="271"/>
                    <a:pt x="3" y="237"/>
                    <a:pt x="1" y="203"/>
                  </a:cubicBezTo>
                  <a:cubicBezTo>
                    <a:pt x="0" y="165"/>
                    <a:pt x="3" y="127"/>
                    <a:pt x="13" y="89"/>
                  </a:cubicBezTo>
                  <a:cubicBezTo>
                    <a:pt x="26" y="40"/>
                    <a:pt x="62" y="0"/>
                    <a:pt x="119" y="4"/>
                  </a:cubicBezTo>
                  <a:cubicBezTo>
                    <a:pt x="162" y="7"/>
                    <a:pt x="190" y="31"/>
                    <a:pt x="206" y="70"/>
                  </a:cubicBezTo>
                  <a:cubicBezTo>
                    <a:pt x="224" y="110"/>
                    <a:pt x="226" y="152"/>
                    <a:pt x="226" y="205"/>
                  </a:cubicBezTo>
                  <a:close/>
                  <a:moveTo>
                    <a:pt x="148" y="192"/>
                  </a:moveTo>
                  <a:cubicBezTo>
                    <a:pt x="147" y="192"/>
                    <a:pt x="147" y="192"/>
                    <a:pt x="147" y="192"/>
                  </a:cubicBezTo>
                  <a:cubicBezTo>
                    <a:pt x="147" y="164"/>
                    <a:pt x="148" y="137"/>
                    <a:pt x="146" y="109"/>
                  </a:cubicBezTo>
                  <a:cubicBezTo>
                    <a:pt x="145" y="91"/>
                    <a:pt x="140" y="72"/>
                    <a:pt x="135" y="54"/>
                  </a:cubicBezTo>
                  <a:cubicBezTo>
                    <a:pt x="133" y="45"/>
                    <a:pt x="124" y="40"/>
                    <a:pt x="114" y="40"/>
                  </a:cubicBezTo>
                  <a:cubicBezTo>
                    <a:pt x="104" y="40"/>
                    <a:pt x="96" y="46"/>
                    <a:pt x="93" y="55"/>
                  </a:cubicBezTo>
                  <a:cubicBezTo>
                    <a:pt x="90" y="63"/>
                    <a:pt x="87" y="70"/>
                    <a:pt x="86" y="78"/>
                  </a:cubicBezTo>
                  <a:cubicBezTo>
                    <a:pt x="77" y="155"/>
                    <a:pt x="78" y="231"/>
                    <a:pt x="87" y="308"/>
                  </a:cubicBezTo>
                  <a:cubicBezTo>
                    <a:pt x="87" y="314"/>
                    <a:pt x="91" y="320"/>
                    <a:pt x="94" y="325"/>
                  </a:cubicBezTo>
                  <a:cubicBezTo>
                    <a:pt x="105" y="340"/>
                    <a:pt x="125" y="340"/>
                    <a:pt x="134" y="324"/>
                  </a:cubicBezTo>
                  <a:cubicBezTo>
                    <a:pt x="138" y="317"/>
                    <a:pt x="141" y="307"/>
                    <a:pt x="142" y="298"/>
                  </a:cubicBezTo>
                  <a:cubicBezTo>
                    <a:pt x="145" y="263"/>
                    <a:pt x="146" y="227"/>
                    <a:pt x="148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6A71E9C1-E614-4CC1-8B7A-5827B8B85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1810" y="6898079"/>
              <a:ext cx="1947326" cy="3688548"/>
            </a:xfrm>
            <a:custGeom>
              <a:avLst/>
              <a:gdLst>
                <a:gd name="T0" fmla="*/ 3 w 193"/>
                <a:gd name="T1" fmla="*/ 365 h 365"/>
                <a:gd name="T2" fmla="*/ 3 w 193"/>
                <a:gd name="T3" fmla="*/ 339 h 365"/>
                <a:gd name="T4" fmla="*/ 9 w 193"/>
                <a:gd name="T5" fmla="*/ 330 h 365"/>
                <a:gd name="T6" fmla="*/ 19 w 193"/>
                <a:gd name="T7" fmla="*/ 310 h 365"/>
                <a:gd name="T8" fmla="*/ 19 w 193"/>
                <a:gd name="T9" fmla="*/ 73 h 365"/>
                <a:gd name="T10" fmla="*/ 9 w 193"/>
                <a:gd name="T11" fmla="*/ 48 h 365"/>
                <a:gd name="T12" fmla="*/ 3 w 193"/>
                <a:gd name="T13" fmla="*/ 18 h 365"/>
                <a:gd name="T14" fmla="*/ 9 w 193"/>
                <a:gd name="T15" fmla="*/ 13 h 365"/>
                <a:gd name="T16" fmla="*/ 72 w 193"/>
                <a:gd name="T17" fmla="*/ 11 h 365"/>
                <a:gd name="T18" fmla="*/ 80 w 193"/>
                <a:gd name="T19" fmla="*/ 20 h 365"/>
                <a:gd name="T20" fmla="*/ 80 w 193"/>
                <a:gd name="T21" fmla="*/ 61 h 365"/>
                <a:gd name="T22" fmla="*/ 84 w 193"/>
                <a:gd name="T23" fmla="*/ 74 h 365"/>
                <a:gd name="T24" fmla="*/ 91 w 193"/>
                <a:gd name="T25" fmla="*/ 60 h 365"/>
                <a:gd name="T26" fmla="*/ 122 w 193"/>
                <a:gd name="T27" fmla="*/ 14 h 365"/>
                <a:gd name="T28" fmla="*/ 180 w 193"/>
                <a:gd name="T29" fmla="*/ 22 h 365"/>
                <a:gd name="T30" fmla="*/ 165 w 193"/>
                <a:gd name="T31" fmla="*/ 83 h 365"/>
                <a:gd name="T32" fmla="*/ 130 w 193"/>
                <a:gd name="T33" fmla="*/ 78 h 365"/>
                <a:gd name="T34" fmla="*/ 111 w 193"/>
                <a:gd name="T35" fmla="*/ 82 h 365"/>
                <a:gd name="T36" fmla="*/ 91 w 193"/>
                <a:gd name="T37" fmla="*/ 156 h 365"/>
                <a:gd name="T38" fmla="*/ 91 w 193"/>
                <a:gd name="T39" fmla="*/ 292 h 365"/>
                <a:gd name="T40" fmla="*/ 107 w 193"/>
                <a:gd name="T41" fmla="*/ 335 h 365"/>
                <a:gd name="T42" fmla="*/ 110 w 193"/>
                <a:gd name="T43" fmla="*/ 359 h 365"/>
                <a:gd name="T44" fmla="*/ 103 w 193"/>
                <a:gd name="T45" fmla="*/ 364 h 365"/>
                <a:gd name="T46" fmla="*/ 3 w 193"/>
                <a:gd name="T47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3" h="365">
                  <a:moveTo>
                    <a:pt x="3" y="365"/>
                  </a:moveTo>
                  <a:cubicBezTo>
                    <a:pt x="3" y="354"/>
                    <a:pt x="2" y="347"/>
                    <a:pt x="3" y="339"/>
                  </a:cubicBezTo>
                  <a:cubicBezTo>
                    <a:pt x="4" y="336"/>
                    <a:pt x="7" y="333"/>
                    <a:pt x="9" y="330"/>
                  </a:cubicBezTo>
                  <a:cubicBezTo>
                    <a:pt x="13" y="324"/>
                    <a:pt x="19" y="317"/>
                    <a:pt x="19" y="310"/>
                  </a:cubicBezTo>
                  <a:cubicBezTo>
                    <a:pt x="20" y="231"/>
                    <a:pt x="20" y="152"/>
                    <a:pt x="19" y="73"/>
                  </a:cubicBezTo>
                  <a:cubicBezTo>
                    <a:pt x="19" y="64"/>
                    <a:pt x="15" y="54"/>
                    <a:pt x="9" y="48"/>
                  </a:cubicBezTo>
                  <a:cubicBezTo>
                    <a:pt x="0" y="38"/>
                    <a:pt x="4" y="28"/>
                    <a:pt x="3" y="18"/>
                  </a:cubicBezTo>
                  <a:cubicBezTo>
                    <a:pt x="3" y="16"/>
                    <a:pt x="7" y="13"/>
                    <a:pt x="9" y="13"/>
                  </a:cubicBezTo>
                  <a:cubicBezTo>
                    <a:pt x="30" y="12"/>
                    <a:pt x="51" y="11"/>
                    <a:pt x="72" y="11"/>
                  </a:cubicBezTo>
                  <a:cubicBezTo>
                    <a:pt x="75" y="11"/>
                    <a:pt x="80" y="16"/>
                    <a:pt x="80" y="20"/>
                  </a:cubicBezTo>
                  <a:cubicBezTo>
                    <a:pt x="81" y="33"/>
                    <a:pt x="80" y="47"/>
                    <a:pt x="80" y="61"/>
                  </a:cubicBezTo>
                  <a:cubicBezTo>
                    <a:pt x="80" y="65"/>
                    <a:pt x="81" y="69"/>
                    <a:pt x="84" y="74"/>
                  </a:cubicBezTo>
                  <a:cubicBezTo>
                    <a:pt x="86" y="69"/>
                    <a:pt x="89" y="64"/>
                    <a:pt x="91" y="60"/>
                  </a:cubicBezTo>
                  <a:cubicBezTo>
                    <a:pt x="97" y="42"/>
                    <a:pt x="106" y="25"/>
                    <a:pt x="122" y="14"/>
                  </a:cubicBezTo>
                  <a:cubicBezTo>
                    <a:pt x="141" y="0"/>
                    <a:pt x="169" y="4"/>
                    <a:pt x="180" y="22"/>
                  </a:cubicBezTo>
                  <a:cubicBezTo>
                    <a:pt x="193" y="42"/>
                    <a:pt x="186" y="71"/>
                    <a:pt x="165" y="83"/>
                  </a:cubicBezTo>
                  <a:cubicBezTo>
                    <a:pt x="152" y="90"/>
                    <a:pt x="141" y="86"/>
                    <a:pt x="130" y="78"/>
                  </a:cubicBezTo>
                  <a:cubicBezTo>
                    <a:pt x="119" y="70"/>
                    <a:pt x="116" y="71"/>
                    <a:pt x="111" y="82"/>
                  </a:cubicBezTo>
                  <a:cubicBezTo>
                    <a:pt x="99" y="105"/>
                    <a:pt x="91" y="130"/>
                    <a:pt x="91" y="156"/>
                  </a:cubicBezTo>
                  <a:cubicBezTo>
                    <a:pt x="91" y="202"/>
                    <a:pt x="91" y="247"/>
                    <a:pt x="91" y="292"/>
                  </a:cubicBezTo>
                  <a:cubicBezTo>
                    <a:pt x="91" y="308"/>
                    <a:pt x="95" y="323"/>
                    <a:pt x="107" y="335"/>
                  </a:cubicBezTo>
                  <a:cubicBezTo>
                    <a:pt x="114" y="342"/>
                    <a:pt x="113" y="351"/>
                    <a:pt x="110" y="359"/>
                  </a:cubicBezTo>
                  <a:cubicBezTo>
                    <a:pt x="109" y="362"/>
                    <a:pt x="105" y="364"/>
                    <a:pt x="103" y="364"/>
                  </a:cubicBezTo>
                  <a:cubicBezTo>
                    <a:pt x="70" y="365"/>
                    <a:pt x="37" y="365"/>
                    <a:pt x="3" y="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3FA3CDC-BD39-4176-A147-AC6A1799A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7247" y="4987303"/>
              <a:ext cx="888379" cy="889394"/>
            </a:xfrm>
            <a:custGeom>
              <a:avLst/>
              <a:gdLst>
                <a:gd name="T0" fmla="*/ 43 w 88"/>
                <a:gd name="T1" fmla="*/ 0 h 88"/>
                <a:gd name="T2" fmla="*/ 87 w 88"/>
                <a:gd name="T3" fmla="*/ 44 h 88"/>
                <a:gd name="T4" fmla="*/ 46 w 88"/>
                <a:gd name="T5" fmla="*/ 88 h 88"/>
                <a:gd name="T6" fmla="*/ 1 w 88"/>
                <a:gd name="T7" fmla="*/ 44 h 88"/>
                <a:gd name="T8" fmla="*/ 43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3" y="0"/>
                  </a:moveTo>
                  <a:cubicBezTo>
                    <a:pt x="68" y="0"/>
                    <a:pt x="87" y="18"/>
                    <a:pt x="87" y="44"/>
                  </a:cubicBezTo>
                  <a:cubicBezTo>
                    <a:pt x="88" y="68"/>
                    <a:pt x="69" y="88"/>
                    <a:pt x="46" y="88"/>
                  </a:cubicBezTo>
                  <a:cubicBezTo>
                    <a:pt x="19" y="88"/>
                    <a:pt x="1" y="70"/>
                    <a:pt x="1" y="44"/>
                  </a:cubicBezTo>
                  <a:cubicBezTo>
                    <a:pt x="0" y="19"/>
                    <a:pt x="19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A21CFBCA-EC35-482C-800D-60269B1B5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9064" y="4987303"/>
              <a:ext cx="877211" cy="889394"/>
            </a:xfrm>
            <a:custGeom>
              <a:avLst/>
              <a:gdLst>
                <a:gd name="T0" fmla="*/ 0 w 87"/>
                <a:gd name="T1" fmla="*/ 44 h 88"/>
                <a:gd name="T2" fmla="*/ 43 w 87"/>
                <a:gd name="T3" fmla="*/ 0 h 88"/>
                <a:gd name="T4" fmla="*/ 87 w 87"/>
                <a:gd name="T5" fmla="*/ 45 h 88"/>
                <a:gd name="T6" fmla="*/ 43 w 87"/>
                <a:gd name="T7" fmla="*/ 88 h 88"/>
                <a:gd name="T8" fmla="*/ 0 w 87"/>
                <a:gd name="T9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8">
                  <a:moveTo>
                    <a:pt x="0" y="44"/>
                  </a:moveTo>
                  <a:cubicBezTo>
                    <a:pt x="0" y="18"/>
                    <a:pt x="18" y="0"/>
                    <a:pt x="43" y="0"/>
                  </a:cubicBezTo>
                  <a:cubicBezTo>
                    <a:pt x="68" y="0"/>
                    <a:pt x="87" y="20"/>
                    <a:pt x="87" y="45"/>
                  </a:cubicBezTo>
                  <a:cubicBezTo>
                    <a:pt x="86" y="69"/>
                    <a:pt x="67" y="88"/>
                    <a:pt x="43" y="88"/>
                  </a:cubicBezTo>
                  <a:cubicBezTo>
                    <a:pt x="18" y="88"/>
                    <a:pt x="0" y="69"/>
                    <a:pt x="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06707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aphic 1">
            <a:extLst>
              <a:ext uri="{FF2B5EF4-FFF2-40B4-BE49-F238E27FC236}">
                <a16:creationId xmlns:a16="http://schemas.microsoft.com/office/drawing/2014/main" id="{A8E11504-D958-4441-A2E6-8CDD298F2F00}"/>
              </a:ext>
            </a:extLst>
          </p:cNvPr>
          <p:cNvGrpSpPr/>
          <p:nvPr userDrawn="1"/>
        </p:nvGrpSpPr>
        <p:grpSpPr>
          <a:xfrm>
            <a:off x="510283" y="12574396"/>
            <a:ext cx="1284834" cy="632892"/>
            <a:chOff x="-9199583" y="5342658"/>
            <a:chExt cx="8415205" cy="4145220"/>
          </a:xfrm>
          <a:solidFill>
            <a:schemeClr val="bg1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DA83E14-3BF6-43C7-B3FB-296BD920649F}"/>
                </a:ext>
              </a:extLst>
            </p:cNvPr>
            <p:cNvSpPr/>
            <p:nvPr/>
          </p:nvSpPr>
          <p:spPr>
            <a:xfrm>
              <a:off x="-6437272" y="6917770"/>
              <a:ext cx="2566165" cy="2513398"/>
            </a:xfrm>
            <a:custGeom>
              <a:avLst/>
              <a:gdLst>
                <a:gd name="connsiteX0" fmla="*/ 645300 w 2566165"/>
                <a:gd name="connsiteY0" fmla="*/ 220342 h 2513398"/>
                <a:gd name="connsiteX1" fmla="*/ 718355 w 2566165"/>
                <a:gd name="connsiteY1" fmla="*/ 163740 h 2513398"/>
                <a:gd name="connsiteX2" fmla="*/ 939496 w 2566165"/>
                <a:gd name="connsiteY2" fmla="*/ 36057 h 2513398"/>
                <a:gd name="connsiteX3" fmla="*/ 1145828 w 2566165"/>
                <a:gd name="connsiteY3" fmla="*/ 517 h 2513398"/>
                <a:gd name="connsiteX4" fmla="*/ 1438050 w 2566165"/>
                <a:gd name="connsiteY4" fmla="*/ 151564 h 2513398"/>
                <a:gd name="connsiteX5" fmla="*/ 1467009 w 2566165"/>
                <a:gd name="connsiteY5" fmla="*/ 195332 h 2513398"/>
                <a:gd name="connsiteX6" fmla="*/ 1568366 w 2566165"/>
                <a:gd name="connsiteY6" fmla="*/ 209482 h 2513398"/>
                <a:gd name="connsiteX7" fmla="*/ 1619702 w 2566165"/>
                <a:gd name="connsiteY7" fmla="*/ 168347 h 2513398"/>
                <a:gd name="connsiteX8" fmla="*/ 1786873 w 2566165"/>
                <a:gd name="connsiteY8" fmla="*/ 64029 h 2513398"/>
                <a:gd name="connsiteX9" fmla="*/ 2059022 w 2566165"/>
                <a:gd name="connsiteY9" fmla="*/ 517 h 2513398"/>
                <a:gd name="connsiteX10" fmla="*/ 2351902 w 2566165"/>
                <a:gd name="connsiteY10" fmla="*/ 153209 h 2513398"/>
                <a:gd name="connsiteX11" fmla="*/ 2441740 w 2566165"/>
                <a:gd name="connsiteY11" fmla="*/ 369743 h 2513398"/>
                <a:gd name="connsiteX12" fmla="*/ 2454245 w 2566165"/>
                <a:gd name="connsiteY12" fmla="*/ 513551 h 2513398"/>
                <a:gd name="connsiteX13" fmla="*/ 2456878 w 2566165"/>
                <a:gd name="connsiteY13" fmla="*/ 849211 h 2513398"/>
                <a:gd name="connsiteX14" fmla="*/ 2455562 w 2566165"/>
                <a:gd name="connsiteY14" fmla="*/ 2040476 h 2513398"/>
                <a:gd name="connsiteX15" fmla="*/ 2456220 w 2566165"/>
                <a:gd name="connsiteY15" fmla="*/ 2106292 h 2513398"/>
                <a:gd name="connsiteX16" fmla="*/ 2520719 w 2566165"/>
                <a:gd name="connsiteY16" fmla="*/ 2274451 h 2513398"/>
                <a:gd name="connsiteX17" fmla="*/ 2564158 w 2566165"/>
                <a:gd name="connsiteY17" fmla="*/ 2446559 h 2513398"/>
                <a:gd name="connsiteX18" fmla="*/ 2521048 w 2566165"/>
                <a:gd name="connsiteY18" fmla="*/ 2498883 h 2513398"/>
                <a:gd name="connsiteX19" fmla="*/ 2437133 w 2566165"/>
                <a:gd name="connsiteY19" fmla="*/ 2511058 h 2513398"/>
                <a:gd name="connsiteX20" fmla="*/ 2042239 w 2566165"/>
                <a:gd name="connsiteY20" fmla="*/ 2511716 h 2513398"/>
                <a:gd name="connsiteX21" fmla="*/ 1917189 w 2566165"/>
                <a:gd name="connsiteY21" fmla="*/ 2513362 h 2513398"/>
                <a:gd name="connsiteX22" fmla="*/ 1851703 w 2566165"/>
                <a:gd name="connsiteY22" fmla="*/ 2463342 h 2513398"/>
                <a:gd name="connsiteX23" fmla="*/ 1839197 w 2566165"/>
                <a:gd name="connsiteY23" fmla="*/ 2379427 h 2513398"/>
                <a:gd name="connsiteX24" fmla="*/ 1866840 w 2566165"/>
                <a:gd name="connsiteY24" fmla="*/ 2293866 h 2513398"/>
                <a:gd name="connsiteX25" fmla="*/ 1945161 w 2566165"/>
                <a:gd name="connsiteY25" fmla="*/ 2061536 h 2513398"/>
                <a:gd name="connsiteX26" fmla="*/ 1945819 w 2566165"/>
                <a:gd name="connsiteY26" fmla="*/ 1982558 h 2513398"/>
                <a:gd name="connsiteX27" fmla="*/ 1945490 w 2566165"/>
                <a:gd name="connsiteY27" fmla="*/ 633335 h 2513398"/>
                <a:gd name="connsiteX28" fmla="*/ 1937592 w 2566165"/>
                <a:gd name="connsiteY28" fmla="*/ 495451 h 2513398"/>
                <a:gd name="connsiteX29" fmla="*/ 1932327 w 2566165"/>
                <a:gd name="connsiteY29" fmla="*/ 462873 h 2513398"/>
                <a:gd name="connsiteX30" fmla="*/ 1767788 w 2566165"/>
                <a:gd name="connsiteY30" fmla="*/ 355264 h 2513398"/>
                <a:gd name="connsiteX31" fmla="*/ 1584161 w 2566165"/>
                <a:gd name="connsiteY31" fmla="*/ 451355 h 2513398"/>
                <a:gd name="connsiteX32" fmla="*/ 1549937 w 2566165"/>
                <a:gd name="connsiteY32" fmla="*/ 533953 h 2513398"/>
                <a:gd name="connsiteX33" fmla="*/ 1549608 w 2566165"/>
                <a:gd name="connsiteY33" fmla="*/ 580024 h 2513398"/>
                <a:gd name="connsiteX34" fmla="*/ 1549937 w 2566165"/>
                <a:gd name="connsiteY34" fmla="*/ 2034552 h 2513398"/>
                <a:gd name="connsiteX35" fmla="*/ 1557506 w 2566165"/>
                <a:gd name="connsiteY35" fmla="*/ 2145781 h 2513398"/>
                <a:gd name="connsiteX36" fmla="*/ 1610158 w 2566165"/>
                <a:gd name="connsiteY36" fmla="*/ 2256680 h 2513398"/>
                <a:gd name="connsiteX37" fmla="*/ 1665773 w 2566165"/>
                <a:gd name="connsiteY37" fmla="*/ 2445243 h 2513398"/>
                <a:gd name="connsiteX38" fmla="*/ 1602919 w 2566165"/>
                <a:gd name="connsiteY38" fmla="*/ 2510071 h 2513398"/>
                <a:gd name="connsiteX39" fmla="*/ 1556848 w 2566165"/>
                <a:gd name="connsiteY39" fmla="*/ 2511716 h 2513398"/>
                <a:gd name="connsiteX40" fmla="*/ 1043485 w 2566165"/>
                <a:gd name="connsiteY40" fmla="*/ 2511716 h 2513398"/>
                <a:gd name="connsiteX41" fmla="*/ 940813 w 2566165"/>
                <a:gd name="connsiteY41" fmla="*/ 2407728 h 2513398"/>
                <a:gd name="connsiteX42" fmla="*/ 997414 w 2566165"/>
                <a:gd name="connsiteY42" fmla="*/ 2238252 h 2513398"/>
                <a:gd name="connsiteX43" fmla="*/ 1037891 w 2566165"/>
                <a:gd name="connsiteY43" fmla="*/ 2136238 h 2513398"/>
                <a:gd name="connsiteX44" fmla="*/ 1040194 w 2566165"/>
                <a:gd name="connsiteY44" fmla="*/ 2070422 h 2513398"/>
                <a:gd name="connsiteX45" fmla="*/ 1039865 w 2566165"/>
                <a:gd name="connsiteY45" fmla="*/ 629058 h 2513398"/>
                <a:gd name="connsiteX46" fmla="*/ 1026044 w 2566165"/>
                <a:gd name="connsiteY46" fmla="*/ 478668 h 2513398"/>
                <a:gd name="connsiteX47" fmla="*/ 815433 w 2566165"/>
                <a:gd name="connsiteY47" fmla="*/ 361187 h 2513398"/>
                <a:gd name="connsiteX48" fmla="*/ 665044 w 2566165"/>
                <a:gd name="connsiteY48" fmla="*/ 464518 h 2513398"/>
                <a:gd name="connsiteX49" fmla="*/ 642667 w 2566165"/>
                <a:gd name="connsiteY49" fmla="*/ 517499 h 2513398"/>
                <a:gd name="connsiteX50" fmla="*/ 640693 w 2566165"/>
                <a:gd name="connsiteY50" fmla="*/ 576405 h 2513398"/>
                <a:gd name="connsiteX51" fmla="*/ 640693 w 2566165"/>
                <a:gd name="connsiteY51" fmla="*/ 2024351 h 2513398"/>
                <a:gd name="connsiteX52" fmla="*/ 641022 w 2566165"/>
                <a:gd name="connsiteY52" fmla="*/ 2063841 h 2513398"/>
                <a:gd name="connsiteX53" fmla="*/ 710128 w 2566165"/>
                <a:gd name="connsiteY53" fmla="*/ 2264907 h 2513398"/>
                <a:gd name="connsiteX54" fmla="*/ 756199 w 2566165"/>
                <a:gd name="connsiteY54" fmla="*/ 2431421 h 2513398"/>
                <a:gd name="connsiteX55" fmla="*/ 688409 w 2566165"/>
                <a:gd name="connsiteY55" fmla="*/ 2507110 h 2513398"/>
                <a:gd name="connsiteX56" fmla="*/ 636085 w 2566165"/>
                <a:gd name="connsiteY56" fmla="*/ 2511388 h 2513398"/>
                <a:gd name="connsiteX57" fmla="*/ 122723 w 2566165"/>
                <a:gd name="connsiteY57" fmla="*/ 2512046 h 2513398"/>
                <a:gd name="connsiteX58" fmla="*/ 89815 w 2566165"/>
                <a:gd name="connsiteY58" fmla="*/ 2510400 h 2513398"/>
                <a:gd name="connsiteX59" fmla="*/ 27619 w 2566165"/>
                <a:gd name="connsiteY59" fmla="*/ 2445243 h 2513398"/>
                <a:gd name="connsiteX60" fmla="*/ 41111 w 2566165"/>
                <a:gd name="connsiteY60" fmla="*/ 2308675 h 2513398"/>
                <a:gd name="connsiteX61" fmla="*/ 78626 w 2566165"/>
                <a:gd name="connsiteY61" fmla="*/ 2247795 h 2513398"/>
                <a:gd name="connsiteX62" fmla="*/ 129963 w 2566165"/>
                <a:gd name="connsiteY62" fmla="*/ 2117151 h 2513398"/>
                <a:gd name="connsiteX63" fmla="*/ 130292 w 2566165"/>
                <a:gd name="connsiteY63" fmla="*/ 2077662 h 2513398"/>
                <a:gd name="connsiteX64" fmla="*/ 129963 w 2566165"/>
                <a:gd name="connsiteY64" fmla="*/ 498413 h 2513398"/>
                <a:gd name="connsiteX65" fmla="*/ 121736 w 2566165"/>
                <a:gd name="connsiteY65" fmla="*/ 400348 h 2513398"/>
                <a:gd name="connsiteX66" fmla="*/ 60527 w 2566165"/>
                <a:gd name="connsiteY66" fmla="*/ 286486 h 2513398"/>
                <a:gd name="connsiteX67" fmla="*/ 7545 w 2566165"/>
                <a:gd name="connsiteY67" fmla="*/ 75218 h 2513398"/>
                <a:gd name="connsiteX68" fmla="*/ 47035 w 2566165"/>
                <a:gd name="connsiteY68" fmla="*/ 36386 h 2513398"/>
                <a:gd name="connsiteX69" fmla="*/ 92448 w 2566165"/>
                <a:gd name="connsiteY69" fmla="*/ 31121 h 2513398"/>
                <a:gd name="connsiteX70" fmla="*/ 579155 w 2566165"/>
                <a:gd name="connsiteY70" fmla="*/ 20591 h 2513398"/>
                <a:gd name="connsiteX71" fmla="*/ 598900 w 2566165"/>
                <a:gd name="connsiteY71" fmla="*/ 20920 h 2513398"/>
                <a:gd name="connsiteX72" fmla="*/ 639047 w 2566165"/>
                <a:gd name="connsiteY72" fmla="*/ 62713 h 2513398"/>
                <a:gd name="connsiteX73" fmla="*/ 640035 w 2566165"/>
                <a:gd name="connsiteY73" fmla="*/ 161436 h 2513398"/>
                <a:gd name="connsiteX74" fmla="*/ 645300 w 2566165"/>
                <a:gd name="connsiteY74" fmla="*/ 220342 h 25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566165" h="2513398">
                  <a:moveTo>
                    <a:pt x="645300" y="220342"/>
                  </a:moveTo>
                  <a:cubicBezTo>
                    <a:pt x="677220" y="195661"/>
                    <a:pt x="697623" y="179865"/>
                    <a:pt x="718355" y="163740"/>
                  </a:cubicBezTo>
                  <a:cubicBezTo>
                    <a:pt x="786146" y="111087"/>
                    <a:pt x="857556" y="64687"/>
                    <a:pt x="939496" y="36057"/>
                  </a:cubicBezTo>
                  <a:cubicBezTo>
                    <a:pt x="1006299" y="12693"/>
                    <a:pt x="1074418" y="-470"/>
                    <a:pt x="1145828" y="517"/>
                  </a:cubicBezTo>
                  <a:cubicBezTo>
                    <a:pt x="1268575" y="2491"/>
                    <a:pt x="1365324" y="53828"/>
                    <a:pt x="1438050" y="151564"/>
                  </a:cubicBezTo>
                  <a:cubicBezTo>
                    <a:pt x="1448581" y="165715"/>
                    <a:pt x="1457466" y="180523"/>
                    <a:pt x="1467009" y="195332"/>
                  </a:cubicBezTo>
                  <a:cubicBezTo>
                    <a:pt x="1503866" y="252591"/>
                    <a:pt x="1513738" y="253907"/>
                    <a:pt x="1568366" y="209482"/>
                  </a:cubicBezTo>
                  <a:cubicBezTo>
                    <a:pt x="1585477" y="195661"/>
                    <a:pt x="1601603" y="180194"/>
                    <a:pt x="1619702" y="168347"/>
                  </a:cubicBezTo>
                  <a:cubicBezTo>
                    <a:pt x="1674658" y="132477"/>
                    <a:pt x="1728956" y="94963"/>
                    <a:pt x="1786873" y="64029"/>
                  </a:cubicBezTo>
                  <a:cubicBezTo>
                    <a:pt x="1871118" y="18616"/>
                    <a:pt x="1962273" y="-3761"/>
                    <a:pt x="2059022" y="517"/>
                  </a:cubicBezTo>
                  <a:cubicBezTo>
                    <a:pt x="2180781" y="6111"/>
                    <a:pt x="2278188" y="56460"/>
                    <a:pt x="2351902" y="153209"/>
                  </a:cubicBezTo>
                  <a:cubicBezTo>
                    <a:pt x="2400605" y="217380"/>
                    <a:pt x="2429236" y="290764"/>
                    <a:pt x="2441740" y="369743"/>
                  </a:cubicBezTo>
                  <a:cubicBezTo>
                    <a:pt x="2449309" y="417130"/>
                    <a:pt x="2453258" y="465505"/>
                    <a:pt x="2454245" y="513551"/>
                  </a:cubicBezTo>
                  <a:cubicBezTo>
                    <a:pt x="2456549" y="625437"/>
                    <a:pt x="2456878" y="737324"/>
                    <a:pt x="2456878" y="849211"/>
                  </a:cubicBezTo>
                  <a:cubicBezTo>
                    <a:pt x="2456549" y="1246409"/>
                    <a:pt x="2455891" y="1643278"/>
                    <a:pt x="2455562" y="2040476"/>
                  </a:cubicBezTo>
                  <a:cubicBezTo>
                    <a:pt x="2455562" y="2062524"/>
                    <a:pt x="2455233" y="2084243"/>
                    <a:pt x="2456220" y="2106292"/>
                  </a:cubicBezTo>
                  <a:cubicBezTo>
                    <a:pt x="2458523" y="2169804"/>
                    <a:pt x="2475635" y="2228380"/>
                    <a:pt x="2520719" y="2274451"/>
                  </a:cubicBezTo>
                  <a:cubicBezTo>
                    <a:pt x="2569423" y="2324141"/>
                    <a:pt x="2568765" y="2384692"/>
                    <a:pt x="2564158" y="2446559"/>
                  </a:cubicBezTo>
                  <a:cubicBezTo>
                    <a:pt x="2562183" y="2473214"/>
                    <a:pt x="2546717" y="2492630"/>
                    <a:pt x="2521048" y="2498883"/>
                  </a:cubicBezTo>
                  <a:cubicBezTo>
                    <a:pt x="2493735" y="2505793"/>
                    <a:pt x="2465105" y="2510729"/>
                    <a:pt x="2437133" y="2511058"/>
                  </a:cubicBezTo>
                  <a:cubicBezTo>
                    <a:pt x="2305502" y="2512374"/>
                    <a:pt x="2173870" y="2511388"/>
                    <a:pt x="2042239" y="2511716"/>
                  </a:cubicBezTo>
                  <a:cubicBezTo>
                    <a:pt x="2000446" y="2511716"/>
                    <a:pt x="1958982" y="2513691"/>
                    <a:pt x="1917189" y="2513362"/>
                  </a:cubicBezTo>
                  <a:cubicBezTo>
                    <a:pt x="1876054" y="2513033"/>
                    <a:pt x="1862562" y="2503819"/>
                    <a:pt x="1851703" y="2463342"/>
                  </a:cubicBezTo>
                  <a:cubicBezTo>
                    <a:pt x="1844462" y="2436028"/>
                    <a:pt x="1841171" y="2407399"/>
                    <a:pt x="1839197" y="2379427"/>
                  </a:cubicBezTo>
                  <a:cubicBezTo>
                    <a:pt x="1836894" y="2347835"/>
                    <a:pt x="1845450" y="2318547"/>
                    <a:pt x="1866840" y="2293866"/>
                  </a:cubicBezTo>
                  <a:cubicBezTo>
                    <a:pt x="1924428" y="2227063"/>
                    <a:pt x="1940882" y="2146439"/>
                    <a:pt x="1945161" y="2061536"/>
                  </a:cubicBezTo>
                  <a:cubicBezTo>
                    <a:pt x="1946477" y="2035210"/>
                    <a:pt x="1945819" y="2008884"/>
                    <a:pt x="1945819" y="1982558"/>
                  </a:cubicBezTo>
                  <a:cubicBezTo>
                    <a:pt x="1945819" y="1532707"/>
                    <a:pt x="1946148" y="1083186"/>
                    <a:pt x="1945490" y="633335"/>
                  </a:cubicBezTo>
                  <a:cubicBezTo>
                    <a:pt x="1945490" y="587264"/>
                    <a:pt x="1940882" y="541522"/>
                    <a:pt x="1937592" y="495451"/>
                  </a:cubicBezTo>
                  <a:cubicBezTo>
                    <a:pt x="1936934" y="484591"/>
                    <a:pt x="1934959" y="473732"/>
                    <a:pt x="1932327" y="462873"/>
                  </a:cubicBezTo>
                  <a:cubicBezTo>
                    <a:pt x="1913240" y="390475"/>
                    <a:pt x="1847424" y="340455"/>
                    <a:pt x="1767788" y="355264"/>
                  </a:cubicBezTo>
                  <a:cubicBezTo>
                    <a:pt x="1697036" y="368427"/>
                    <a:pt x="1635497" y="400676"/>
                    <a:pt x="1584161" y="451355"/>
                  </a:cubicBezTo>
                  <a:cubicBezTo>
                    <a:pt x="1561126" y="474061"/>
                    <a:pt x="1549279" y="501375"/>
                    <a:pt x="1549937" y="533953"/>
                  </a:cubicBezTo>
                  <a:cubicBezTo>
                    <a:pt x="1550266" y="549420"/>
                    <a:pt x="1549608" y="564558"/>
                    <a:pt x="1549608" y="580024"/>
                  </a:cubicBezTo>
                  <a:cubicBezTo>
                    <a:pt x="1549608" y="1064757"/>
                    <a:pt x="1549608" y="1549491"/>
                    <a:pt x="1549937" y="2034552"/>
                  </a:cubicBezTo>
                  <a:cubicBezTo>
                    <a:pt x="1549937" y="2071738"/>
                    <a:pt x="1553228" y="2108924"/>
                    <a:pt x="1557506" y="2145781"/>
                  </a:cubicBezTo>
                  <a:cubicBezTo>
                    <a:pt x="1562442" y="2188232"/>
                    <a:pt x="1579225" y="2226735"/>
                    <a:pt x="1610158" y="2256680"/>
                  </a:cubicBezTo>
                  <a:cubicBezTo>
                    <a:pt x="1664128" y="2309662"/>
                    <a:pt x="1672025" y="2375478"/>
                    <a:pt x="1665773" y="2445243"/>
                  </a:cubicBezTo>
                  <a:cubicBezTo>
                    <a:pt x="1662153" y="2483745"/>
                    <a:pt x="1640763" y="2504806"/>
                    <a:pt x="1602919" y="2510071"/>
                  </a:cubicBezTo>
                  <a:cubicBezTo>
                    <a:pt x="1587781" y="2512046"/>
                    <a:pt x="1572314" y="2511716"/>
                    <a:pt x="1556848" y="2511716"/>
                  </a:cubicBezTo>
                  <a:cubicBezTo>
                    <a:pt x="1385727" y="2511716"/>
                    <a:pt x="1214606" y="2512046"/>
                    <a:pt x="1043485" y="2511716"/>
                  </a:cubicBezTo>
                  <a:cubicBezTo>
                    <a:pt x="955621" y="2511388"/>
                    <a:pt x="940813" y="2495920"/>
                    <a:pt x="940813" y="2407728"/>
                  </a:cubicBezTo>
                  <a:cubicBezTo>
                    <a:pt x="940813" y="2344874"/>
                    <a:pt x="950027" y="2285969"/>
                    <a:pt x="997414" y="2238252"/>
                  </a:cubicBezTo>
                  <a:cubicBezTo>
                    <a:pt x="1024728" y="2210939"/>
                    <a:pt x="1034271" y="2173753"/>
                    <a:pt x="1037891" y="2136238"/>
                  </a:cubicBezTo>
                  <a:cubicBezTo>
                    <a:pt x="1039865" y="2114519"/>
                    <a:pt x="1039865" y="2092470"/>
                    <a:pt x="1040194" y="2070422"/>
                  </a:cubicBezTo>
                  <a:cubicBezTo>
                    <a:pt x="1040194" y="1589967"/>
                    <a:pt x="1040852" y="1109512"/>
                    <a:pt x="1039865" y="629058"/>
                  </a:cubicBezTo>
                  <a:cubicBezTo>
                    <a:pt x="1039865" y="579037"/>
                    <a:pt x="1035587" y="528030"/>
                    <a:pt x="1026044" y="478668"/>
                  </a:cubicBezTo>
                  <a:cubicBezTo>
                    <a:pt x="1006628" y="378628"/>
                    <a:pt x="912182" y="327292"/>
                    <a:pt x="815433" y="361187"/>
                  </a:cubicBezTo>
                  <a:cubicBezTo>
                    <a:pt x="756199" y="381919"/>
                    <a:pt x="708154" y="420421"/>
                    <a:pt x="665044" y="464518"/>
                  </a:cubicBezTo>
                  <a:cubicBezTo>
                    <a:pt x="652539" y="477352"/>
                    <a:pt x="646287" y="498742"/>
                    <a:pt x="642667" y="517499"/>
                  </a:cubicBezTo>
                  <a:cubicBezTo>
                    <a:pt x="638718" y="536586"/>
                    <a:pt x="640693" y="556660"/>
                    <a:pt x="640693" y="576405"/>
                  </a:cubicBezTo>
                  <a:cubicBezTo>
                    <a:pt x="640693" y="1059163"/>
                    <a:pt x="640693" y="1541592"/>
                    <a:pt x="640693" y="2024351"/>
                  </a:cubicBezTo>
                  <a:cubicBezTo>
                    <a:pt x="640693" y="2037514"/>
                    <a:pt x="640693" y="2050678"/>
                    <a:pt x="641022" y="2063841"/>
                  </a:cubicBezTo>
                  <a:cubicBezTo>
                    <a:pt x="641680" y="2138541"/>
                    <a:pt x="661096" y="2207648"/>
                    <a:pt x="710128" y="2264907"/>
                  </a:cubicBezTo>
                  <a:cubicBezTo>
                    <a:pt x="752250" y="2313941"/>
                    <a:pt x="759819" y="2371200"/>
                    <a:pt x="756199" y="2431421"/>
                  </a:cubicBezTo>
                  <a:cubicBezTo>
                    <a:pt x="753567" y="2477821"/>
                    <a:pt x="734809" y="2497895"/>
                    <a:pt x="688409" y="2507110"/>
                  </a:cubicBezTo>
                  <a:cubicBezTo>
                    <a:pt x="671297" y="2510400"/>
                    <a:pt x="653527" y="2511388"/>
                    <a:pt x="636085" y="2511388"/>
                  </a:cubicBezTo>
                  <a:cubicBezTo>
                    <a:pt x="464964" y="2512046"/>
                    <a:pt x="293844" y="2512046"/>
                    <a:pt x="122723" y="2512046"/>
                  </a:cubicBezTo>
                  <a:cubicBezTo>
                    <a:pt x="111863" y="2512046"/>
                    <a:pt x="100675" y="2512046"/>
                    <a:pt x="89815" y="2510400"/>
                  </a:cubicBezTo>
                  <a:cubicBezTo>
                    <a:pt x="51971" y="2504477"/>
                    <a:pt x="30910" y="2483745"/>
                    <a:pt x="27619" y="2445243"/>
                  </a:cubicBezTo>
                  <a:cubicBezTo>
                    <a:pt x="23670" y="2399172"/>
                    <a:pt x="25315" y="2352443"/>
                    <a:pt x="41111" y="2308675"/>
                  </a:cubicBezTo>
                  <a:cubicBezTo>
                    <a:pt x="49009" y="2286627"/>
                    <a:pt x="62172" y="2264249"/>
                    <a:pt x="78626" y="2247795"/>
                  </a:cubicBezTo>
                  <a:cubicBezTo>
                    <a:pt x="115483" y="2210939"/>
                    <a:pt x="129634" y="2167171"/>
                    <a:pt x="129963" y="2117151"/>
                  </a:cubicBezTo>
                  <a:cubicBezTo>
                    <a:pt x="129963" y="2103988"/>
                    <a:pt x="130292" y="2090825"/>
                    <a:pt x="130292" y="2077662"/>
                  </a:cubicBezTo>
                  <a:cubicBezTo>
                    <a:pt x="130292" y="1551136"/>
                    <a:pt x="130292" y="1024610"/>
                    <a:pt x="129963" y="498413"/>
                  </a:cubicBezTo>
                  <a:cubicBezTo>
                    <a:pt x="129963" y="465834"/>
                    <a:pt x="126672" y="432926"/>
                    <a:pt x="121736" y="400348"/>
                  </a:cubicBezTo>
                  <a:cubicBezTo>
                    <a:pt x="115154" y="355593"/>
                    <a:pt x="95409" y="315445"/>
                    <a:pt x="60527" y="286486"/>
                  </a:cubicBezTo>
                  <a:cubicBezTo>
                    <a:pt x="-9567" y="228239"/>
                    <a:pt x="-5289" y="153209"/>
                    <a:pt x="7545" y="75218"/>
                  </a:cubicBezTo>
                  <a:cubicBezTo>
                    <a:pt x="11165" y="53169"/>
                    <a:pt x="25974" y="40665"/>
                    <a:pt x="47035" y="36386"/>
                  </a:cubicBezTo>
                  <a:cubicBezTo>
                    <a:pt x="61843" y="33425"/>
                    <a:pt x="77310" y="31779"/>
                    <a:pt x="92448" y="31121"/>
                  </a:cubicBezTo>
                  <a:cubicBezTo>
                    <a:pt x="254683" y="27501"/>
                    <a:pt x="416919" y="23881"/>
                    <a:pt x="579155" y="20591"/>
                  </a:cubicBezTo>
                  <a:cubicBezTo>
                    <a:pt x="585737" y="20591"/>
                    <a:pt x="592318" y="20262"/>
                    <a:pt x="598900" y="20920"/>
                  </a:cubicBezTo>
                  <a:cubicBezTo>
                    <a:pt x="626542" y="23552"/>
                    <a:pt x="638060" y="34412"/>
                    <a:pt x="639047" y="62713"/>
                  </a:cubicBezTo>
                  <a:cubicBezTo>
                    <a:pt x="640364" y="95621"/>
                    <a:pt x="639376" y="128528"/>
                    <a:pt x="640035" y="161436"/>
                  </a:cubicBezTo>
                  <a:cubicBezTo>
                    <a:pt x="640693" y="176574"/>
                    <a:pt x="642667" y="191053"/>
                    <a:pt x="645300" y="220342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25A06B9-8859-42C9-A40A-BD20A11792D7}"/>
                </a:ext>
              </a:extLst>
            </p:cNvPr>
            <p:cNvSpPr/>
            <p:nvPr/>
          </p:nvSpPr>
          <p:spPr>
            <a:xfrm>
              <a:off x="-3936398" y="5342658"/>
              <a:ext cx="1640753" cy="4143993"/>
            </a:xfrm>
            <a:custGeom>
              <a:avLst/>
              <a:gdLst>
                <a:gd name="connsiteX0" fmla="*/ 37616 w 1640753"/>
                <a:gd name="connsiteY0" fmla="*/ 0 h 4143993"/>
                <a:gd name="connsiteX1" fmla="*/ 628970 w 1640753"/>
                <a:gd name="connsiteY1" fmla="*/ 0 h 4143993"/>
                <a:gd name="connsiteX2" fmla="*/ 640817 w 1640753"/>
                <a:gd name="connsiteY2" fmla="*/ 58576 h 4143993"/>
                <a:gd name="connsiteX3" fmla="*/ 640817 w 1640753"/>
                <a:gd name="connsiteY3" fmla="*/ 427144 h 4143993"/>
                <a:gd name="connsiteX4" fmla="*/ 639500 w 1640753"/>
                <a:gd name="connsiteY4" fmla="*/ 1618080 h 4143993"/>
                <a:gd name="connsiteX5" fmla="*/ 642133 w 1640753"/>
                <a:gd name="connsiteY5" fmla="*/ 1706931 h 4143993"/>
                <a:gd name="connsiteX6" fmla="*/ 676357 w 1640753"/>
                <a:gd name="connsiteY6" fmla="*/ 1702982 h 4143993"/>
                <a:gd name="connsiteX7" fmla="*/ 766195 w 1640753"/>
                <a:gd name="connsiteY7" fmla="*/ 1648026 h 4143993"/>
                <a:gd name="connsiteX8" fmla="*/ 1001158 w 1640753"/>
                <a:gd name="connsiteY8" fmla="*/ 1570363 h 4143993"/>
                <a:gd name="connsiteX9" fmla="*/ 1357221 w 1640753"/>
                <a:gd name="connsiteY9" fmla="*/ 1693768 h 4143993"/>
                <a:gd name="connsiteX10" fmla="*/ 1479638 w 1640753"/>
                <a:gd name="connsiteY10" fmla="*/ 1855675 h 4143993"/>
                <a:gd name="connsiteX11" fmla="*/ 1600081 w 1640753"/>
                <a:gd name="connsiteY11" fmla="*/ 2229179 h 4143993"/>
                <a:gd name="connsiteX12" fmla="*/ 1637596 w 1640753"/>
                <a:gd name="connsiteY12" fmla="*/ 2924193 h 4143993"/>
                <a:gd name="connsiteX13" fmla="*/ 1535252 w 1640753"/>
                <a:gd name="connsiteY13" fmla="*/ 3571820 h 4143993"/>
                <a:gd name="connsiteX14" fmla="*/ 1370055 w 1640753"/>
                <a:gd name="connsiteY14" fmla="*/ 3913404 h 4143993"/>
                <a:gd name="connsiteX15" fmla="*/ 1030446 w 1640753"/>
                <a:gd name="connsiteY15" fmla="*/ 4132899 h 4143993"/>
                <a:gd name="connsiteX16" fmla="*/ 770803 w 1640753"/>
                <a:gd name="connsiteY16" fmla="*/ 4118749 h 4143993"/>
                <a:gd name="connsiteX17" fmla="*/ 601328 w 1640753"/>
                <a:gd name="connsiteY17" fmla="*/ 4047997 h 4143993"/>
                <a:gd name="connsiteX18" fmla="*/ 500959 w 1640753"/>
                <a:gd name="connsiteY18" fmla="*/ 3998964 h 4143993"/>
                <a:gd name="connsiteX19" fmla="*/ 349911 w 1640753"/>
                <a:gd name="connsiteY19" fmla="*/ 4005216 h 4143993"/>
                <a:gd name="connsiteX20" fmla="*/ 218937 w 1640753"/>
                <a:gd name="connsiteY20" fmla="*/ 4103940 h 4143993"/>
                <a:gd name="connsiteX21" fmla="*/ 191953 w 1640753"/>
                <a:gd name="connsiteY21" fmla="*/ 4132571 h 4143993"/>
                <a:gd name="connsiteX22" fmla="*/ 131403 w 1640753"/>
                <a:gd name="connsiteY22" fmla="*/ 4110851 h 4143993"/>
                <a:gd name="connsiteX23" fmla="*/ 127125 w 1640753"/>
                <a:gd name="connsiteY23" fmla="*/ 4032202 h 4143993"/>
                <a:gd name="connsiteX24" fmla="*/ 127454 w 1640753"/>
                <a:gd name="connsiteY24" fmla="*/ 3387536 h 4143993"/>
                <a:gd name="connsiteX25" fmla="*/ 128112 w 1640753"/>
                <a:gd name="connsiteY25" fmla="*/ 506123 h 4143993"/>
                <a:gd name="connsiteX26" fmla="*/ 120873 w 1640753"/>
                <a:gd name="connsiteY26" fmla="*/ 381731 h 4143993"/>
                <a:gd name="connsiteX27" fmla="*/ 51437 w 1640753"/>
                <a:gd name="connsiteY27" fmla="*/ 221141 h 4143993"/>
                <a:gd name="connsiteX28" fmla="*/ 37616 w 1640753"/>
                <a:gd name="connsiteY28" fmla="*/ 0 h 4143993"/>
                <a:gd name="connsiteX29" fmla="*/ 637855 w 1640753"/>
                <a:gd name="connsiteY29" fmla="*/ 2888982 h 4143993"/>
                <a:gd name="connsiteX30" fmla="*/ 637855 w 1640753"/>
                <a:gd name="connsiteY30" fmla="*/ 2888982 h 4143993"/>
                <a:gd name="connsiteX31" fmla="*/ 638184 w 1640753"/>
                <a:gd name="connsiteY31" fmla="*/ 3704768 h 4143993"/>
                <a:gd name="connsiteX32" fmla="*/ 639172 w 1640753"/>
                <a:gd name="connsiteY32" fmla="*/ 3757421 h 4143993"/>
                <a:gd name="connsiteX33" fmla="*/ 690507 w 1640753"/>
                <a:gd name="connsiteY33" fmla="*/ 3827514 h 4143993"/>
                <a:gd name="connsiteX34" fmla="*/ 1008068 w 1640753"/>
                <a:gd name="connsiteY34" fmla="*/ 3700161 h 4143993"/>
                <a:gd name="connsiteX35" fmla="*/ 1036369 w 1640753"/>
                <a:gd name="connsiteY35" fmla="*/ 3585641 h 4143993"/>
                <a:gd name="connsiteX36" fmla="*/ 1075859 w 1640753"/>
                <a:gd name="connsiteY36" fmla="*/ 3193379 h 4143993"/>
                <a:gd name="connsiteX37" fmla="*/ 1076187 w 1640753"/>
                <a:gd name="connsiteY37" fmla="*/ 2457231 h 4143993"/>
                <a:gd name="connsiteX38" fmla="*/ 1051178 w 1640753"/>
                <a:gd name="connsiteY38" fmla="*/ 2182120 h 4143993"/>
                <a:gd name="connsiteX39" fmla="*/ 1006423 w 1640753"/>
                <a:gd name="connsiteY39" fmla="*/ 2038643 h 4143993"/>
                <a:gd name="connsiteX40" fmla="*/ 735591 w 1640753"/>
                <a:gd name="connsiteY40" fmla="*/ 1919516 h 4143993"/>
                <a:gd name="connsiteX41" fmla="*/ 638513 w 1640753"/>
                <a:gd name="connsiteY41" fmla="*/ 2040617 h 4143993"/>
                <a:gd name="connsiteX42" fmla="*/ 638513 w 1640753"/>
                <a:gd name="connsiteY42" fmla="*/ 2073524 h 4143993"/>
                <a:gd name="connsiteX43" fmla="*/ 637855 w 1640753"/>
                <a:gd name="connsiteY43" fmla="*/ 2888982 h 414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640753" h="4143993">
                  <a:moveTo>
                    <a:pt x="37616" y="0"/>
                  </a:moveTo>
                  <a:cubicBezTo>
                    <a:pt x="236708" y="0"/>
                    <a:pt x="433826" y="0"/>
                    <a:pt x="628970" y="0"/>
                  </a:cubicBezTo>
                  <a:cubicBezTo>
                    <a:pt x="646411" y="18757"/>
                    <a:pt x="640817" y="39489"/>
                    <a:pt x="640817" y="58576"/>
                  </a:cubicBezTo>
                  <a:cubicBezTo>
                    <a:pt x="641146" y="181322"/>
                    <a:pt x="640817" y="304068"/>
                    <a:pt x="640817" y="427144"/>
                  </a:cubicBezTo>
                  <a:cubicBezTo>
                    <a:pt x="640488" y="824013"/>
                    <a:pt x="639830" y="1220882"/>
                    <a:pt x="639500" y="1618080"/>
                  </a:cubicBezTo>
                  <a:cubicBezTo>
                    <a:pt x="639500" y="1646381"/>
                    <a:pt x="641146" y="1674352"/>
                    <a:pt x="642133" y="1706931"/>
                  </a:cubicBezTo>
                  <a:cubicBezTo>
                    <a:pt x="656942" y="1705286"/>
                    <a:pt x="668459" y="1707260"/>
                    <a:pt x="676357" y="1702982"/>
                  </a:cubicBezTo>
                  <a:cubicBezTo>
                    <a:pt x="706961" y="1685870"/>
                    <a:pt x="736250" y="1666784"/>
                    <a:pt x="766195" y="1648026"/>
                  </a:cubicBezTo>
                  <a:cubicBezTo>
                    <a:pt x="838264" y="1603271"/>
                    <a:pt x="916256" y="1575958"/>
                    <a:pt x="1001158" y="1570363"/>
                  </a:cubicBezTo>
                  <a:cubicBezTo>
                    <a:pt x="1136738" y="1561478"/>
                    <a:pt x="1256523" y="1600968"/>
                    <a:pt x="1357221" y="1693768"/>
                  </a:cubicBezTo>
                  <a:cubicBezTo>
                    <a:pt x="1407899" y="1740168"/>
                    <a:pt x="1447060" y="1795782"/>
                    <a:pt x="1479638" y="1855675"/>
                  </a:cubicBezTo>
                  <a:cubicBezTo>
                    <a:pt x="1543479" y="1972497"/>
                    <a:pt x="1580995" y="2098205"/>
                    <a:pt x="1600081" y="2229179"/>
                  </a:cubicBezTo>
                  <a:cubicBezTo>
                    <a:pt x="1633976" y="2459534"/>
                    <a:pt x="1647468" y="2691534"/>
                    <a:pt x="1637596" y="2924193"/>
                  </a:cubicBezTo>
                  <a:cubicBezTo>
                    <a:pt x="1628382" y="3143689"/>
                    <a:pt x="1598765" y="3360552"/>
                    <a:pt x="1535252" y="3571820"/>
                  </a:cubicBezTo>
                  <a:cubicBezTo>
                    <a:pt x="1498396" y="3694566"/>
                    <a:pt x="1445414" y="3809744"/>
                    <a:pt x="1370055" y="3913404"/>
                  </a:cubicBezTo>
                  <a:cubicBezTo>
                    <a:pt x="1285152" y="4029897"/>
                    <a:pt x="1172279" y="4104269"/>
                    <a:pt x="1030446" y="4132899"/>
                  </a:cubicBezTo>
                  <a:cubicBezTo>
                    <a:pt x="942911" y="4150340"/>
                    <a:pt x="855376" y="4148366"/>
                    <a:pt x="770803" y="4118749"/>
                  </a:cubicBezTo>
                  <a:cubicBezTo>
                    <a:pt x="713214" y="4098346"/>
                    <a:pt x="657271" y="4072678"/>
                    <a:pt x="601328" y="4047997"/>
                  </a:cubicBezTo>
                  <a:cubicBezTo>
                    <a:pt x="567432" y="4032860"/>
                    <a:pt x="534524" y="4015089"/>
                    <a:pt x="500959" y="3998964"/>
                  </a:cubicBezTo>
                  <a:cubicBezTo>
                    <a:pt x="449622" y="3974283"/>
                    <a:pt x="399273" y="3977245"/>
                    <a:pt x="349911" y="4005216"/>
                  </a:cubicBezTo>
                  <a:cubicBezTo>
                    <a:pt x="302195" y="4032530"/>
                    <a:pt x="257440" y="4063793"/>
                    <a:pt x="218937" y="4103940"/>
                  </a:cubicBezTo>
                  <a:cubicBezTo>
                    <a:pt x="209724" y="4113484"/>
                    <a:pt x="201826" y="4124344"/>
                    <a:pt x="191953" y="4132571"/>
                  </a:cubicBezTo>
                  <a:cubicBezTo>
                    <a:pt x="169247" y="4150998"/>
                    <a:pt x="135352" y="4139152"/>
                    <a:pt x="131403" y="4110851"/>
                  </a:cubicBezTo>
                  <a:cubicBezTo>
                    <a:pt x="127783" y="4084854"/>
                    <a:pt x="127125" y="4058528"/>
                    <a:pt x="127125" y="4032202"/>
                  </a:cubicBezTo>
                  <a:cubicBezTo>
                    <a:pt x="126795" y="3817313"/>
                    <a:pt x="127125" y="3602424"/>
                    <a:pt x="127454" y="3387536"/>
                  </a:cubicBezTo>
                  <a:cubicBezTo>
                    <a:pt x="127783" y="2426955"/>
                    <a:pt x="128112" y="1466375"/>
                    <a:pt x="128112" y="506123"/>
                  </a:cubicBezTo>
                  <a:cubicBezTo>
                    <a:pt x="128112" y="464659"/>
                    <a:pt x="124821" y="422866"/>
                    <a:pt x="120873" y="381731"/>
                  </a:cubicBezTo>
                  <a:cubicBezTo>
                    <a:pt x="114949" y="321181"/>
                    <a:pt x="89610" y="268528"/>
                    <a:pt x="51437" y="221141"/>
                  </a:cubicBezTo>
                  <a:cubicBezTo>
                    <a:pt x="-13063" y="141174"/>
                    <a:pt x="-16024" y="98724"/>
                    <a:pt x="37616" y="0"/>
                  </a:cubicBezTo>
                  <a:close/>
                  <a:moveTo>
                    <a:pt x="637855" y="2888982"/>
                  </a:moveTo>
                  <a:cubicBezTo>
                    <a:pt x="638184" y="2888982"/>
                    <a:pt x="638184" y="2888982"/>
                    <a:pt x="637855" y="2888982"/>
                  </a:cubicBezTo>
                  <a:cubicBezTo>
                    <a:pt x="637855" y="3160801"/>
                    <a:pt x="637855" y="3432620"/>
                    <a:pt x="638184" y="3704768"/>
                  </a:cubicBezTo>
                  <a:cubicBezTo>
                    <a:pt x="638184" y="3722209"/>
                    <a:pt x="638184" y="3739979"/>
                    <a:pt x="639172" y="3757421"/>
                  </a:cubicBezTo>
                  <a:cubicBezTo>
                    <a:pt x="641146" y="3791645"/>
                    <a:pt x="659574" y="3814022"/>
                    <a:pt x="690507" y="3827514"/>
                  </a:cubicBezTo>
                  <a:cubicBezTo>
                    <a:pt x="814899" y="3881812"/>
                    <a:pt x="957391" y="3825869"/>
                    <a:pt x="1008068" y="3700161"/>
                  </a:cubicBezTo>
                  <a:cubicBezTo>
                    <a:pt x="1022548" y="3663962"/>
                    <a:pt x="1031762" y="3624473"/>
                    <a:pt x="1036369" y="3585641"/>
                  </a:cubicBezTo>
                  <a:cubicBezTo>
                    <a:pt x="1051507" y="3454997"/>
                    <a:pt x="1066645" y="3324353"/>
                    <a:pt x="1075859" y="3193379"/>
                  </a:cubicBezTo>
                  <a:cubicBezTo>
                    <a:pt x="1092971" y="2948216"/>
                    <a:pt x="1091983" y="2702724"/>
                    <a:pt x="1076187" y="2457231"/>
                  </a:cubicBezTo>
                  <a:cubicBezTo>
                    <a:pt x="1070265" y="2365418"/>
                    <a:pt x="1060721" y="2273605"/>
                    <a:pt x="1051178" y="2182120"/>
                  </a:cubicBezTo>
                  <a:cubicBezTo>
                    <a:pt x="1045912" y="2131772"/>
                    <a:pt x="1030446" y="2083397"/>
                    <a:pt x="1006423" y="2038643"/>
                  </a:cubicBezTo>
                  <a:cubicBezTo>
                    <a:pt x="948506" y="1931034"/>
                    <a:pt x="856692" y="1891544"/>
                    <a:pt x="735591" y="1919516"/>
                  </a:cubicBezTo>
                  <a:cubicBezTo>
                    <a:pt x="667143" y="1935312"/>
                    <a:pt x="640817" y="1970523"/>
                    <a:pt x="638513" y="2040617"/>
                  </a:cubicBezTo>
                  <a:cubicBezTo>
                    <a:pt x="638184" y="2051476"/>
                    <a:pt x="638513" y="2062665"/>
                    <a:pt x="638513" y="2073524"/>
                  </a:cubicBezTo>
                  <a:cubicBezTo>
                    <a:pt x="637855" y="2345344"/>
                    <a:pt x="637855" y="2617163"/>
                    <a:pt x="637855" y="2888982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9156AEE-A3D1-44D5-812A-F5F405A6FB6E}"/>
                </a:ext>
              </a:extLst>
            </p:cNvPr>
            <p:cNvSpPr/>
            <p:nvPr/>
          </p:nvSpPr>
          <p:spPr>
            <a:xfrm>
              <a:off x="-2335252" y="6950015"/>
              <a:ext cx="1550874" cy="2480613"/>
            </a:xfrm>
            <a:custGeom>
              <a:avLst/>
              <a:gdLst>
                <a:gd name="connsiteX0" fmla="*/ 1382381 w 1550874"/>
                <a:gd name="connsiteY0" fmla="*/ 19279 h 2480613"/>
                <a:gd name="connsiteX1" fmla="*/ 1386330 w 1550874"/>
                <a:gd name="connsiteY1" fmla="*/ 79829 h 2480613"/>
                <a:gd name="connsiteX2" fmla="*/ 1384356 w 1550874"/>
                <a:gd name="connsiteY2" fmla="*/ 1902925 h 2480613"/>
                <a:gd name="connsiteX3" fmla="*/ 1392254 w 1550874"/>
                <a:gd name="connsiteY3" fmla="*/ 2053644 h 2480613"/>
                <a:gd name="connsiteX4" fmla="*/ 1524543 w 1550874"/>
                <a:gd name="connsiteY4" fmla="*/ 2285973 h 2480613"/>
                <a:gd name="connsiteX5" fmla="*/ 1547250 w 1550874"/>
                <a:gd name="connsiteY5" fmla="*/ 2304401 h 2480613"/>
                <a:gd name="connsiteX6" fmla="*/ 1548566 w 1550874"/>
                <a:gd name="connsiteY6" fmla="*/ 2459398 h 2480613"/>
                <a:gd name="connsiteX7" fmla="*/ 1463663 w 1550874"/>
                <a:gd name="connsiteY7" fmla="*/ 2479471 h 2480613"/>
                <a:gd name="connsiteX8" fmla="*/ 1391266 w 1550874"/>
                <a:gd name="connsiteY8" fmla="*/ 2480129 h 2480613"/>
                <a:gd name="connsiteX9" fmla="*/ 167093 w 1550874"/>
                <a:gd name="connsiteY9" fmla="*/ 2479471 h 2480613"/>
                <a:gd name="connsiteX10" fmla="*/ 68370 w 1550874"/>
                <a:gd name="connsiteY10" fmla="*/ 2480459 h 2480613"/>
                <a:gd name="connsiteX11" fmla="*/ 6503 w 1550874"/>
                <a:gd name="connsiteY11" fmla="*/ 2427148 h 2480613"/>
                <a:gd name="connsiteX12" fmla="*/ 2225 w 1550874"/>
                <a:gd name="connsiteY12" fmla="*/ 2387987 h 2480613"/>
                <a:gd name="connsiteX13" fmla="*/ 64750 w 1550874"/>
                <a:gd name="connsiteY13" fmla="*/ 2249116 h 2480613"/>
                <a:gd name="connsiteX14" fmla="*/ 159854 w 1550874"/>
                <a:gd name="connsiteY14" fmla="*/ 2084577 h 2480613"/>
                <a:gd name="connsiteX15" fmla="*/ 161499 w 1550874"/>
                <a:gd name="connsiteY15" fmla="*/ 2038506 h 2480613"/>
                <a:gd name="connsiteX16" fmla="*/ 161170 w 1550874"/>
                <a:gd name="connsiteY16" fmla="*/ 458928 h 2480613"/>
                <a:gd name="connsiteX17" fmla="*/ 151297 w 1550874"/>
                <a:gd name="connsiteY17" fmla="*/ 367773 h 2480613"/>
                <a:gd name="connsiteX18" fmla="*/ 69357 w 1550874"/>
                <a:gd name="connsiteY18" fmla="*/ 245027 h 2480613"/>
                <a:gd name="connsiteX19" fmla="*/ 42043 w 1550874"/>
                <a:gd name="connsiteY19" fmla="*/ 226598 h 2480613"/>
                <a:gd name="connsiteX20" fmla="*/ 1238 w 1550874"/>
                <a:gd name="connsiteY20" fmla="*/ 148607 h 2480613"/>
                <a:gd name="connsiteX21" fmla="*/ 8478 w 1550874"/>
                <a:gd name="connsiteY21" fmla="*/ 63704 h 2480613"/>
                <a:gd name="connsiteX22" fmla="*/ 58169 w 1550874"/>
                <a:gd name="connsiteY22" fmla="*/ 21583 h 2480613"/>
                <a:gd name="connsiteX23" fmla="*/ 222379 w 1550874"/>
                <a:gd name="connsiteY23" fmla="*/ 13356 h 2480613"/>
                <a:gd name="connsiteX24" fmla="*/ 584036 w 1550874"/>
                <a:gd name="connsiteY24" fmla="*/ 521 h 2480613"/>
                <a:gd name="connsiteX25" fmla="*/ 616944 w 1550874"/>
                <a:gd name="connsiteY25" fmla="*/ 521 h 2480613"/>
                <a:gd name="connsiteX26" fmla="*/ 671242 w 1550874"/>
                <a:gd name="connsiteY26" fmla="*/ 54161 h 2480613"/>
                <a:gd name="connsiteX27" fmla="*/ 672229 w 1550874"/>
                <a:gd name="connsiteY27" fmla="*/ 126558 h 2480613"/>
                <a:gd name="connsiteX28" fmla="*/ 671571 w 1550874"/>
                <a:gd name="connsiteY28" fmla="*/ 1989144 h 2480613"/>
                <a:gd name="connsiteX29" fmla="*/ 683089 w 1550874"/>
                <a:gd name="connsiteY29" fmla="*/ 2126370 h 2480613"/>
                <a:gd name="connsiteX30" fmla="*/ 737387 w 1550874"/>
                <a:gd name="connsiteY30" fmla="*/ 2222461 h 2480613"/>
                <a:gd name="connsiteX31" fmla="*/ 818011 w 1550874"/>
                <a:gd name="connsiteY31" fmla="*/ 2222132 h 2480613"/>
                <a:gd name="connsiteX32" fmla="*/ 873297 w 1550874"/>
                <a:gd name="connsiteY32" fmla="*/ 2112548 h 2480613"/>
                <a:gd name="connsiteX33" fmla="*/ 879878 w 1550874"/>
                <a:gd name="connsiteY33" fmla="*/ 2020736 h 2480613"/>
                <a:gd name="connsiteX34" fmla="*/ 880207 w 1550874"/>
                <a:gd name="connsiteY34" fmla="*/ 480647 h 2480613"/>
                <a:gd name="connsiteX35" fmla="*/ 877245 w 1550874"/>
                <a:gd name="connsiteY35" fmla="*/ 414832 h 2480613"/>
                <a:gd name="connsiteX36" fmla="*/ 782471 w 1550874"/>
                <a:gd name="connsiteY36" fmla="*/ 242394 h 2480613"/>
                <a:gd name="connsiteX37" fmla="*/ 715997 w 1550874"/>
                <a:gd name="connsiteY37" fmla="*/ 106156 h 2480613"/>
                <a:gd name="connsiteX38" fmla="*/ 717642 w 1550874"/>
                <a:gd name="connsiteY38" fmla="*/ 79829 h 2480613"/>
                <a:gd name="connsiteX39" fmla="*/ 783787 w 1550874"/>
                <a:gd name="connsiteY39" fmla="*/ 21912 h 2480613"/>
                <a:gd name="connsiteX40" fmla="*/ 967742 w 1550874"/>
                <a:gd name="connsiteY40" fmla="*/ 13356 h 2480613"/>
                <a:gd name="connsiteX41" fmla="*/ 1309654 w 1550874"/>
                <a:gd name="connsiteY41" fmla="*/ 850 h 2480613"/>
                <a:gd name="connsiteX42" fmla="*/ 1382381 w 1550874"/>
                <a:gd name="connsiteY42" fmla="*/ 19279 h 2480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550874" h="2480613">
                  <a:moveTo>
                    <a:pt x="1382381" y="19279"/>
                  </a:moveTo>
                  <a:cubicBezTo>
                    <a:pt x="1383697" y="36391"/>
                    <a:pt x="1386330" y="58110"/>
                    <a:pt x="1386330" y="79829"/>
                  </a:cubicBezTo>
                  <a:cubicBezTo>
                    <a:pt x="1385672" y="687638"/>
                    <a:pt x="1384685" y="1295117"/>
                    <a:pt x="1384356" y="1902925"/>
                  </a:cubicBezTo>
                  <a:cubicBezTo>
                    <a:pt x="1384356" y="1953275"/>
                    <a:pt x="1387647" y="2003624"/>
                    <a:pt x="1392254" y="2053644"/>
                  </a:cubicBezTo>
                  <a:cubicBezTo>
                    <a:pt x="1401468" y="2150392"/>
                    <a:pt x="1443919" y="2229043"/>
                    <a:pt x="1524543" y="2285973"/>
                  </a:cubicBezTo>
                  <a:cubicBezTo>
                    <a:pt x="1531783" y="2290909"/>
                    <a:pt x="1538036" y="2296832"/>
                    <a:pt x="1547250" y="2304401"/>
                  </a:cubicBezTo>
                  <a:cubicBezTo>
                    <a:pt x="1552844" y="2355079"/>
                    <a:pt x="1550869" y="2406745"/>
                    <a:pt x="1548566" y="2459398"/>
                  </a:cubicBezTo>
                  <a:cubicBezTo>
                    <a:pt x="1519607" y="2473219"/>
                    <a:pt x="1492293" y="2478813"/>
                    <a:pt x="1463663" y="2479471"/>
                  </a:cubicBezTo>
                  <a:cubicBezTo>
                    <a:pt x="1439641" y="2480129"/>
                    <a:pt x="1415289" y="2480129"/>
                    <a:pt x="1391266" y="2480129"/>
                  </a:cubicBezTo>
                  <a:cubicBezTo>
                    <a:pt x="983209" y="2479801"/>
                    <a:pt x="575151" y="2479801"/>
                    <a:pt x="167093" y="2479471"/>
                  </a:cubicBezTo>
                  <a:cubicBezTo>
                    <a:pt x="134185" y="2479471"/>
                    <a:pt x="101278" y="2481117"/>
                    <a:pt x="68370" y="2480459"/>
                  </a:cubicBezTo>
                  <a:cubicBezTo>
                    <a:pt x="28222" y="2479471"/>
                    <a:pt x="13743" y="2466966"/>
                    <a:pt x="6503" y="2427148"/>
                  </a:cubicBezTo>
                  <a:cubicBezTo>
                    <a:pt x="4199" y="2414313"/>
                    <a:pt x="3871" y="2400822"/>
                    <a:pt x="2225" y="2387987"/>
                  </a:cubicBezTo>
                  <a:cubicBezTo>
                    <a:pt x="-6331" y="2328424"/>
                    <a:pt x="8807" y="2281695"/>
                    <a:pt x="64750" y="2249116"/>
                  </a:cubicBezTo>
                  <a:cubicBezTo>
                    <a:pt x="126288" y="2213575"/>
                    <a:pt x="151956" y="2153025"/>
                    <a:pt x="159854" y="2084577"/>
                  </a:cubicBezTo>
                  <a:cubicBezTo>
                    <a:pt x="161499" y="2069440"/>
                    <a:pt x="161499" y="2053972"/>
                    <a:pt x="161499" y="2038506"/>
                  </a:cubicBezTo>
                  <a:cubicBezTo>
                    <a:pt x="161499" y="1511980"/>
                    <a:pt x="161829" y="985454"/>
                    <a:pt x="161170" y="458928"/>
                  </a:cubicBezTo>
                  <a:cubicBezTo>
                    <a:pt x="161170" y="428653"/>
                    <a:pt x="156892" y="397720"/>
                    <a:pt x="151297" y="367773"/>
                  </a:cubicBezTo>
                  <a:cubicBezTo>
                    <a:pt x="141425" y="315779"/>
                    <a:pt x="112137" y="275631"/>
                    <a:pt x="69357" y="245027"/>
                  </a:cubicBezTo>
                  <a:cubicBezTo>
                    <a:pt x="60472" y="238775"/>
                    <a:pt x="50928" y="233180"/>
                    <a:pt x="42043" y="226598"/>
                  </a:cubicBezTo>
                  <a:cubicBezTo>
                    <a:pt x="15389" y="207512"/>
                    <a:pt x="-79" y="181844"/>
                    <a:pt x="1238" y="148607"/>
                  </a:cubicBezTo>
                  <a:cubicBezTo>
                    <a:pt x="2225" y="120306"/>
                    <a:pt x="3541" y="91347"/>
                    <a:pt x="8478" y="63704"/>
                  </a:cubicBezTo>
                  <a:cubicBezTo>
                    <a:pt x="13743" y="33429"/>
                    <a:pt x="26577" y="23557"/>
                    <a:pt x="58169" y="21583"/>
                  </a:cubicBezTo>
                  <a:cubicBezTo>
                    <a:pt x="112795" y="17962"/>
                    <a:pt x="167751" y="15659"/>
                    <a:pt x="222379" y="13356"/>
                  </a:cubicBezTo>
                  <a:cubicBezTo>
                    <a:pt x="342822" y="8748"/>
                    <a:pt x="463264" y="4470"/>
                    <a:pt x="584036" y="521"/>
                  </a:cubicBezTo>
                  <a:cubicBezTo>
                    <a:pt x="594896" y="192"/>
                    <a:pt x="606085" y="-466"/>
                    <a:pt x="616944" y="521"/>
                  </a:cubicBezTo>
                  <a:cubicBezTo>
                    <a:pt x="652156" y="3483"/>
                    <a:pt x="668280" y="18950"/>
                    <a:pt x="671242" y="54161"/>
                  </a:cubicBezTo>
                  <a:cubicBezTo>
                    <a:pt x="673217" y="78184"/>
                    <a:pt x="672229" y="102536"/>
                    <a:pt x="672229" y="126558"/>
                  </a:cubicBezTo>
                  <a:cubicBezTo>
                    <a:pt x="671901" y="747530"/>
                    <a:pt x="671571" y="1368172"/>
                    <a:pt x="671571" y="1989144"/>
                  </a:cubicBezTo>
                  <a:cubicBezTo>
                    <a:pt x="671571" y="2035215"/>
                    <a:pt x="670913" y="2081286"/>
                    <a:pt x="683089" y="2126370"/>
                  </a:cubicBezTo>
                  <a:cubicBezTo>
                    <a:pt x="692961" y="2163227"/>
                    <a:pt x="709745" y="2196135"/>
                    <a:pt x="737387" y="2222461"/>
                  </a:cubicBezTo>
                  <a:cubicBezTo>
                    <a:pt x="765029" y="2248787"/>
                    <a:pt x="791027" y="2248787"/>
                    <a:pt x="818011" y="2222132"/>
                  </a:cubicBezTo>
                  <a:cubicBezTo>
                    <a:pt x="848616" y="2191857"/>
                    <a:pt x="867373" y="2155000"/>
                    <a:pt x="873297" y="2112548"/>
                  </a:cubicBezTo>
                  <a:cubicBezTo>
                    <a:pt x="877575" y="2082273"/>
                    <a:pt x="879878" y="2051340"/>
                    <a:pt x="879878" y="2020736"/>
                  </a:cubicBezTo>
                  <a:cubicBezTo>
                    <a:pt x="880207" y="1507373"/>
                    <a:pt x="880536" y="994010"/>
                    <a:pt x="880207" y="480647"/>
                  </a:cubicBezTo>
                  <a:cubicBezTo>
                    <a:pt x="880207" y="458599"/>
                    <a:pt x="878891" y="436880"/>
                    <a:pt x="877245" y="414832"/>
                  </a:cubicBezTo>
                  <a:cubicBezTo>
                    <a:pt x="872309" y="342763"/>
                    <a:pt x="842692" y="283858"/>
                    <a:pt x="782471" y="242394"/>
                  </a:cubicBezTo>
                  <a:cubicBezTo>
                    <a:pt x="734096" y="209157"/>
                    <a:pt x="718958" y="160783"/>
                    <a:pt x="715997" y="106156"/>
                  </a:cubicBezTo>
                  <a:cubicBezTo>
                    <a:pt x="715667" y="97600"/>
                    <a:pt x="715997" y="88385"/>
                    <a:pt x="717642" y="79829"/>
                  </a:cubicBezTo>
                  <a:cubicBezTo>
                    <a:pt x="724224" y="39353"/>
                    <a:pt x="741007" y="24215"/>
                    <a:pt x="783787" y="21912"/>
                  </a:cubicBezTo>
                  <a:cubicBezTo>
                    <a:pt x="844995" y="18292"/>
                    <a:pt x="906533" y="15659"/>
                    <a:pt x="967742" y="13356"/>
                  </a:cubicBezTo>
                  <a:cubicBezTo>
                    <a:pt x="1081604" y="8748"/>
                    <a:pt x="1195794" y="4799"/>
                    <a:pt x="1309654" y="850"/>
                  </a:cubicBezTo>
                  <a:cubicBezTo>
                    <a:pt x="1333349" y="-137"/>
                    <a:pt x="1358030" y="-3757"/>
                    <a:pt x="1382381" y="19279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6500848-5FBE-4F1F-8DDB-DFB8855CAE3B}"/>
                </a:ext>
              </a:extLst>
            </p:cNvPr>
            <p:cNvSpPr/>
            <p:nvPr/>
          </p:nvSpPr>
          <p:spPr>
            <a:xfrm>
              <a:off x="-8031416" y="6892120"/>
              <a:ext cx="1598068" cy="2595758"/>
            </a:xfrm>
            <a:custGeom>
              <a:avLst/>
              <a:gdLst>
                <a:gd name="connsiteX0" fmla="*/ 1598069 w 1598068"/>
                <a:gd name="connsiteY0" fmla="*/ 1307929 h 2595758"/>
                <a:gd name="connsiteX1" fmla="*/ 1509217 w 1598068"/>
                <a:gd name="connsiteY1" fmla="*/ 1994387 h 2595758"/>
                <a:gd name="connsiteX2" fmla="*/ 1404899 w 1598068"/>
                <a:gd name="connsiteY2" fmla="*/ 2242183 h 2595758"/>
                <a:gd name="connsiteX3" fmla="*/ 929710 w 1598068"/>
                <a:gd name="connsiteY3" fmla="*/ 2583438 h 2595758"/>
                <a:gd name="connsiteX4" fmla="*/ 432801 w 1598068"/>
                <a:gd name="connsiteY4" fmla="*/ 2486031 h 2595758"/>
                <a:gd name="connsiteX5" fmla="*/ 145186 w 1598068"/>
                <a:gd name="connsiteY5" fmla="*/ 2143789 h 2595758"/>
                <a:gd name="connsiteX6" fmla="*/ 28692 w 1598068"/>
                <a:gd name="connsiteY6" fmla="*/ 1720593 h 2595758"/>
                <a:gd name="connsiteX7" fmla="*/ 2366 w 1598068"/>
                <a:gd name="connsiteY7" fmla="*/ 1136479 h 2595758"/>
                <a:gd name="connsiteX8" fmla="*/ 94179 w 1598068"/>
                <a:gd name="connsiteY8" fmla="*/ 573754 h 2595758"/>
                <a:gd name="connsiteX9" fmla="*/ 249833 w 1598068"/>
                <a:gd name="connsiteY9" fmla="*/ 271331 h 2595758"/>
                <a:gd name="connsiteX10" fmla="*/ 1394369 w 1598068"/>
                <a:gd name="connsiteY10" fmla="*/ 332869 h 2595758"/>
                <a:gd name="connsiteX11" fmla="*/ 1536531 w 1598068"/>
                <a:gd name="connsiteY11" fmla="*/ 684983 h 2595758"/>
                <a:gd name="connsiteX12" fmla="*/ 1586880 w 1598068"/>
                <a:gd name="connsiteY12" fmla="*/ 1049273 h 2595758"/>
                <a:gd name="connsiteX13" fmla="*/ 1598069 w 1598068"/>
                <a:gd name="connsiteY13" fmla="*/ 1307929 h 2595758"/>
                <a:gd name="connsiteX14" fmla="*/ 1027446 w 1598068"/>
                <a:gd name="connsiteY14" fmla="*/ 1259225 h 2595758"/>
                <a:gd name="connsiteX15" fmla="*/ 1023826 w 1598068"/>
                <a:gd name="connsiteY15" fmla="*/ 1259225 h 2595758"/>
                <a:gd name="connsiteX16" fmla="*/ 1023168 w 1598068"/>
                <a:gd name="connsiteY16" fmla="*/ 818588 h 2595758"/>
                <a:gd name="connsiteX17" fmla="*/ 1001778 w 1598068"/>
                <a:gd name="connsiteY17" fmla="*/ 524063 h 2595758"/>
                <a:gd name="connsiteX18" fmla="*/ 934317 w 1598068"/>
                <a:gd name="connsiteY18" fmla="*/ 340108 h 2595758"/>
                <a:gd name="connsiteX19" fmla="*/ 812229 w 1598068"/>
                <a:gd name="connsiteY19" fmla="*/ 261129 h 2595758"/>
                <a:gd name="connsiteX20" fmla="*/ 666447 w 1598068"/>
                <a:gd name="connsiteY20" fmla="*/ 332210 h 2595758"/>
                <a:gd name="connsiteX21" fmla="*/ 591417 w 1598068"/>
                <a:gd name="connsiteY21" fmla="*/ 546770 h 2595758"/>
                <a:gd name="connsiteX22" fmla="*/ 565749 w 1598068"/>
                <a:gd name="connsiteY22" fmla="*/ 933766 h 2595758"/>
                <a:gd name="connsiteX23" fmla="*/ 578583 w 1598068"/>
                <a:gd name="connsiteY23" fmla="*/ 1840378 h 2595758"/>
                <a:gd name="connsiteX24" fmla="*/ 601289 w 1598068"/>
                <a:gd name="connsiteY24" fmla="*/ 2089162 h 2595758"/>
                <a:gd name="connsiteX25" fmla="*/ 665789 w 1598068"/>
                <a:gd name="connsiteY25" fmla="*/ 2259295 h 2595758"/>
                <a:gd name="connsiteX26" fmla="*/ 784915 w 1598068"/>
                <a:gd name="connsiteY26" fmla="*/ 2333009 h 2595758"/>
                <a:gd name="connsiteX27" fmla="*/ 938266 w 1598068"/>
                <a:gd name="connsiteY27" fmla="*/ 2262586 h 2595758"/>
                <a:gd name="connsiteX28" fmla="*/ 1000462 w 1598068"/>
                <a:gd name="connsiteY28" fmla="*/ 2105286 h 2595758"/>
                <a:gd name="connsiteX29" fmla="*/ 1027446 w 1598068"/>
                <a:gd name="connsiteY29" fmla="*/ 1811090 h 2595758"/>
                <a:gd name="connsiteX30" fmla="*/ 1027446 w 1598068"/>
                <a:gd name="connsiteY30" fmla="*/ 1259225 h 259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98068" h="2595758">
                  <a:moveTo>
                    <a:pt x="1598069" y="1307929"/>
                  </a:moveTo>
                  <a:cubicBezTo>
                    <a:pt x="1597082" y="1543220"/>
                    <a:pt x="1577995" y="1771930"/>
                    <a:pt x="1509217" y="1994387"/>
                  </a:cubicBezTo>
                  <a:cubicBezTo>
                    <a:pt x="1482562" y="2080605"/>
                    <a:pt x="1449983" y="2163862"/>
                    <a:pt x="1404899" y="2242183"/>
                  </a:cubicBezTo>
                  <a:cubicBezTo>
                    <a:pt x="1297949" y="2427783"/>
                    <a:pt x="1140649" y="2545265"/>
                    <a:pt x="929710" y="2583438"/>
                  </a:cubicBezTo>
                  <a:cubicBezTo>
                    <a:pt x="752995" y="2615358"/>
                    <a:pt x="586481" y="2586070"/>
                    <a:pt x="432801" y="2486031"/>
                  </a:cubicBezTo>
                  <a:cubicBezTo>
                    <a:pt x="301498" y="2400470"/>
                    <a:pt x="209027" y="2284963"/>
                    <a:pt x="145186" y="2143789"/>
                  </a:cubicBezTo>
                  <a:cubicBezTo>
                    <a:pt x="84306" y="2008867"/>
                    <a:pt x="46791" y="1867033"/>
                    <a:pt x="28692" y="1720593"/>
                  </a:cubicBezTo>
                  <a:cubicBezTo>
                    <a:pt x="4670" y="1526766"/>
                    <a:pt x="-4874" y="1331623"/>
                    <a:pt x="2366" y="1136479"/>
                  </a:cubicBezTo>
                  <a:cubicBezTo>
                    <a:pt x="9277" y="945284"/>
                    <a:pt x="36919" y="757051"/>
                    <a:pt x="94179" y="573754"/>
                  </a:cubicBezTo>
                  <a:cubicBezTo>
                    <a:pt x="128403" y="463842"/>
                    <a:pt x="180398" y="363802"/>
                    <a:pt x="249833" y="271331"/>
                  </a:cubicBezTo>
                  <a:cubicBezTo>
                    <a:pt x="547649" y="-126525"/>
                    <a:pt x="1146902" y="-70582"/>
                    <a:pt x="1394369" y="332869"/>
                  </a:cubicBezTo>
                  <a:cubicBezTo>
                    <a:pt x="1461501" y="442452"/>
                    <a:pt x="1505926" y="560920"/>
                    <a:pt x="1536531" y="684983"/>
                  </a:cubicBezTo>
                  <a:cubicBezTo>
                    <a:pt x="1565819" y="804767"/>
                    <a:pt x="1577995" y="926856"/>
                    <a:pt x="1586880" y="1049273"/>
                  </a:cubicBezTo>
                  <a:cubicBezTo>
                    <a:pt x="1592474" y="1136808"/>
                    <a:pt x="1594120" y="1224672"/>
                    <a:pt x="1598069" y="1307929"/>
                  </a:cubicBezTo>
                  <a:close/>
                  <a:moveTo>
                    <a:pt x="1027446" y="1259225"/>
                  </a:moveTo>
                  <a:cubicBezTo>
                    <a:pt x="1026130" y="1259225"/>
                    <a:pt x="1024814" y="1259225"/>
                    <a:pt x="1023826" y="1259225"/>
                  </a:cubicBezTo>
                  <a:cubicBezTo>
                    <a:pt x="1023826" y="1112456"/>
                    <a:pt x="1025472" y="965687"/>
                    <a:pt x="1023168" y="818588"/>
                  </a:cubicBezTo>
                  <a:cubicBezTo>
                    <a:pt x="1021852" y="720194"/>
                    <a:pt x="1020535" y="621471"/>
                    <a:pt x="1001778" y="524063"/>
                  </a:cubicBezTo>
                  <a:cubicBezTo>
                    <a:pt x="989273" y="458906"/>
                    <a:pt x="969528" y="396710"/>
                    <a:pt x="934317" y="340108"/>
                  </a:cubicBezTo>
                  <a:cubicBezTo>
                    <a:pt x="906016" y="295025"/>
                    <a:pt x="866856" y="265737"/>
                    <a:pt x="812229" y="261129"/>
                  </a:cubicBezTo>
                  <a:cubicBezTo>
                    <a:pt x="749374" y="255864"/>
                    <a:pt x="701658" y="281203"/>
                    <a:pt x="666447" y="332210"/>
                  </a:cubicBezTo>
                  <a:cubicBezTo>
                    <a:pt x="622021" y="397039"/>
                    <a:pt x="597669" y="469436"/>
                    <a:pt x="591417" y="546770"/>
                  </a:cubicBezTo>
                  <a:cubicBezTo>
                    <a:pt x="581215" y="675769"/>
                    <a:pt x="570356" y="804439"/>
                    <a:pt x="565749" y="933766"/>
                  </a:cubicBezTo>
                  <a:cubicBezTo>
                    <a:pt x="555218" y="1236190"/>
                    <a:pt x="557851" y="1538613"/>
                    <a:pt x="578583" y="1840378"/>
                  </a:cubicBezTo>
                  <a:cubicBezTo>
                    <a:pt x="584177" y="1923306"/>
                    <a:pt x="592733" y="2006234"/>
                    <a:pt x="601289" y="2089162"/>
                  </a:cubicBezTo>
                  <a:cubicBezTo>
                    <a:pt x="607542" y="2151357"/>
                    <a:pt x="628932" y="2208617"/>
                    <a:pt x="665789" y="2259295"/>
                  </a:cubicBezTo>
                  <a:cubicBezTo>
                    <a:pt x="695406" y="2299772"/>
                    <a:pt x="733579" y="2327744"/>
                    <a:pt x="784915" y="2333009"/>
                  </a:cubicBezTo>
                  <a:cubicBezTo>
                    <a:pt x="849743" y="2339919"/>
                    <a:pt x="900093" y="2313593"/>
                    <a:pt x="938266" y="2262586"/>
                  </a:cubicBezTo>
                  <a:cubicBezTo>
                    <a:pt x="973148" y="2215857"/>
                    <a:pt x="990589" y="2161559"/>
                    <a:pt x="1000462" y="2105286"/>
                  </a:cubicBezTo>
                  <a:cubicBezTo>
                    <a:pt x="1017245" y="2007879"/>
                    <a:pt x="1027446" y="1909814"/>
                    <a:pt x="1027446" y="1811090"/>
                  </a:cubicBezTo>
                  <a:cubicBezTo>
                    <a:pt x="1027446" y="1627135"/>
                    <a:pt x="1027446" y="1443180"/>
                    <a:pt x="1027446" y="1259225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4AF3512-DACC-4C36-8C14-ECD5B911E6B8}"/>
                </a:ext>
              </a:extLst>
            </p:cNvPr>
            <p:cNvSpPr/>
            <p:nvPr/>
          </p:nvSpPr>
          <p:spPr>
            <a:xfrm>
              <a:off x="-9199583" y="6919280"/>
              <a:ext cx="1284047" cy="2512509"/>
            </a:xfrm>
            <a:custGeom>
              <a:avLst/>
              <a:gdLst>
                <a:gd name="connsiteX0" fmla="*/ 2962 w 1284047"/>
                <a:gd name="connsiteY0" fmla="*/ 249765 h 2512509"/>
                <a:gd name="connsiteX1" fmla="*/ 2962 w 1284047"/>
                <a:gd name="connsiteY1" fmla="*/ 62848 h 2512509"/>
                <a:gd name="connsiteX2" fmla="*/ 79308 w 1284047"/>
                <a:gd name="connsiteY2" fmla="*/ 43103 h 2512509"/>
                <a:gd name="connsiteX3" fmla="*/ 466634 w 1284047"/>
                <a:gd name="connsiteY3" fmla="*/ 29940 h 2512509"/>
                <a:gd name="connsiteX4" fmla="*/ 505465 w 1284047"/>
                <a:gd name="connsiteY4" fmla="*/ 34219 h 2512509"/>
                <a:gd name="connsiteX5" fmla="*/ 530475 w 1284047"/>
                <a:gd name="connsiteY5" fmla="*/ 61861 h 2512509"/>
                <a:gd name="connsiteX6" fmla="*/ 533108 w 1284047"/>
                <a:gd name="connsiteY6" fmla="*/ 114184 h 2512509"/>
                <a:gd name="connsiteX7" fmla="*/ 533108 w 1284047"/>
                <a:gd name="connsiteY7" fmla="*/ 410026 h 2512509"/>
                <a:gd name="connsiteX8" fmla="*/ 534753 w 1284047"/>
                <a:gd name="connsiteY8" fmla="*/ 455768 h 2512509"/>
                <a:gd name="connsiteX9" fmla="*/ 553839 w 1284047"/>
                <a:gd name="connsiteY9" fmla="*/ 487360 h 2512509"/>
                <a:gd name="connsiteX10" fmla="*/ 576217 w 1284047"/>
                <a:gd name="connsiteY10" fmla="*/ 448858 h 2512509"/>
                <a:gd name="connsiteX11" fmla="*/ 630515 w 1284047"/>
                <a:gd name="connsiteY11" fmla="*/ 322162 h 2512509"/>
                <a:gd name="connsiteX12" fmla="*/ 762805 w 1284047"/>
                <a:gd name="connsiteY12" fmla="*/ 119121 h 2512509"/>
                <a:gd name="connsiteX13" fmla="*/ 938203 w 1284047"/>
                <a:gd name="connsiteY13" fmla="*/ 9208 h 2512509"/>
                <a:gd name="connsiteX14" fmla="*/ 1075100 w 1284047"/>
                <a:gd name="connsiteY14" fmla="*/ 5588 h 2512509"/>
                <a:gd name="connsiteX15" fmla="*/ 1279458 w 1284047"/>
                <a:gd name="connsiteY15" fmla="*/ 218503 h 2512509"/>
                <a:gd name="connsiteX16" fmla="*/ 1252802 w 1284047"/>
                <a:gd name="connsiteY16" fmla="*/ 424505 h 2512509"/>
                <a:gd name="connsiteX17" fmla="*/ 1186329 w 1284047"/>
                <a:gd name="connsiteY17" fmla="*/ 513357 h 2512509"/>
                <a:gd name="connsiteX18" fmla="*/ 941823 w 1284047"/>
                <a:gd name="connsiteY18" fmla="*/ 541328 h 2512509"/>
                <a:gd name="connsiteX19" fmla="*/ 860212 w 1284047"/>
                <a:gd name="connsiteY19" fmla="*/ 486702 h 2512509"/>
                <a:gd name="connsiteX20" fmla="*/ 794067 w 1284047"/>
                <a:gd name="connsiteY20" fmla="*/ 499535 h 2512509"/>
                <a:gd name="connsiteX21" fmla="*/ 777942 w 1284047"/>
                <a:gd name="connsiteY21" fmla="*/ 528165 h 2512509"/>
                <a:gd name="connsiteX22" fmla="*/ 636767 w 1284047"/>
                <a:gd name="connsiteY22" fmla="*/ 1083650 h 2512509"/>
                <a:gd name="connsiteX23" fmla="*/ 635122 w 1284047"/>
                <a:gd name="connsiteY23" fmla="*/ 1761224 h 2512509"/>
                <a:gd name="connsiteX24" fmla="*/ 633477 w 1284047"/>
                <a:gd name="connsiteY24" fmla="*/ 1997831 h 2512509"/>
                <a:gd name="connsiteX25" fmla="*/ 648943 w 1284047"/>
                <a:gd name="connsiteY25" fmla="*/ 2141310 h 2512509"/>
                <a:gd name="connsiteX26" fmla="*/ 726935 w 1284047"/>
                <a:gd name="connsiteY26" fmla="*/ 2283472 h 2512509"/>
                <a:gd name="connsiteX27" fmla="*/ 765108 w 1284047"/>
                <a:gd name="connsiteY27" fmla="*/ 2481577 h 2512509"/>
                <a:gd name="connsiteX28" fmla="*/ 726606 w 1284047"/>
                <a:gd name="connsiteY28" fmla="*/ 2511852 h 2512509"/>
                <a:gd name="connsiteX29" fmla="*/ 706861 w 1284047"/>
                <a:gd name="connsiteY29" fmla="*/ 2512510 h 2512509"/>
                <a:gd name="connsiteX30" fmla="*/ 62196 w 1284047"/>
                <a:gd name="connsiteY30" fmla="*/ 2512181 h 2512509"/>
                <a:gd name="connsiteX31" fmla="*/ 11518 w 1284047"/>
                <a:gd name="connsiteY31" fmla="*/ 2510206 h 2512509"/>
                <a:gd name="connsiteX32" fmla="*/ 3620 w 1284047"/>
                <a:gd name="connsiteY32" fmla="*/ 2497043 h 2512509"/>
                <a:gd name="connsiteX33" fmla="*/ 0 w 1284047"/>
                <a:gd name="connsiteY33" fmla="*/ 2451302 h 2512509"/>
                <a:gd name="connsiteX34" fmla="*/ 987 w 1284047"/>
                <a:gd name="connsiteY34" fmla="*/ 2306178 h 2512509"/>
                <a:gd name="connsiteX35" fmla="*/ 47058 w 1284047"/>
                <a:gd name="connsiteY35" fmla="*/ 2277548 h 2512509"/>
                <a:gd name="connsiteX36" fmla="*/ 117152 w 1284047"/>
                <a:gd name="connsiteY36" fmla="*/ 2158092 h 2512509"/>
                <a:gd name="connsiteX37" fmla="*/ 118139 w 1284047"/>
                <a:gd name="connsiteY37" fmla="*/ 2098858 h 2512509"/>
                <a:gd name="connsiteX38" fmla="*/ 116823 w 1284047"/>
                <a:gd name="connsiteY38" fmla="*/ 513686 h 2512509"/>
                <a:gd name="connsiteX39" fmla="*/ 116165 w 1284047"/>
                <a:gd name="connsiteY39" fmla="*/ 461033 h 2512509"/>
                <a:gd name="connsiteX40" fmla="*/ 38831 w 1284047"/>
                <a:gd name="connsiteY40" fmla="*/ 284976 h 2512509"/>
                <a:gd name="connsiteX41" fmla="*/ 2962 w 1284047"/>
                <a:gd name="connsiteY41" fmla="*/ 249765 h 251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284047" h="2512509">
                  <a:moveTo>
                    <a:pt x="2962" y="249765"/>
                  </a:moveTo>
                  <a:cubicBezTo>
                    <a:pt x="2962" y="182304"/>
                    <a:pt x="2962" y="123399"/>
                    <a:pt x="2962" y="62848"/>
                  </a:cubicBezTo>
                  <a:cubicBezTo>
                    <a:pt x="27643" y="48369"/>
                    <a:pt x="53640" y="45736"/>
                    <a:pt x="79308" y="43103"/>
                  </a:cubicBezTo>
                  <a:cubicBezTo>
                    <a:pt x="207978" y="28953"/>
                    <a:pt x="337306" y="26979"/>
                    <a:pt x="466634" y="29940"/>
                  </a:cubicBezTo>
                  <a:cubicBezTo>
                    <a:pt x="479797" y="30269"/>
                    <a:pt x="492960" y="30928"/>
                    <a:pt x="505465" y="34219"/>
                  </a:cubicBezTo>
                  <a:cubicBezTo>
                    <a:pt x="518628" y="37838"/>
                    <a:pt x="528830" y="47382"/>
                    <a:pt x="530475" y="61861"/>
                  </a:cubicBezTo>
                  <a:cubicBezTo>
                    <a:pt x="532449" y="79302"/>
                    <a:pt x="533108" y="96743"/>
                    <a:pt x="533108" y="114184"/>
                  </a:cubicBezTo>
                  <a:cubicBezTo>
                    <a:pt x="533437" y="212908"/>
                    <a:pt x="533108" y="311632"/>
                    <a:pt x="533108" y="410026"/>
                  </a:cubicBezTo>
                  <a:cubicBezTo>
                    <a:pt x="533108" y="425493"/>
                    <a:pt x="532120" y="440959"/>
                    <a:pt x="534753" y="455768"/>
                  </a:cubicBezTo>
                  <a:cubicBezTo>
                    <a:pt x="536398" y="464982"/>
                    <a:pt x="544625" y="472881"/>
                    <a:pt x="553839" y="487360"/>
                  </a:cubicBezTo>
                  <a:cubicBezTo>
                    <a:pt x="563712" y="470248"/>
                    <a:pt x="571281" y="460046"/>
                    <a:pt x="576217" y="448858"/>
                  </a:cubicBezTo>
                  <a:cubicBezTo>
                    <a:pt x="594645" y="406735"/>
                    <a:pt x="611757" y="363955"/>
                    <a:pt x="630515" y="322162"/>
                  </a:cubicBezTo>
                  <a:cubicBezTo>
                    <a:pt x="663752" y="247461"/>
                    <a:pt x="708177" y="179671"/>
                    <a:pt x="762805" y="119121"/>
                  </a:cubicBezTo>
                  <a:cubicBezTo>
                    <a:pt x="810850" y="66139"/>
                    <a:pt x="867122" y="26321"/>
                    <a:pt x="938203" y="9208"/>
                  </a:cubicBezTo>
                  <a:cubicBezTo>
                    <a:pt x="983945" y="-1651"/>
                    <a:pt x="1029687" y="-2968"/>
                    <a:pt x="1075100" y="5588"/>
                  </a:cubicBezTo>
                  <a:cubicBezTo>
                    <a:pt x="1184683" y="25662"/>
                    <a:pt x="1262017" y="106286"/>
                    <a:pt x="1279458" y="218503"/>
                  </a:cubicBezTo>
                  <a:cubicBezTo>
                    <a:pt x="1290318" y="289255"/>
                    <a:pt x="1282091" y="358361"/>
                    <a:pt x="1252802" y="424505"/>
                  </a:cubicBezTo>
                  <a:cubicBezTo>
                    <a:pt x="1237336" y="459059"/>
                    <a:pt x="1215288" y="488676"/>
                    <a:pt x="1186329" y="513357"/>
                  </a:cubicBezTo>
                  <a:cubicBezTo>
                    <a:pt x="1113931" y="575224"/>
                    <a:pt x="1025738" y="586083"/>
                    <a:pt x="941823" y="541328"/>
                  </a:cubicBezTo>
                  <a:cubicBezTo>
                    <a:pt x="913193" y="525862"/>
                    <a:pt x="887525" y="504472"/>
                    <a:pt x="860212" y="486702"/>
                  </a:cubicBezTo>
                  <a:cubicBezTo>
                    <a:pt x="830266" y="467286"/>
                    <a:pt x="813482" y="470906"/>
                    <a:pt x="794067" y="499535"/>
                  </a:cubicBezTo>
                  <a:cubicBezTo>
                    <a:pt x="787814" y="508420"/>
                    <a:pt x="782878" y="518293"/>
                    <a:pt x="777942" y="528165"/>
                  </a:cubicBezTo>
                  <a:cubicBezTo>
                    <a:pt x="689420" y="702906"/>
                    <a:pt x="638742" y="887520"/>
                    <a:pt x="636767" y="1083650"/>
                  </a:cubicBezTo>
                  <a:cubicBezTo>
                    <a:pt x="634793" y="1309399"/>
                    <a:pt x="635780" y="1535146"/>
                    <a:pt x="635122" y="1761224"/>
                  </a:cubicBezTo>
                  <a:cubicBezTo>
                    <a:pt x="634793" y="1840203"/>
                    <a:pt x="633477" y="1919181"/>
                    <a:pt x="633477" y="1997831"/>
                  </a:cubicBezTo>
                  <a:cubicBezTo>
                    <a:pt x="633477" y="2046205"/>
                    <a:pt x="635780" y="2093922"/>
                    <a:pt x="648943" y="2141310"/>
                  </a:cubicBezTo>
                  <a:cubicBezTo>
                    <a:pt x="663752" y="2195278"/>
                    <a:pt x="685142" y="2247273"/>
                    <a:pt x="726935" y="2283472"/>
                  </a:cubicBezTo>
                  <a:cubicBezTo>
                    <a:pt x="793738" y="2341389"/>
                    <a:pt x="787156" y="2409179"/>
                    <a:pt x="765108" y="2481577"/>
                  </a:cubicBezTo>
                  <a:cubicBezTo>
                    <a:pt x="759514" y="2500005"/>
                    <a:pt x="746351" y="2510864"/>
                    <a:pt x="726606" y="2511852"/>
                  </a:cubicBezTo>
                  <a:cubicBezTo>
                    <a:pt x="720024" y="2512181"/>
                    <a:pt x="713443" y="2512510"/>
                    <a:pt x="706861" y="2512510"/>
                  </a:cubicBezTo>
                  <a:cubicBezTo>
                    <a:pt x="491973" y="2512510"/>
                    <a:pt x="277084" y="2512510"/>
                    <a:pt x="62196" y="2512181"/>
                  </a:cubicBezTo>
                  <a:cubicBezTo>
                    <a:pt x="44755" y="2512181"/>
                    <a:pt x="27313" y="2510864"/>
                    <a:pt x="11518" y="2510206"/>
                  </a:cubicBezTo>
                  <a:cubicBezTo>
                    <a:pt x="7898" y="2504283"/>
                    <a:pt x="3949" y="2500992"/>
                    <a:pt x="3620" y="2497043"/>
                  </a:cubicBezTo>
                  <a:cubicBezTo>
                    <a:pt x="1645" y="2481906"/>
                    <a:pt x="0" y="2466768"/>
                    <a:pt x="0" y="2451302"/>
                  </a:cubicBezTo>
                  <a:cubicBezTo>
                    <a:pt x="0" y="2403256"/>
                    <a:pt x="658" y="2355211"/>
                    <a:pt x="987" y="2306178"/>
                  </a:cubicBezTo>
                  <a:cubicBezTo>
                    <a:pt x="17770" y="2295647"/>
                    <a:pt x="32579" y="2286762"/>
                    <a:pt x="47058" y="2277548"/>
                  </a:cubicBezTo>
                  <a:cubicBezTo>
                    <a:pt x="90826" y="2249576"/>
                    <a:pt x="114849" y="2210087"/>
                    <a:pt x="117152" y="2158092"/>
                  </a:cubicBezTo>
                  <a:cubicBezTo>
                    <a:pt x="118139" y="2138347"/>
                    <a:pt x="118139" y="2118603"/>
                    <a:pt x="118139" y="2098858"/>
                  </a:cubicBezTo>
                  <a:cubicBezTo>
                    <a:pt x="117810" y="1570358"/>
                    <a:pt x="117481" y="1042187"/>
                    <a:pt x="116823" y="513686"/>
                  </a:cubicBezTo>
                  <a:cubicBezTo>
                    <a:pt x="116823" y="496245"/>
                    <a:pt x="116823" y="478475"/>
                    <a:pt x="116165" y="461033"/>
                  </a:cubicBezTo>
                  <a:cubicBezTo>
                    <a:pt x="114190" y="391927"/>
                    <a:pt x="87864" y="333351"/>
                    <a:pt x="38831" y="284976"/>
                  </a:cubicBezTo>
                  <a:cubicBezTo>
                    <a:pt x="27313" y="272471"/>
                    <a:pt x="14809" y="260624"/>
                    <a:pt x="2962" y="249765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66A62E4-027A-4401-B23D-7261605ACBF8}"/>
                </a:ext>
              </a:extLst>
            </p:cNvPr>
            <p:cNvSpPr/>
            <p:nvPr/>
          </p:nvSpPr>
          <p:spPr>
            <a:xfrm>
              <a:off x="-1517243" y="5557871"/>
              <a:ext cx="616696" cy="620661"/>
            </a:xfrm>
            <a:custGeom>
              <a:avLst/>
              <a:gdLst>
                <a:gd name="connsiteX0" fmla="*/ 616696 w 616696"/>
                <a:gd name="connsiteY0" fmla="*/ 312629 h 620661"/>
                <a:gd name="connsiteX1" fmla="*/ 308349 w 616696"/>
                <a:gd name="connsiteY1" fmla="*/ 620647 h 620661"/>
                <a:gd name="connsiteX2" fmla="*/ 3 w 616696"/>
                <a:gd name="connsiteY2" fmla="*/ 309668 h 620661"/>
                <a:gd name="connsiteX3" fmla="*/ 311311 w 616696"/>
                <a:gd name="connsiteY3" fmla="*/ 4 h 620661"/>
                <a:gd name="connsiteX4" fmla="*/ 616696 w 616696"/>
                <a:gd name="connsiteY4" fmla="*/ 312629 h 62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696" h="620661">
                  <a:moveTo>
                    <a:pt x="616696" y="312629"/>
                  </a:moveTo>
                  <a:cubicBezTo>
                    <a:pt x="616367" y="488357"/>
                    <a:pt x="482761" y="622292"/>
                    <a:pt x="308349" y="620647"/>
                  </a:cubicBezTo>
                  <a:cubicBezTo>
                    <a:pt x="125382" y="619002"/>
                    <a:pt x="-655" y="467954"/>
                    <a:pt x="3" y="309668"/>
                  </a:cubicBezTo>
                  <a:cubicBezTo>
                    <a:pt x="661" y="171784"/>
                    <a:pt x="113864" y="-983"/>
                    <a:pt x="311311" y="4"/>
                  </a:cubicBezTo>
                  <a:cubicBezTo>
                    <a:pt x="485394" y="1321"/>
                    <a:pt x="617025" y="137230"/>
                    <a:pt x="616696" y="312629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EDB0C27-2C95-4103-A7D1-691975C098AE}"/>
                </a:ext>
              </a:extLst>
            </p:cNvPr>
            <p:cNvSpPr/>
            <p:nvPr/>
          </p:nvSpPr>
          <p:spPr>
            <a:xfrm>
              <a:off x="-2230458" y="5558515"/>
              <a:ext cx="613845" cy="620335"/>
            </a:xfrm>
            <a:custGeom>
              <a:avLst/>
              <a:gdLst>
                <a:gd name="connsiteX0" fmla="*/ 104 w 613845"/>
                <a:gd name="connsiteY0" fmla="*/ 310340 h 620335"/>
                <a:gd name="connsiteX1" fmla="*/ 306806 w 613845"/>
                <a:gd name="connsiteY1" fmla="*/ 19 h 620335"/>
                <a:gd name="connsiteX2" fmla="*/ 613836 w 613845"/>
                <a:gd name="connsiteY2" fmla="*/ 310998 h 620335"/>
                <a:gd name="connsiteX3" fmla="*/ 305818 w 613845"/>
                <a:gd name="connsiteY3" fmla="*/ 620332 h 620335"/>
                <a:gd name="connsiteX4" fmla="*/ 104 w 613845"/>
                <a:gd name="connsiteY4" fmla="*/ 310340 h 620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845" h="620335">
                  <a:moveTo>
                    <a:pt x="104" y="310340"/>
                  </a:moveTo>
                  <a:cubicBezTo>
                    <a:pt x="-4174" y="153040"/>
                    <a:pt x="123509" y="-1956"/>
                    <a:pt x="306806" y="19"/>
                  </a:cubicBezTo>
                  <a:cubicBezTo>
                    <a:pt x="480559" y="1993"/>
                    <a:pt x="615152" y="133625"/>
                    <a:pt x="613836" y="310998"/>
                  </a:cubicBezTo>
                  <a:cubicBezTo>
                    <a:pt x="612519" y="517989"/>
                    <a:pt x="448967" y="620990"/>
                    <a:pt x="305818" y="620332"/>
                  </a:cubicBezTo>
                  <a:cubicBezTo>
                    <a:pt x="141937" y="619674"/>
                    <a:pt x="-2528" y="493637"/>
                    <a:pt x="104" y="310340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13253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6;p3">
            <a:extLst>
              <a:ext uri="{FF2B5EF4-FFF2-40B4-BE49-F238E27FC236}">
                <a16:creationId xmlns:a16="http://schemas.microsoft.com/office/drawing/2014/main" id="{471AC80A-46FF-41B5-9B44-309AEFD5DC82}"/>
              </a:ext>
            </a:extLst>
          </p:cNvPr>
          <p:cNvSpPr/>
          <p:nvPr userDrawn="1"/>
        </p:nvSpPr>
        <p:spPr>
          <a:xfrm>
            <a:off x="135" y="0"/>
            <a:ext cx="24384152" cy="13817808"/>
          </a:xfrm>
          <a:custGeom>
            <a:avLst/>
            <a:gdLst/>
            <a:ahLst/>
            <a:cxnLst/>
            <a:rect l="l" t="t" r="r" b="b"/>
            <a:pathLst>
              <a:path w="53336" h="30224" extrusionOk="0">
                <a:moveTo>
                  <a:pt x="0" y="0"/>
                </a:moveTo>
                <a:lnTo>
                  <a:pt x="0" y="30224"/>
                </a:lnTo>
                <a:lnTo>
                  <a:pt x="53336" y="30224"/>
                </a:lnTo>
                <a:lnTo>
                  <a:pt x="53336" y="0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9" name="Google Shape;17;p3">
            <a:extLst>
              <a:ext uri="{FF2B5EF4-FFF2-40B4-BE49-F238E27FC236}">
                <a16:creationId xmlns:a16="http://schemas.microsoft.com/office/drawing/2014/main" id="{61C3CFF3-FD66-41B3-82E8-47C03BCC5882}"/>
              </a:ext>
            </a:extLst>
          </p:cNvPr>
          <p:cNvSpPr/>
          <p:nvPr userDrawn="1"/>
        </p:nvSpPr>
        <p:spPr>
          <a:xfrm>
            <a:off x="11181567" y="0"/>
            <a:ext cx="13202445" cy="13817808"/>
          </a:xfrm>
          <a:custGeom>
            <a:avLst/>
            <a:gdLst/>
            <a:ahLst/>
            <a:cxnLst/>
            <a:rect l="l" t="t" r="r" b="b"/>
            <a:pathLst>
              <a:path w="28878" h="30224" extrusionOk="0">
                <a:moveTo>
                  <a:pt x="13399" y="0"/>
                </a:moveTo>
                <a:cubicBezTo>
                  <a:pt x="13478" y="83"/>
                  <a:pt x="13553" y="169"/>
                  <a:pt x="13628" y="254"/>
                </a:cubicBezTo>
                <a:cubicBezTo>
                  <a:pt x="15078" y="1929"/>
                  <a:pt x="15854" y="4105"/>
                  <a:pt x="16166" y="6299"/>
                </a:cubicBezTo>
                <a:cubicBezTo>
                  <a:pt x="16570" y="9159"/>
                  <a:pt x="16194" y="12193"/>
                  <a:pt x="14713" y="14674"/>
                </a:cubicBezTo>
                <a:cubicBezTo>
                  <a:pt x="13056" y="17454"/>
                  <a:pt x="10218" y="19280"/>
                  <a:pt x="7526" y="21080"/>
                </a:cubicBezTo>
                <a:cubicBezTo>
                  <a:pt x="4835" y="22876"/>
                  <a:pt x="2076" y="24891"/>
                  <a:pt x="730" y="27837"/>
                </a:cubicBezTo>
                <a:cubicBezTo>
                  <a:pt x="383" y="28599"/>
                  <a:pt x="143" y="29401"/>
                  <a:pt x="0" y="30224"/>
                </a:cubicBezTo>
                <a:lnTo>
                  <a:pt x="28878" y="30224"/>
                </a:lnTo>
                <a:lnTo>
                  <a:pt x="2887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0" name="Google Shape;18;p3">
            <a:extLst>
              <a:ext uri="{FF2B5EF4-FFF2-40B4-BE49-F238E27FC236}">
                <a16:creationId xmlns:a16="http://schemas.microsoft.com/office/drawing/2014/main" id="{43E66AA8-5D61-495E-B0B7-CD925BB0719F}"/>
              </a:ext>
            </a:extLst>
          </p:cNvPr>
          <p:cNvSpPr/>
          <p:nvPr userDrawn="1"/>
        </p:nvSpPr>
        <p:spPr>
          <a:xfrm>
            <a:off x="17411939" y="10568084"/>
            <a:ext cx="6971995" cy="3249635"/>
          </a:xfrm>
          <a:custGeom>
            <a:avLst/>
            <a:gdLst/>
            <a:ahLst/>
            <a:cxnLst/>
            <a:rect l="l" t="t" r="r" b="b"/>
            <a:pathLst>
              <a:path w="15250" h="7108" extrusionOk="0">
                <a:moveTo>
                  <a:pt x="15250" y="0"/>
                </a:moveTo>
                <a:cubicBezTo>
                  <a:pt x="15107" y="0"/>
                  <a:pt x="14964" y="0"/>
                  <a:pt x="14820" y="4"/>
                </a:cubicBezTo>
                <a:cubicBezTo>
                  <a:pt x="11582" y="61"/>
                  <a:pt x="8285" y="555"/>
                  <a:pt x="5394" y="2019"/>
                </a:cubicBezTo>
                <a:cubicBezTo>
                  <a:pt x="3153" y="3146"/>
                  <a:pt x="1174" y="4917"/>
                  <a:pt x="0" y="7108"/>
                </a:cubicBezTo>
                <a:lnTo>
                  <a:pt x="15250" y="7108"/>
                </a:lnTo>
                <a:lnTo>
                  <a:pt x="15250" y="0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</a:endParaRPr>
          </a:p>
        </p:txBody>
      </p:sp>
      <p:sp>
        <p:nvSpPr>
          <p:cNvPr id="21" name="Google Shape;19;p3">
            <a:extLst>
              <a:ext uri="{FF2B5EF4-FFF2-40B4-BE49-F238E27FC236}">
                <a16:creationId xmlns:a16="http://schemas.microsoft.com/office/drawing/2014/main" id="{E4E96F3A-3FDC-4470-AC64-7E5D4612B2F7}"/>
              </a:ext>
            </a:extLst>
          </p:cNvPr>
          <p:cNvSpPr/>
          <p:nvPr userDrawn="1"/>
        </p:nvSpPr>
        <p:spPr>
          <a:xfrm>
            <a:off x="20461751" y="939041"/>
            <a:ext cx="3151800" cy="3151800"/>
          </a:xfrm>
          <a:custGeom>
            <a:avLst/>
            <a:gdLst/>
            <a:ahLst/>
            <a:cxnLst/>
            <a:rect l="l" t="t" r="r" b="b"/>
            <a:pathLst>
              <a:path w="6894" h="6894" extrusionOk="0">
                <a:moveTo>
                  <a:pt x="3447" y="1"/>
                </a:moveTo>
                <a:cubicBezTo>
                  <a:pt x="1543" y="1"/>
                  <a:pt x="0" y="1543"/>
                  <a:pt x="0" y="3447"/>
                </a:cubicBezTo>
                <a:cubicBezTo>
                  <a:pt x="0" y="5351"/>
                  <a:pt x="1543" y="6893"/>
                  <a:pt x="3447" y="6893"/>
                </a:cubicBezTo>
                <a:cubicBezTo>
                  <a:pt x="5351" y="6893"/>
                  <a:pt x="6893" y="5351"/>
                  <a:pt x="6893" y="3447"/>
                </a:cubicBezTo>
                <a:cubicBezTo>
                  <a:pt x="6893" y="1543"/>
                  <a:pt x="5351" y="1"/>
                  <a:pt x="3447" y="1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964C36-E445-421F-9459-9FE301696463}"/>
              </a:ext>
            </a:extLst>
          </p:cNvPr>
          <p:cNvSpPr/>
          <p:nvPr userDrawn="1"/>
        </p:nvSpPr>
        <p:spPr>
          <a:xfrm>
            <a:off x="20699023" y="12826857"/>
            <a:ext cx="1645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Do more with</a:t>
            </a:r>
          </a:p>
        </p:txBody>
      </p:sp>
      <p:sp>
        <p:nvSpPr>
          <p:cNvPr id="23" name="Google Shape;910;p174">
            <a:extLst>
              <a:ext uri="{FF2B5EF4-FFF2-40B4-BE49-F238E27FC236}">
                <a16:creationId xmlns:a16="http://schemas.microsoft.com/office/drawing/2014/main" id="{5204C3C0-F1C6-4C9A-A675-FAF618BCA837}"/>
              </a:ext>
            </a:extLst>
          </p:cNvPr>
          <p:cNvSpPr/>
          <p:nvPr userDrawn="1"/>
        </p:nvSpPr>
        <p:spPr>
          <a:xfrm rot="5400000">
            <a:off x="20358457" y="12901925"/>
            <a:ext cx="253593" cy="219195"/>
          </a:xfrm>
          <a:prstGeom prst="triangle">
            <a:avLst>
              <a:gd name="adj" fmla="val 50000"/>
            </a:avLst>
          </a:prstGeom>
          <a:solidFill>
            <a:srgbClr val="E82A0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3800" tIns="121850" rIns="243800" bIns="121850" anchor="ctr" anchorCtr="0">
            <a:no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800" b="0" i="0" u="none" strike="noStrike" kern="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2563D92C-7500-48D4-B8F9-963D5E4096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22363897" y="12542173"/>
            <a:ext cx="1434247" cy="7349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01450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5105-49BB-4004-9D03-21D0547D7237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9E7A-235E-4898-9BE3-CD721A92FF3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20342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5D15CC69-8E6B-420B-B125-1111288438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2"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697982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731522" y="731523"/>
            <a:ext cx="13868776" cy="4431982"/>
          </a:xfrm>
          <a:prstGeom prst="rect">
            <a:avLst/>
          </a:prstGeom>
        </p:spPr>
        <p:txBody>
          <a:bodyPr wrap="square" lIns="0" rIns="0" anchor="b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4400" b="0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731522" y="6005691"/>
            <a:ext cx="13868776" cy="8207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5334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5733163"/>
      </p:ext>
    </p:extLst>
  </p:cSld>
  <p:clrMapOvr>
    <a:masterClrMapping/>
  </p:clrMapOvr>
  <p:transition spd="med">
    <p:wipe dir="r"/>
  </p:transition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731522" y="731523"/>
            <a:ext cx="13868776" cy="4431982"/>
          </a:xfrm>
          <a:prstGeom prst="rect">
            <a:avLst/>
          </a:prstGeom>
        </p:spPr>
        <p:txBody>
          <a:bodyPr wrap="square" lIns="0" rIns="0" anchor="b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4400" b="0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731522" y="6005691"/>
            <a:ext cx="13868776" cy="8207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5334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977" y="10300927"/>
            <a:ext cx="2487066" cy="248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76574"/>
      </p:ext>
    </p:extLst>
  </p:cSld>
  <p:clrMapOvr>
    <a:masterClrMapping/>
  </p:clrMapOvr>
  <p:transition spd="med">
    <p:wipe dir="r"/>
  </p:transition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Dell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731522" y="731523"/>
            <a:ext cx="13868776" cy="4431982"/>
          </a:xfrm>
          <a:prstGeom prst="rect">
            <a:avLst/>
          </a:prstGeom>
        </p:spPr>
        <p:txBody>
          <a:bodyPr wrap="square" lIns="0" rIns="0" anchor="b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4400" b="0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731522" y="6005691"/>
            <a:ext cx="13868776" cy="8207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5334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1822123"/>
      </p:ext>
    </p:extLst>
  </p:cSld>
  <p:clrMapOvr>
    <a:masterClrMapping/>
  </p:clrMapOvr>
  <p:transition spd="med">
    <p:wipe dir="r"/>
  </p:transition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Dell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731522" y="731523"/>
            <a:ext cx="13868776" cy="4431982"/>
          </a:xfrm>
          <a:prstGeom prst="rect">
            <a:avLst/>
          </a:prstGeom>
        </p:spPr>
        <p:txBody>
          <a:bodyPr wrap="square" lIns="0" rIns="0" anchor="b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4400" b="0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731522" y="6005691"/>
            <a:ext cx="13868776" cy="8207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5334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45692082"/>
      </p:ext>
    </p:extLst>
  </p:cSld>
  <p:clrMapOvr>
    <a:masterClrMapping/>
  </p:clrMapOvr>
  <p:transition spd="med">
    <p:wipe dir="r"/>
  </p:transition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30"/>
            <a:ext cx="21214080" cy="1706880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19" y="3413760"/>
            <a:ext cx="21214078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None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chemeClr val="bg2"/>
                </a:solidFill>
                <a:latin typeface="Museo Sans For Dell" pitchFamily="2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chemeClr val="bg2"/>
                </a:solidFill>
                <a:latin typeface="Museo Sans For Dell" pitchFamily="2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17435739"/>
      </p:ext>
    </p:extLst>
  </p:cSld>
  <p:clrMapOvr>
    <a:masterClrMapping/>
  </p:clrMapOvr>
  <p:transition spd="med">
    <p:wipe dir="r"/>
  </p:transition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30"/>
            <a:ext cx="21214080" cy="1706880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20" y="3413760"/>
            <a:ext cx="21131696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37272286"/>
      </p:ext>
    </p:extLst>
  </p:cSld>
  <p:clrMapOvr>
    <a:masterClrMapping/>
  </p:clrMapOvr>
  <p:transition spd="med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31518" y="2431906"/>
            <a:ext cx="21214080" cy="636912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b="1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Subhead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26"/>
            <a:ext cx="21214080" cy="1706880"/>
          </a:xfrm>
          <a:prstGeom prst="rect">
            <a:avLst/>
          </a:prstGeom>
        </p:spPr>
        <p:txBody>
          <a:bodyPr lIns="0" rIns="0">
            <a:normAutofit/>
          </a:bodyPr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20" y="4145280"/>
            <a:ext cx="21214080" cy="804672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64617229"/>
      </p:ext>
    </p:extLst>
  </p:cSld>
  <p:clrMapOvr>
    <a:masterClrMapping/>
  </p:clrMapOvr>
  <p:transition spd="med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subhead">
    <p:bg>
      <p:bgPr>
        <a:solidFill>
          <a:schemeClr val="accent1">
            <a:lumMod val="20000"/>
            <a:lumOff val="80000"/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31518" y="2621394"/>
            <a:ext cx="21214080" cy="636912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b="1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Subhead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26"/>
            <a:ext cx="21214080" cy="1706880"/>
          </a:xfrm>
          <a:prstGeom prst="rect">
            <a:avLst/>
          </a:prstGeom>
        </p:spPr>
        <p:txBody>
          <a:bodyPr lIns="0" rIns="0">
            <a:normAutofit/>
          </a:bodyPr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20" y="4145280"/>
            <a:ext cx="21214080" cy="804672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45054755"/>
      </p:ext>
    </p:extLst>
  </p:cSld>
  <p:clrMapOvr>
    <a:masterClrMapping/>
  </p:clrMapOvr>
  <p:transition spd="med"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two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30"/>
            <a:ext cx="21214080" cy="1706880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31520" y="3413760"/>
            <a:ext cx="10241280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defRPr sz="3734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32428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11704320" y="3413760"/>
            <a:ext cx="10241280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defRPr sz="3734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32428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0676077"/>
      </p:ext>
    </p:extLst>
  </p:cSld>
  <p:clrMapOvr>
    <a:masterClrMapping/>
  </p:clrMapOvr>
  <p:transition spd="med"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left margi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728135" y="723902"/>
            <a:ext cx="11453918" cy="1706880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31521" y="3413760"/>
            <a:ext cx="11423626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defRPr sz="3734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32428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66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65711772"/>
      </p:ext>
    </p:extLst>
  </p:cSld>
  <p:clrMapOvr>
    <a:masterClrMapping/>
  </p:clrMapOvr>
  <p:transition spd="med"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left margin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728134" y="730817"/>
            <a:ext cx="12974144" cy="1296886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28134" y="3413760"/>
            <a:ext cx="11460480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28134" y="2184400"/>
            <a:ext cx="11460480" cy="6369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224835253"/>
      </p:ext>
    </p:extLst>
  </p:cSld>
  <p:clrMapOvr>
    <a:masterClrMapping/>
  </p:clrMapOvr>
  <p:transition spd="med"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left margin with subhead and two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731522"/>
            <a:ext cx="11460480" cy="1772792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</a:t>
            </a:r>
            <a:br>
              <a:rPr lang="en-US" dirty="0"/>
            </a:br>
            <a:r>
              <a:rPr lang="en-US" dirty="0"/>
              <a:t>page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20" y="4145280"/>
            <a:ext cx="11460480" cy="804672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31520" y="2968928"/>
            <a:ext cx="11460480" cy="636912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068766134"/>
      </p:ext>
    </p:extLst>
  </p:cSld>
  <p:clrMapOvr>
    <a:masterClrMapping/>
  </p:clrMapOvr>
  <p:transition spd="med"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19200" y="12712727"/>
            <a:ext cx="5689600" cy="730250"/>
          </a:xfrm>
          <a:prstGeom prst="rect">
            <a:avLst/>
          </a:prstGeom>
        </p:spPr>
        <p:txBody>
          <a:bodyPr/>
          <a:lstStyle/>
          <a:p>
            <a:fld id="{8C20325F-85BD-0749-996B-B9A687A2573F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0" y="12712703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1219891" y="1107625"/>
            <a:ext cx="1487714" cy="730250"/>
          </a:xfrm>
          <a:prstGeom prst="rect">
            <a:avLst/>
          </a:prstGeom>
        </p:spPr>
        <p:txBody>
          <a:bodyPr/>
          <a:lstStyle/>
          <a:p>
            <a:fld id="{5F41E444-EC5C-3945-80FF-F97B611A3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758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0E1D6-69B4-4764-9615-8C0FE7ECF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8892C-2935-4423-9F2C-25AF3C18A1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DD087-1549-47F8-B0C1-773839C0E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EE1F1-7141-4012-AA7C-C7468EAC7C4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196C0-904E-495A-97D1-94BC4F78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FEEFE-D599-498F-BB23-9D64ABD0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2D2A-D82C-4B77-BA7B-1C91F7E90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090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E1E50-C8DD-4233-8756-1CA22BC9A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12A2C-2AD5-486B-8970-8F925C10D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E3B49-0AB7-4D91-8B48-EFE6BF68E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EE1F1-7141-4012-AA7C-C7468EAC7C4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7934D-D889-4BA9-87A6-5D5B70AD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E27C2-311D-4A0E-AE2B-D3E7F6A5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2D2A-D82C-4B77-BA7B-1C91F7E90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624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2767B-ADF8-4414-B716-FA2722625961}"/>
              </a:ext>
            </a:extLst>
          </p:cNvPr>
          <p:cNvSpPr txBox="1"/>
          <p:nvPr userDrawn="1"/>
        </p:nvSpPr>
        <p:spPr>
          <a:xfrm>
            <a:off x="411320" y="409523"/>
            <a:ext cx="4223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438340"/>
            <a:r>
              <a:rPr lang="en-US" sz="1400" spc="400" dirty="0">
                <a:solidFill>
                  <a:schemeClr val="bg1"/>
                </a:solidFill>
                <a:latin typeface="Manrope Semibold" panose="00000706000000000000" pitchFamily="50" charset="0"/>
              </a:rPr>
              <a:t>EDIFIC – INVESTOR PRESENTATION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604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AC92284B-4E9D-4FD8-B64F-C029F1CE6B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62767B-ADF8-4414-B716-FA2722625961}"/>
              </a:ext>
            </a:extLst>
          </p:cNvPr>
          <p:cNvSpPr txBox="1"/>
          <p:nvPr userDrawn="1"/>
        </p:nvSpPr>
        <p:spPr>
          <a:xfrm>
            <a:off x="411320" y="409523"/>
            <a:ext cx="4223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438340"/>
            <a:r>
              <a:rPr lang="en-US" sz="1400" spc="400" dirty="0">
                <a:solidFill>
                  <a:schemeClr val="bg1"/>
                </a:solidFill>
                <a:latin typeface="Manrope Semibold" panose="00000706000000000000" pitchFamily="50" charset="0"/>
              </a:rPr>
              <a:t>EDIFIC – INVESTOR PRESENTATION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7272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2767B-ADF8-4414-B716-FA2722625961}"/>
              </a:ext>
            </a:extLst>
          </p:cNvPr>
          <p:cNvSpPr txBox="1"/>
          <p:nvPr userDrawn="1"/>
        </p:nvSpPr>
        <p:spPr>
          <a:xfrm>
            <a:off x="411320" y="409523"/>
            <a:ext cx="4223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438340"/>
            <a:r>
              <a:rPr lang="en-US" sz="1400" spc="400" dirty="0">
                <a:solidFill>
                  <a:srgbClr val="000000"/>
                </a:solidFill>
                <a:latin typeface="Manrope Semibold" panose="00000706000000000000" pitchFamily="50" charset="0"/>
              </a:rPr>
              <a:t>EDIFIC – INVESTOR PRESENTATION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59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4590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40FD733-AA18-4B3C-9D44-B3725FA0C4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41"/>
          <a:stretch/>
        </p:blipFill>
        <p:spPr>
          <a:xfrm>
            <a:off x="12191999" y="-1"/>
            <a:ext cx="12192002" cy="13715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3351EF-7744-49A3-AF5D-B245C67882B8}"/>
              </a:ext>
            </a:extLst>
          </p:cNvPr>
          <p:cNvSpPr/>
          <p:nvPr userDrawn="1"/>
        </p:nvSpPr>
        <p:spPr>
          <a:xfrm>
            <a:off x="12192000" y="0"/>
            <a:ext cx="12192000" cy="13716000"/>
          </a:xfrm>
          <a:prstGeom prst="rect">
            <a:avLst/>
          </a:prstGeom>
          <a:solidFill>
            <a:srgbClr val="008FED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4D0B15-49C0-4F48-B61B-24F1BE3A5097}"/>
              </a:ext>
            </a:extLst>
          </p:cNvPr>
          <p:cNvGrpSpPr/>
          <p:nvPr userDrawn="1"/>
        </p:nvGrpSpPr>
        <p:grpSpPr>
          <a:xfrm>
            <a:off x="690880" y="830580"/>
            <a:ext cx="1008380" cy="396240"/>
            <a:chOff x="345440" y="415290"/>
            <a:chExt cx="504190" cy="19812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4178EAA-C5BA-45AC-A9AA-3D76A785C724}"/>
                </a:ext>
              </a:extLst>
            </p:cNvPr>
            <p:cNvGrpSpPr/>
            <p:nvPr/>
          </p:nvGrpSpPr>
          <p:grpSpPr>
            <a:xfrm>
              <a:off x="345440" y="449580"/>
              <a:ext cx="201168" cy="124460"/>
              <a:chOff x="345440" y="449580"/>
              <a:chExt cx="201168" cy="12446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3E0E5D9-0204-4345-B600-743F51460F33}"/>
                  </a:ext>
                </a:extLst>
              </p:cNvPr>
              <p:cNvCxnSpPr/>
              <p:nvPr/>
            </p:nvCxnSpPr>
            <p:spPr>
              <a:xfrm>
                <a:off x="345440" y="449580"/>
                <a:ext cx="201168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C47C771-5B4B-4550-806D-B5BF0EBE9EB8}"/>
                  </a:ext>
                </a:extLst>
              </p:cNvPr>
              <p:cNvCxnSpPr/>
              <p:nvPr/>
            </p:nvCxnSpPr>
            <p:spPr>
              <a:xfrm>
                <a:off x="345440" y="510540"/>
                <a:ext cx="201168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7D5FC39-7FE7-4BAF-BF67-8E47A3ECA369}"/>
                  </a:ext>
                </a:extLst>
              </p:cNvPr>
              <p:cNvCxnSpPr/>
              <p:nvPr/>
            </p:nvCxnSpPr>
            <p:spPr>
              <a:xfrm>
                <a:off x="345440" y="574040"/>
                <a:ext cx="201168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498E9CA-5A7E-4C1C-915F-B5BF66798F52}"/>
                </a:ext>
              </a:extLst>
            </p:cNvPr>
            <p:cNvGrpSpPr/>
            <p:nvPr/>
          </p:nvGrpSpPr>
          <p:grpSpPr>
            <a:xfrm>
              <a:off x="652145" y="415290"/>
              <a:ext cx="197485" cy="198120"/>
              <a:chOff x="652145" y="415290"/>
              <a:chExt cx="197485" cy="19812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680116F3-84A8-439C-BCBA-A4E7B7A411B5}"/>
                  </a:ext>
                </a:extLst>
              </p:cNvPr>
              <p:cNvSpPr/>
              <p:nvPr/>
            </p:nvSpPr>
            <p:spPr>
              <a:xfrm>
                <a:off x="652145" y="415290"/>
                <a:ext cx="154940" cy="154940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48CA82D-C37F-486F-98AE-3C0E58AE5F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860" y="546735"/>
                <a:ext cx="64770" cy="6667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752709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3" name="Picture 2" descr="A picture containing dark, indoor, necktie&#10;&#10;Description generated with high confidence">
            <a:extLst>
              <a:ext uri="{FF2B5EF4-FFF2-40B4-BE49-F238E27FC236}">
                <a16:creationId xmlns:a16="http://schemas.microsoft.com/office/drawing/2014/main" id="{46B757C7-031D-433B-8E41-98DE9C2432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2" b="29989"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936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22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75105-49BB-4004-9D03-21D0547D7237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19E7A-235E-4898-9BE3-CD721A92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8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777" r:id="rId4"/>
    <p:sldLayoutId id="2147483778" r:id="rId5"/>
    <p:sldLayoutId id="2147483852" r:id="rId6"/>
    <p:sldLayoutId id="2147483824" r:id="rId7"/>
    <p:sldLayoutId id="2147483821" r:id="rId8"/>
    <p:sldLayoutId id="2147483851" r:id="rId9"/>
    <p:sldLayoutId id="2147483848" r:id="rId10"/>
    <p:sldLayoutId id="2147483849" r:id="rId11"/>
    <p:sldLayoutId id="2147483795" r:id="rId12"/>
    <p:sldLayoutId id="2147483796" r:id="rId13"/>
    <p:sldLayoutId id="2147483779" r:id="rId14"/>
    <p:sldLayoutId id="2147483850" r:id="rId15"/>
    <p:sldLayoutId id="2147483820" r:id="rId16"/>
    <p:sldLayoutId id="2147483868" r:id="rId17"/>
    <p:sldLayoutId id="2147483869" r:id="rId18"/>
    <p:sldLayoutId id="2147483780" r:id="rId19"/>
    <p:sldLayoutId id="2147483782" r:id="rId20"/>
    <p:sldLayoutId id="2147483781" r:id="rId21"/>
    <p:sldLayoutId id="2147483822" r:id="rId22"/>
    <p:sldLayoutId id="2147483823" r:id="rId23"/>
    <p:sldLayoutId id="2147483667" r:id="rId24"/>
    <p:sldLayoutId id="2147483881" r:id="rId25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 hidden="1"/>
          <p:cNvSpPr txBox="1"/>
          <p:nvPr/>
        </p:nvSpPr>
        <p:spPr>
          <a:xfrm>
            <a:off x="5054605" y="12867546"/>
            <a:ext cx="1732098" cy="3323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>
              <a:lnSpc>
                <a:spcPct val="90000"/>
              </a:lnSpc>
              <a:spcBef>
                <a:spcPts val="1600"/>
              </a:spcBef>
              <a:buClr>
                <a:srgbClr val="007DB8"/>
              </a:buClr>
            </a:pPr>
            <a:fld id="{E00CF047-7350-4707-AA1A-E56FA69586CC}" type="datetime1">
              <a:rPr lang="en-US" sz="2400">
                <a:solidFill>
                  <a:srgbClr val="000000">
                    <a:lumMod val="50000"/>
                    <a:lumOff val="50000"/>
                  </a:srgbClr>
                </a:solidFill>
              </a:rPr>
              <a:pPr fontAlgn="base">
                <a:lnSpc>
                  <a:spcPct val="90000"/>
                </a:lnSpc>
                <a:spcBef>
                  <a:spcPts val="1600"/>
                </a:spcBef>
                <a:buClr>
                  <a:srgbClr val="007DB8"/>
                </a:buClr>
              </a:pPr>
              <a:t>6/3/2020</a:t>
            </a:fld>
            <a:endParaRPr lang="en-US" sz="24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3" name="TextBox 12" hidden="1"/>
          <p:cNvSpPr txBox="1"/>
          <p:nvPr/>
        </p:nvSpPr>
        <p:spPr>
          <a:xfrm>
            <a:off x="5054605" y="12867546"/>
            <a:ext cx="1732098" cy="3323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>
              <a:lnSpc>
                <a:spcPct val="90000"/>
              </a:lnSpc>
              <a:spcBef>
                <a:spcPts val="1600"/>
              </a:spcBef>
              <a:buClr>
                <a:srgbClr val="007DB8"/>
              </a:buClr>
            </a:pPr>
            <a:fld id="{E00CF047-7350-4707-AA1A-E56FA69586CC}" type="datetime1">
              <a:rPr lang="en-US" sz="2400">
                <a:solidFill>
                  <a:srgbClr val="000000">
                    <a:lumMod val="50000"/>
                    <a:lumOff val="50000"/>
                  </a:srgbClr>
                </a:solidFill>
              </a:rPr>
              <a:pPr fontAlgn="base">
                <a:lnSpc>
                  <a:spcPct val="90000"/>
                </a:lnSpc>
                <a:spcBef>
                  <a:spcPts val="1600"/>
                </a:spcBef>
                <a:buClr>
                  <a:srgbClr val="007DB8"/>
                </a:buClr>
              </a:pPr>
              <a:t>6/3/2020</a:t>
            </a:fld>
            <a:endParaRPr lang="en-US" sz="24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7336" y="12890230"/>
            <a:ext cx="65" cy="313804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algn="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7DB8"/>
              </a:buClr>
            </a:pPr>
            <a:endParaRPr lang="en-US" sz="2266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7336" y="12890230"/>
            <a:ext cx="65" cy="313804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algn="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7DB8"/>
              </a:buClr>
            </a:pPr>
            <a:endParaRPr lang="en-US" sz="2266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9934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7" r:id="rId13"/>
  </p:sldLayoutIdLst>
  <p:transition spd="med"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7466" b="0" cap="none" baseline="0">
          <a:solidFill>
            <a:schemeClr val="bg1"/>
          </a:solidFill>
          <a:latin typeface="+mj-lt"/>
          <a:ea typeface="Museo Sans For Dell" panose="02000000000000000000" pitchFamily="2" charset="0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534" b="1">
          <a:solidFill>
            <a:schemeClr val="accent1"/>
          </a:solidFill>
          <a:latin typeface="Arial Black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534" b="1">
          <a:solidFill>
            <a:schemeClr val="accent1"/>
          </a:solidFill>
          <a:latin typeface="Arial Black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534" b="1">
          <a:solidFill>
            <a:schemeClr val="accent1"/>
          </a:solidFill>
          <a:latin typeface="Arial Black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534" b="1">
          <a:solidFill>
            <a:schemeClr val="accent1"/>
          </a:solidFill>
          <a:latin typeface="Arial Black" pitchFamily="34" charset="0"/>
        </a:defRPr>
      </a:lvl5pPr>
      <a:lvl6pPr marL="121917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11734" b="1">
          <a:solidFill>
            <a:schemeClr val="accent1"/>
          </a:solidFill>
          <a:latin typeface="Arial Black" pitchFamily="34" charset="0"/>
        </a:defRPr>
      </a:lvl6pPr>
      <a:lvl7pPr marL="243834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11734" b="1">
          <a:solidFill>
            <a:schemeClr val="accent1"/>
          </a:solidFill>
          <a:latin typeface="Arial Black" pitchFamily="34" charset="0"/>
        </a:defRPr>
      </a:lvl7pPr>
      <a:lvl8pPr marL="3657508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11734" b="1">
          <a:solidFill>
            <a:schemeClr val="accent1"/>
          </a:solidFill>
          <a:latin typeface="Arial Black" pitchFamily="34" charset="0"/>
        </a:defRPr>
      </a:lvl8pPr>
      <a:lvl9pPr marL="4876678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11734" b="1">
          <a:solidFill>
            <a:schemeClr val="accent1"/>
          </a:solidFill>
          <a:latin typeface="Arial Black" pitchFamily="34" charset="0"/>
        </a:defRPr>
      </a:lvl9pPr>
    </p:titleStyle>
    <p:bodyStyle>
      <a:lvl1pPr marL="609584" indent="-609584" algn="l" rtl="0" eaLnBrk="1" fontAlgn="base" hangingPunct="1">
        <a:lnSpc>
          <a:spcPct val="100000"/>
        </a:lnSpc>
        <a:spcBef>
          <a:spcPts val="3200"/>
        </a:spcBef>
        <a:spcAft>
          <a:spcPts val="0"/>
        </a:spcAft>
        <a:buClr>
          <a:srgbClr val="AAAAAA"/>
        </a:buClr>
        <a:buFont typeface="Arial" pitchFamily="34" charset="0"/>
        <a:buChar char="•"/>
        <a:defRPr sz="3734">
          <a:solidFill>
            <a:srgbClr val="000000"/>
          </a:solidFill>
          <a:latin typeface="+mj-lt"/>
          <a:ea typeface="Museo Sans For Dell" pitchFamily="2" charset="0"/>
          <a:cs typeface="+mn-cs"/>
        </a:defRPr>
      </a:lvl1pPr>
      <a:lvl2pPr marL="1532428" indent="-622286" algn="l" rtl="0" eaLnBrk="1" fontAlgn="base" hangingPunct="1">
        <a:lnSpc>
          <a:spcPct val="100000"/>
        </a:lnSpc>
        <a:spcBef>
          <a:spcPts val="800"/>
        </a:spcBef>
        <a:spcAft>
          <a:spcPts val="0"/>
        </a:spcAft>
        <a:buClr>
          <a:srgbClr val="AAAAAA"/>
        </a:buClr>
        <a:buFont typeface="Museo Sans For Dell" pitchFamily="2" charset="0"/>
        <a:buChar char="–"/>
        <a:defRPr sz="3200" baseline="0">
          <a:solidFill>
            <a:srgbClr val="000000"/>
          </a:solidFill>
          <a:latin typeface="+mj-lt"/>
          <a:ea typeface="Museo Sans For Dell" pitchFamily="2" charset="0"/>
        </a:defRPr>
      </a:lvl2pPr>
      <a:lvl3pPr marL="2425640" indent="-588420" algn="l" rtl="0" eaLnBrk="1" fontAlgn="base" hangingPunct="1">
        <a:lnSpc>
          <a:spcPct val="100000"/>
        </a:lnSpc>
        <a:spcBef>
          <a:spcPts val="800"/>
        </a:spcBef>
        <a:spcAft>
          <a:spcPts val="0"/>
        </a:spcAft>
        <a:buClr>
          <a:srgbClr val="AAAAAA"/>
        </a:buClr>
        <a:buFont typeface="Museo Sans For Dell" pitchFamily="2" charset="0"/>
        <a:buChar char="›"/>
        <a:defRPr sz="2666" baseline="0">
          <a:solidFill>
            <a:srgbClr val="000000"/>
          </a:solidFill>
          <a:latin typeface="+mj-lt"/>
          <a:ea typeface="Museo Sans For Dell" pitchFamily="2" charset="0"/>
        </a:defRPr>
      </a:lvl3pPr>
      <a:lvl4pPr marL="3323084" indent="-592652" algn="l" rtl="0" eaLnBrk="1" fontAlgn="base" hangingPunct="1">
        <a:lnSpc>
          <a:spcPct val="90000"/>
        </a:lnSpc>
        <a:spcBef>
          <a:spcPts val="800"/>
        </a:spcBef>
        <a:spcAft>
          <a:spcPts val="0"/>
        </a:spcAft>
        <a:buClr>
          <a:srgbClr val="AAAAAA"/>
        </a:buClr>
        <a:buFont typeface="Courier New" panose="02070309020205020404" pitchFamily="49" charset="0"/>
        <a:buChar char="o"/>
        <a:defRPr sz="2666" baseline="0">
          <a:solidFill>
            <a:srgbClr val="000000"/>
          </a:solidFill>
          <a:latin typeface="+mj-lt"/>
          <a:ea typeface="Museo Sans For Dell" pitchFamily="2" charset="0"/>
        </a:defRPr>
      </a:lvl4pPr>
      <a:lvl5pPr marL="4288260" indent="-630752" algn="l" rtl="0" eaLnBrk="1" fontAlgn="base" hangingPunct="1">
        <a:lnSpc>
          <a:spcPct val="90000"/>
        </a:lnSpc>
        <a:spcBef>
          <a:spcPts val="2134"/>
        </a:spcBef>
        <a:spcAft>
          <a:spcPct val="0"/>
        </a:spcAft>
        <a:buClr>
          <a:schemeClr val="bg1"/>
        </a:buClr>
        <a:buFont typeface="Museo For Dell 300" pitchFamily="50" charset="0"/>
        <a:buChar char="–"/>
        <a:defRPr sz="4800">
          <a:solidFill>
            <a:schemeClr val="bg2"/>
          </a:solidFill>
          <a:latin typeface="Museo Sans For Dell" pitchFamily="2" charset="0"/>
          <a:ea typeface="Museo Sans For Dell" pitchFamily="2" charset="0"/>
        </a:defRPr>
      </a:lvl5pPr>
      <a:lvl6pPr marL="5507430" indent="-63075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4266">
          <a:solidFill>
            <a:schemeClr val="accent1"/>
          </a:solidFill>
          <a:latin typeface="+mn-lt"/>
        </a:defRPr>
      </a:lvl6pPr>
      <a:lvl7pPr marL="6726600" indent="-63075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4266">
          <a:solidFill>
            <a:schemeClr val="accent1"/>
          </a:solidFill>
          <a:latin typeface="+mn-lt"/>
        </a:defRPr>
      </a:lvl7pPr>
      <a:lvl8pPr marL="7945770" indent="-63075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4266">
          <a:solidFill>
            <a:schemeClr val="accent1"/>
          </a:solidFill>
          <a:latin typeface="+mn-lt"/>
        </a:defRPr>
      </a:lvl8pPr>
      <a:lvl9pPr marL="9164938" indent="-63075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4266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40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8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8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6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84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274597-6F06-460D-A42A-3EF13FE6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466C4-4715-4D4B-906D-392F6079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6304B-55EE-4AD9-907B-DC464864CF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EE1F1-7141-4012-AA7C-C7468EAC7C4E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7FFBA-09AA-4DDC-ADDA-E3458C833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4DAA1-4056-44D4-AF8D-5984CE20C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42D2A-D82C-4B77-BA7B-1C91F7E90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3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808C-704D-4054-ADFF-0C4F887A4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OFFER</a:t>
            </a:r>
            <a:endParaRPr lang="en-US" dirty="0">
              <a:solidFill>
                <a:srgbClr val="E82A08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EE26BC-8D10-4A4F-9C55-57F1F8885563}"/>
              </a:ext>
            </a:extLst>
          </p:cNvPr>
          <p:cNvSpPr txBox="1"/>
          <p:nvPr/>
        </p:nvSpPr>
        <p:spPr>
          <a:xfrm>
            <a:off x="1230193" y="3533021"/>
            <a:ext cx="9946296" cy="3255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dirty="0">
                <a:solidFill>
                  <a:srgbClr val="3A3A3A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This growth imperative and disruption caused by </a:t>
            </a:r>
            <a:r>
              <a:rPr lang="en-US" sz="2800" dirty="0" err="1">
                <a:solidFill>
                  <a:srgbClr val="3A3A3A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digitisation</a:t>
            </a:r>
            <a:r>
              <a:rPr lang="en-US" sz="2800" dirty="0">
                <a:solidFill>
                  <a:srgbClr val="3A3A3A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and exponential technology change are </a:t>
            </a:r>
            <a:r>
              <a:rPr lang="en-US" sz="2800" b="1" dirty="0">
                <a:solidFill>
                  <a:srgbClr val="87765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forcing companies </a:t>
            </a:r>
            <a:r>
              <a:rPr lang="en-US" sz="2800" dirty="0">
                <a:solidFill>
                  <a:srgbClr val="3A3A3A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to innovate and find new and different ways of positioning their business to become </a:t>
            </a:r>
            <a:r>
              <a:rPr lang="en-US" sz="2800" b="1" dirty="0">
                <a:solidFill>
                  <a:srgbClr val="87765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antifragile and to take advantage of growth opportunities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D5C4C5-6D08-4E70-BBFA-1A074D8A6D94}"/>
              </a:ext>
            </a:extLst>
          </p:cNvPr>
          <p:cNvSpPr txBox="1"/>
          <p:nvPr/>
        </p:nvSpPr>
        <p:spPr>
          <a:xfrm>
            <a:off x="1230193" y="7501475"/>
            <a:ext cx="9645601" cy="2608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b="1" dirty="0">
                <a:solidFill>
                  <a:srgbClr val="3A3A3A"/>
                </a:solidFill>
                <a:latin typeface="+mj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 HELP COMPANIES ACHIEVE THEIR GROWTH OBJECTIVES BY POSITIONING THEM TO TAKE ADVANTAGE OF THE OPPORTUNITIES PRESENTED BY DIGITISATION AND DISRUPTION</a:t>
            </a: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638F8438-A0ED-4A09-923A-15AC550D936F}"/>
              </a:ext>
            </a:extLst>
          </p:cNvPr>
          <p:cNvSpPr>
            <a:spLocks/>
          </p:cNvSpPr>
          <p:nvPr/>
        </p:nvSpPr>
        <p:spPr bwMode="auto">
          <a:xfrm>
            <a:off x="15537734" y="3817388"/>
            <a:ext cx="5621891" cy="2906370"/>
          </a:xfrm>
          <a:custGeom>
            <a:avLst/>
            <a:gdLst>
              <a:gd name="T0" fmla="*/ 435 w 871"/>
              <a:gd name="T1" fmla="*/ 450 h 450"/>
              <a:gd name="T2" fmla="*/ 658 w 871"/>
              <a:gd name="T3" fmla="*/ 391 h 450"/>
              <a:gd name="T4" fmla="*/ 870 w 871"/>
              <a:gd name="T5" fmla="*/ 444 h 450"/>
              <a:gd name="T6" fmla="*/ 871 w 871"/>
              <a:gd name="T7" fmla="*/ 436 h 450"/>
              <a:gd name="T8" fmla="*/ 435 w 871"/>
              <a:gd name="T9" fmla="*/ 0 h 450"/>
              <a:gd name="T10" fmla="*/ 0 w 871"/>
              <a:gd name="T11" fmla="*/ 436 h 450"/>
              <a:gd name="T12" fmla="*/ 0 w 871"/>
              <a:gd name="T13" fmla="*/ 444 h 450"/>
              <a:gd name="T14" fmla="*/ 212 w 871"/>
              <a:gd name="T15" fmla="*/ 391 h 450"/>
              <a:gd name="T16" fmla="*/ 435 w 871"/>
              <a:gd name="T17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71" h="450">
                <a:moveTo>
                  <a:pt x="435" y="450"/>
                </a:moveTo>
                <a:cubicBezTo>
                  <a:pt x="501" y="413"/>
                  <a:pt x="577" y="391"/>
                  <a:pt x="658" y="391"/>
                </a:cubicBezTo>
                <a:cubicBezTo>
                  <a:pt x="735" y="391"/>
                  <a:pt x="807" y="410"/>
                  <a:pt x="870" y="444"/>
                </a:cubicBezTo>
                <a:cubicBezTo>
                  <a:pt x="870" y="441"/>
                  <a:pt x="871" y="438"/>
                  <a:pt x="871" y="436"/>
                </a:cubicBezTo>
                <a:cubicBezTo>
                  <a:pt x="871" y="196"/>
                  <a:pt x="675" y="0"/>
                  <a:pt x="435" y="0"/>
                </a:cubicBezTo>
                <a:cubicBezTo>
                  <a:pt x="195" y="0"/>
                  <a:pt x="0" y="196"/>
                  <a:pt x="0" y="436"/>
                </a:cubicBezTo>
                <a:cubicBezTo>
                  <a:pt x="0" y="438"/>
                  <a:pt x="0" y="441"/>
                  <a:pt x="0" y="444"/>
                </a:cubicBezTo>
                <a:cubicBezTo>
                  <a:pt x="63" y="410"/>
                  <a:pt x="136" y="391"/>
                  <a:pt x="212" y="391"/>
                </a:cubicBezTo>
                <a:cubicBezTo>
                  <a:pt x="293" y="391"/>
                  <a:pt x="369" y="413"/>
                  <a:pt x="435" y="450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5B94FA31-C4BF-412B-9185-BC05A27773CD}"/>
              </a:ext>
            </a:extLst>
          </p:cNvPr>
          <p:cNvSpPr>
            <a:spLocks/>
          </p:cNvSpPr>
          <p:nvPr/>
        </p:nvSpPr>
        <p:spPr bwMode="auto">
          <a:xfrm>
            <a:off x="18484994" y="6917335"/>
            <a:ext cx="4114180" cy="5188390"/>
          </a:xfrm>
          <a:custGeom>
            <a:avLst/>
            <a:gdLst>
              <a:gd name="T0" fmla="*/ 211 w 637"/>
              <a:gd name="T1" fmla="*/ 348 h 804"/>
              <a:gd name="T2" fmla="*/ 212 w 637"/>
              <a:gd name="T3" fmla="*/ 368 h 804"/>
              <a:gd name="T4" fmla="*/ 0 w 637"/>
              <a:gd name="T5" fmla="*/ 754 h 804"/>
              <a:gd name="T6" fmla="*/ 201 w 637"/>
              <a:gd name="T7" fmla="*/ 804 h 804"/>
              <a:gd name="T8" fmla="*/ 637 w 637"/>
              <a:gd name="T9" fmla="*/ 368 h 804"/>
              <a:gd name="T10" fmla="*/ 433 w 637"/>
              <a:gd name="T11" fmla="*/ 0 h 804"/>
              <a:gd name="T12" fmla="*/ 211 w 637"/>
              <a:gd name="T13" fmla="*/ 348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7" h="804">
                <a:moveTo>
                  <a:pt x="211" y="348"/>
                </a:moveTo>
                <a:cubicBezTo>
                  <a:pt x="212" y="355"/>
                  <a:pt x="212" y="361"/>
                  <a:pt x="212" y="368"/>
                </a:cubicBezTo>
                <a:cubicBezTo>
                  <a:pt x="212" y="530"/>
                  <a:pt x="127" y="673"/>
                  <a:pt x="0" y="754"/>
                </a:cubicBezTo>
                <a:cubicBezTo>
                  <a:pt x="60" y="786"/>
                  <a:pt x="128" y="804"/>
                  <a:pt x="201" y="804"/>
                </a:cubicBezTo>
                <a:cubicBezTo>
                  <a:pt x="441" y="804"/>
                  <a:pt x="637" y="608"/>
                  <a:pt x="637" y="368"/>
                </a:cubicBezTo>
                <a:cubicBezTo>
                  <a:pt x="637" y="213"/>
                  <a:pt x="555" y="77"/>
                  <a:pt x="433" y="0"/>
                </a:cubicBezTo>
                <a:cubicBezTo>
                  <a:pt x="419" y="148"/>
                  <a:pt x="333" y="276"/>
                  <a:pt x="211" y="348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A9D2546F-9E1B-42FB-BDD4-7871769EEBBF}"/>
              </a:ext>
            </a:extLst>
          </p:cNvPr>
          <p:cNvSpPr>
            <a:spLocks/>
          </p:cNvSpPr>
          <p:nvPr/>
        </p:nvSpPr>
        <p:spPr bwMode="auto">
          <a:xfrm>
            <a:off x="18484990" y="6483834"/>
            <a:ext cx="2660992" cy="2524671"/>
          </a:xfrm>
          <a:custGeom>
            <a:avLst/>
            <a:gdLst>
              <a:gd name="T0" fmla="*/ 0 w 412"/>
              <a:gd name="T1" fmla="*/ 49 h 391"/>
              <a:gd name="T2" fmla="*/ 210 w 412"/>
              <a:gd name="T3" fmla="*/ 391 h 391"/>
              <a:gd name="T4" fmla="*/ 412 w 412"/>
              <a:gd name="T5" fmla="*/ 55 h 391"/>
              <a:gd name="T6" fmla="*/ 201 w 412"/>
              <a:gd name="T7" fmla="*/ 0 h 391"/>
              <a:gd name="T8" fmla="*/ 0 w 412"/>
              <a:gd name="T9" fmla="*/ 49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" h="391">
                <a:moveTo>
                  <a:pt x="0" y="49"/>
                </a:moveTo>
                <a:cubicBezTo>
                  <a:pt x="115" y="123"/>
                  <a:pt x="196" y="247"/>
                  <a:pt x="210" y="391"/>
                </a:cubicBezTo>
                <a:cubicBezTo>
                  <a:pt x="324" y="319"/>
                  <a:pt x="402" y="196"/>
                  <a:pt x="412" y="55"/>
                </a:cubicBezTo>
                <a:cubicBezTo>
                  <a:pt x="350" y="20"/>
                  <a:pt x="278" y="0"/>
                  <a:pt x="201" y="0"/>
                </a:cubicBezTo>
                <a:cubicBezTo>
                  <a:pt x="128" y="0"/>
                  <a:pt x="60" y="18"/>
                  <a:pt x="0" y="49"/>
                </a:cubicBezTo>
                <a:close/>
              </a:path>
            </a:pathLst>
          </a:custGeom>
          <a:solidFill>
            <a:srgbClr val="989696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F547E4E2-DDA7-4D73-A023-AF62CB297725}"/>
              </a:ext>
            </a:extLst>
          </p:cNvPr>
          <p:cNvSpPr>
            <a:spLocks/>
          </p:cNvSpPr>
          <p:nvPr/>
        </p:nvSpPr>
        <p:spPr bwMode="auto">
          <a:xfrm>
            <a:off x="14098176" y="6917335"/>
            <a:ext cx="4111452" cy="5188390"/>
          </a:xfrm>
          <a:custGeom>
            <a:avLst/>
            <a:gdLst>
              <a:gd name="T0" fmla="*/ 424 w 637"/>
              <a:gd name="T1" fmla="*/ 368 h 804"/>
              <a:gd name="T2" fmla="*/ 425 w 637"/>
              <a:gd name="T3" fmla="*/ 348 h 804"/>
              <a:gd name="T4" fmla="*/ 204 w 637"/>
              <a:gd name="T5" fmla="*/ 0 h 804"/>
              <a:gd name="T6" fmla="*/ 0 w 637"/>
              <a:gd name="T7" fmla="*/ 368 h 804"/>
              <a:gd name="T8" fmla="*/ 435 w 637"/>
              <a:gd name="T9" fmla="*/ 804 h 804"/>
              <a:gd name="T10" fmla="*/ 637 w 637"/>
              <a:gd name="T11" fmla="*/ 754 h 804"/>
              <a:gd name="T12" fmla="*/ 424 w 637"/>
              <a:gd name="T13" fmla="*/ 368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7" h="804">
                <a:moveTo>
                  <a:pt x="424" y="368"/>
                </a:moveTo>
                <a:cubicBezTo>
                  <a:pt x="424" y="361"/>
                  <a:pt x="425" y="355"/>
                  <a:pt x="425" y="348"/>
                </a:cubicBezTo>
                <a:cubicBezTo>
                  <a:pt x="303" y="276"/>
                  <a:pt x="218" y="148"/>
                  <a:pt x="204" y="0"/>
                </a:cubicBezTo>
                <a:cubicBezTo>
                  <a:pt x="81" y="77"/>
                  <a:pt x="0" y="213"/>
                  <a:pt x="0" y="368"/>
                </a:cubicBezTo>
                <a:cubicBezTo>
                  <a:pt x="0" y="608"/>
                  <a:pt x="195" y="804"/>
                  <a:pt x="435" y="804"/>
                </a:cubicBezTo>
                <a:cubicBezTo>
                  <a:pt x="508" y="804"/>
                  <a:pt x="576" y="786"/>
                  <a:pt x="637" y="754"/>
                </a:cubicBezTo>
                <a:cubicBezTo>
                  <a:pt x="509" y="673"/>
                  <a:pt x="424" y="530"/>
                  <a:pt x="424" y="368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5" name="Freeform 9">
            <a:extLst>
              <a:ext uri="{FF2B5EF4-FFF2-40B4-BE49-F238E27FC236}">
                <a16:creationId xmlns:a16="http://schemas.microsoft.com/office/drawing/2014/main" id="{F8398BA8-F79B-41FA-8873-3A81205E5479}"/>
              </a:ext>
            </a:extLst>
          </p:cNvPr>
          <p:cNvSpPr>
            <a:spLocks/>
          </p:cNvSpPr>
          <p:nvPr/>
        </p:nvSpPr>
        <p:spPr bwMode="auto">
          <a:xfrm>
            <a:off x="15543186" y="6483834"/>
            <a:ext cx="2666445" cy="2524671"/>
          </a:xfrm>
          <a:custGeom>
            <a:avLst/>
            <a:gdLst>
              <a:gd name="T0" fmla="*/ 203 w 413"/>
              <a:gd name="T1" fmla="*/ 391 h 391"/>
              <a:gd name="T2" fmla="*/ 413 w 413"/>
              <a:gd name="T3" fmla="*/ 49 h 391"/>
              <a:gd name="T4" fmla="*/ 211 w 413"/>
              <a:gd name="T5" fmla="*/ 0 h 391"/>
              <a:gd name="T6" fmla="*/ 0 w 413"/>
              <a:gd name="T7" fmla="*/ 55 h 391"/>
              <a:gd name="T8" fmla="*/ 203 w 413"/>
              <a:gd name="T9" fmla="*/ 391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3" h="391">
                <a:moveTo>
                  <a:pt x="203" y="391"/>
                </a:moveTo>
                <a:cubicBezTo>
                  <a:pt x="216" y="247"/>
                  <a:pt x="297" y="123"/>
                  <a:pt x="413" y="49"/>
                </a:cubicBezTo>
                <a:cubicBezTo>
                  <a:pt x="352" y="18"/>
                  <a:pt x="284" y="0"/>
                  <a:pt x="211" y="0"/>
                </a:cubicBezTo>
                <a:cubicBezTo>
                  <a:pt x="135" y="0"/>
                  <a:pt x="63" y="20"/>
                  <a:pt x="0" y="55"/>
                </a:cubicBezTo>
                <a:cubicBezTo>
                  <a:pt x="10" y="196"/>
                  <a:pt x="89" y="319"/>
                  <a:pt x="203" y="391"/>
                </a:cubicBezTo>
                <a:close/>
              </a:path>
            </a:pathLst>
          </a:custGeom>
          <a:solidFill>
            <a:srgbClr val="989696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EDAEDAAC-B7E0-4888-8362-9F365C38C9B8}"/>
              </a:ext>
            </a:extLst>
          </p:cNvPr>
          <p:cNvSpPr>
            <a:spLocks/>
          </p:cNvSpPr>
          <p:nvPr/>
        </p:nvSpPr>
        <p:spPr bwMode="auto">
          <a:xfrm>
            <a:off x="16974553" y="9240241"/>
            <a:ext cx="2737334" cy="2467417"/>
          </a:xfrm>
          <a:custGeom>
            <a:avLst/>
            <a:gdLst>
              <a:gd name="T0" fmla="*/ 424 w 424"/>
              <a:gd name="T1" fmla="*/ 8 h 382"/>
              <a:gd name="T2" fmla="*/ 424 w 424"/>
              <a:gd name="T3" fmla="*/ 0 h 382"/>
              <a:gd name="T4" fmla="*/ 212 w 424"/>
              <a:gd name="T5" fmla="*/ 52 h 382"/>
              <a:gd name="T6" fmla="*/ 0 w 424"/>
              <a:gd name="T7" fmla="*/ 0 h 382"/>
              <a:gd name="T8" fmla="*/ 0 w 424"/>
              <a:gd name="T9" fmla="*/ 8 h 382"/>
              <a:gd name="T10" fmla="*/ 212 w 424"/>
              <a:gd name="T11" fmla="*/ 382 h 382"/>
              <a:gd name="T12" fmla="*/ 424 w 424"/>
              <a:gd name="T13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4" h="382">
                <a:moveTo>
                  <a:pt x="424" y="8"/>
                </a:moveTo>
                <a:cubicBezTo>
                  <a:pt x="424" y="5"/>
                  <a:pt x="424" y="3"/>
                  <a:pt x="424" y="0"/>
                </a:cubicBezTo>
                <a:cubicBezTo>
                  <a:pt x="361" y="33"/>
                  <a:pt x="289" y="52"/>
                  <a:pt x="212" y="52"/>
                </a:cubicBezTo>
                <a:cubicBezTo>
                  <a:pt x="136" y="52"/>
                  <a:pt x="63" y="33"/>
                  <a:pt x="0" y="0"/>
                </a:cubicBezTo>
                <a:cubicBezTo>
                  <a:pt x="0" y="3"/>
                  <a:pt x="0" y="5"/>
                  <a:pt x="0" y="8"/>
                </a:cubicBezTo>
                <a:cubicBezTo>
                  <a:pt x="0" y="167"/>
                  <a:pt x="85" y="306"/>
                  <a:pt x="212" y="382"/>
                </a:cubicBezTo>
                <a:cubicBezTo>
                  <a:pt x="339" y="306"/>
                  <a:pt x="424" y="167"/>
                  <a:pt x="424" y="8"/>
                </a:cubicBezTo>
                <a:close/>
              </a:path>
            </a:pathLst>
          </a:custGeom>
          <a:solidFill>
            <a:srgbClr val="989696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3FBFAA6-AB31-4A23-8E3B-3037D39ECB79}"/>
              </a:ext>
            </a:extLst>
          </p:cNvPr>
          <p:cNvSpPr/>
          <p:nvPr/>
        </p:nvSpPr>
        <p:spPr>
          <a:xfrm>
            <a:off x="16456264" y="4415958"/>
            <a:ext cx="39375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Commercial Advisory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BC01236-264B-4849-A170-0D4EB6BCF21B}"/>
              </a:ext>
            </a:extLst>
          </p:cNvPr>
          <p:cNvSpPr/>
          <p:nvPr/>
        </p:nvSpPr>
        <p:spPr>
          <a:xfrm>
            <a:off x="14062772" y="9388069"/>
            <a:ext cx="31219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Growth Acceleration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76F22B5-39BB-47E9-8A17-C7DA15CB41A1}"/>
              </a:ext>
            </a:extLst>
          </p:cNvPr>
          <p:cNvSpPr/>
          <p:nvPr/>
        </p:nvSpPr>
        <p:spPr>
          <a:xfrm>
            <a:off x="19598664" y="9138060"/>
            <a:ext cx="31219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Knowledge Management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54ABF48-3588-4B20-B362-4C37D2D5A06B}"/>
              </a:ext>
            </a:extLst>
          </p:cNvPr>
          <p:cNvSpPr/>
          <p:nvPr/>
        </p:nvSpPr>
        <p:spPr>
          <a:xfrm>
            <a:off x="11297821" y="5903539"/>
            <a:ext cx="3187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600" b="1" dirty="0">
                <a:solidFill>
                  <a:srgbClr val="3A3A3A"/>
                </a:solidFill>
                <a:latin typeface="Open Sans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OUR SERVICES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0DAEA57-A27A-40E5-A356-9F5EFFF394F4}"/>
              </a:ext>
            </a:extLst>
          </p:cNvPr>
          <p:cNvGrpSpPr/>
          <p:nvPr/>
        </p:nvGrpSpPr>
        <p:grpSpPr>
          <a:xfrm>
            <a:off x="18317069" y="7957709"/>
            <a:ext cx="345925" cy="345925"/>
            <a:chOff x="17974364" y="8165301"/>
            <a:chExt cx="319272" cy="31927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36588D0-7034-45D6-B5B5-922C679D3389}"/>
                </a:ext>
              </a:extLst>
            </p:cNvPr>
            <p:cNvSpPr/>
            <p:nvPr/>
          </p:nvSpPr>
          <p:spPr>
            <a:xfrm>
              <a:off x="17974364" y="8165301"/>
              <a:ext cx="319272" cy="3192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8675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976081-1032-48B5-BD91-B163399D17B2}"/>
                </a:ext>
              </a:extLst>
            </p:cNvPr>
            <p:cNvSpPr/>
            <p:nvPr/>
          </p:nvSpPr>
          <p:spPr>
            <a:xfrm>
              <a:off x="18074019" y="8266612"/>
              <a:ext cx="117364" cy="117364"/>
            </a:xfrm>
            <a:custGeom>
              <a:avLst/>
              <a:gdLst>
                <a:gd name="connsiteX0" fmla="*/ 59584 w 119168"/>
                <a:gd name="connsiteY0" fmla="*/ 0 h 119168"/>
                <a:gd name="connsiteX1" fmla="*/ 0 w 119168"/>
                <a:gd name="connsiteY1" fmla="*/ 59584 h 119168"/>
                <a:gd name="connsiteX2" fmla="*/ 59584 w 119168"/>
                <a:gd name="connsiteY2" fmla="*/ 119168 h 119168"/>
                <a:gd name="connsiteX3" fmla="*/ 119169 w 119168"/>
                <a:gd name="connsiteY3" fmla="*/ 59584 h 119168"/>
                <a:gd name="connsiteX4" fmla="*/ 59584 w 119168"/>
                <a:gd name="connsiteY4" fmla="*/ 0 h 119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68" h="119168">
                  <a:moveTo>
                    <a:pt x="59584" y="0"/>
                  </a:moveTo>
                  <a:cubicBezTo>
                    <a:pt x="26269" y="0"/>
                    <a:pt x="0" y="26909"/>
                    <a:pt x="0" y="59584"/>
                  </a:cubicBezTo>
                  <a:cubicBezTo>
                    <a:pt x="0" y="92900"/>
                    <a:pt x="26909" y="119168"/>
                    <a:pt x="59584" y="119168"/>
                  </a:cubicBezTo>
                  <a:cubicBezTo>
                    <a:pt x="92900" y="119168"/>
                    <a:pt x="119169" y="92259"/>
                    <a:pt x="119169" y="59584"/>
                  </a:cubicBezTo>
                  <a:cubicBezTo>
                    <a:pt x="119169" y="26909"/>
                    <a:pt x="92900" y="0"/>
                    <a:pt x="59584" y="0"/>
                  </a:cubicBezTo>
                  <a:close/>
                </a:path>
              </a:pathLst>
            </a:custGeom>
            <a:solidFill>
              <a:srgbClr val="867551"/>
            </a:solidFill>
            <a:ln w="64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34" name="Arc 33">
            <a:extLst>
              <a:ext uri="{FF2B5EF4-FFF2-40B4-BE49-F238E27FC236}">
                <a16:creationId xmlns:a16="http://schemas.microsoft.com/office/drawing/2014/main" id="{4DC4BC1F-845E-48EB-8C46-F172389F1C3A}"/>
              </a:ext>
            </a:extLst>
          </p:cNvPr>
          <p:cNvSpPr/>
          <p:nvPr/>
        </p:nvSpPr>
        <p:spPr>
          <a:xfrm>
            <a:off x="13751034" y="5276327"/>
            <a:ext cx="4762253" cy="4762253"/>
          </a:xfrm>
          <a:prstGeom prst="arc">
            <a:avLst>
              <a:gd name="adj1" fmla="val 13770245"/>
              <a:gd name="adj2" fmla="val 428597"/>
            </a:avLst>
          </a:prstGeom>
          <a:ln w="38100">
            <a:solidFill>
              <a:srgbClr val="86755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grpSp>
        <p:nvGrpSpPr>
          <p:cNvPr id="30" name="Graphic 42">
            <a:extLst>
              <a:ext uri="{FF2B5EF4-FFF2-40B4-BE49-F238E27FC236}">
                <a16:creationId xmlns:a16="http://schemas.microsoft.com/office/drawing/2014/main" id="{6D8EE4E5-D6B5-4B6A-9BF3-568490CB5E1B}"/>
              </a:ext>
            </a:extLst>
          </p:cNvPr>
          <p:cNvGrpSpPr/>
          <p:nvPr/>
        </p:nvGrpSpPr>
        <p:grpSpPr>
          <a:xfrm>
            <a:off x="16067388" y="6898639"/>
            <a:ext cx="1033943" cy="1031789"/>
            <a:chOff x="5017150" y="3935308"/>
            <a:chExt cx="2684920" cy="2679326"/>
          </a:xfrm>
          <a:solidFill>
            <a:schemeClr val="bg1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6D42247-3193-4409-B640-F084D157E3B2}"/>
                </a:ext>
              </a:extLst>
            </p:cNvPr>
            <p:cNvSpPr/>
            <p:nvPr/>
          </p:nvSpPr>
          <p:spPr>
            <a:xfrm>
              <a:off x="5017150" y="3935308"/>
              <a:ext cx="1073968" cy="1066696"/>
            </a:xfrm>
            <a:custGeom>
              <a:avLst/>
              <a:gdLst>
                <a:gd name="connsiteX0" fmla="*/ 991742 w 1073968"/>
                <a:gd name="connsiteY0" fmla="*/ 495591 h 1066696"/>
                <a:gd name="connsiteX1" fmla="*/ 1073968 w 1073968"/>
                <a:gd name="connsiteY1" fmla="*/ 425112 h 1066696"/>
                <a:gd name="connsiteX2" fmla="*/ 1035932 w 1073968"/>
                <a:gd name="connsiteY2" fmla="*/ 312122 h 1066696"/>
                <a:gd name="connsiteX3" fmla="*/ 927416 w 1073968"/>
                <a:gd name="connsiteY3" fmla="*/ 302053 h 1066696"/>
                <a:gd name="connsiteX4" fmla="*/ 882667 w 1073968"/>
                <a:gd name="connsiteY4" fmla="*/ 241083 h 1066696"/>
                <a:gd name="connsiteX5" fmla="*/ 906720 w 1073968"/>
                <a:gd name="connsiteY5" fmla="*/ 137043 h 1066696"/>
                <a:gd name="connsiteX6" fmla="*/ 808273 w 1073968"/>
                <a:gd name="connsiteY6" fmla="*/ 66564 h 1066696"/>
                <a:gd name="connsiteX7" fmla="*/ 714860 w 1073968"/>
                <a:gd name="connsiteY7" fmla="*/ 120821 h 1066696"/>
                <a:gd name="connsiteX8" fmla="*/ 641584 w 1073968"/>
                <a:gd name="connsiteY8" fmla="*/ 97888 h 1066696"/>
                <a:gd name="connsiteX9" fmla="*/ 597954 w 1073968"/>
                <a:gd name="connsiteY9" fmla="*/ 0 h 1066696"/>
                <a:gd name="connsiteX10" fmla="*/ 476014 w 1073968"/>
                <a:gd name="connsiteY10" fmla="*/ 0 h 1066696"/>
                <a:gd name="connsiteX11" fmla="*/ 432943 w 1073968"/>
                <a:gd name="connsiteY11" fmla="*/ 97888 h 1066696"/>
                <a:gd name="connsiteX12" fmla="*/ 359667 w 1073968"/>
                <a:gd name="connsiteY12" fmla="*/ 120821 h 1066696"/>
                <a:gd name="connsiteX13" fmla="*/ 266255 w 1073968"/>
                <a:gd name="connsiteY13" fmla="*/ 67123 h 1066696"/>
                <a:gd name="connsiteX14" fmla="*/ 167808 w 1073968"/>
                <a:gd name="connsiteY14" fmla="*/ 137602 h 1066696"/>
                <a:gd name="connsiteX15" fmla="*/ 191860 w 1073968"/>
                <a:gd name="connsiteY15" fmla="*/ 241643 h 1066696"/>
                <a:gd name="connsiteX16" fmla="*/ 146552 w 1073968"/>
                <a:gd name="connsiteY16" fmla="*/ 302613 h 1066696"/>
                <a:gd name="connsiteX17" fmla="*/ 38036 w 1073968"/>
                <a:gd name="connsiteY17" fmla="*/ 312122 h 1066696"/>
                <a:gd name="connsiteX18" fmla="*/ 0 w 1073968"/>
                <a:gd name="connsiteY18" fmla="*/ 425112 h 1066696"/>
                <a:gd name="connsiteX19" fmla="*/ 82226 w 1073968"/>
                <a:gd name="connsiteY19" fmla="*/ 496151 h 1066696"/>
                <a:gd name="connsiteX20" fmla="*/ 82226 w 1073968"/>
                <a:gd name="connsiteY20" fmla="*/ 571664 h 1066696"/>
                <a:gd name="connsiteX21" fmla="*/ 0 w 1073968"/>
                <a:gd name="connsiteY21" fmla="*/ 642143 h 1066696"/>
                <a:gd name="connsiteX22" fmla="*/ 38036 w 1073968"/>
                <a:gd name="connsiteY22" fmla="*/ 755134 h 1066696"/>
                <a:gd name="connsiteX23" fmla="*/ 146552 w 1073968"/>
                <a:gd name="connsiteY23" fmla="*/ 765202 h 1066696"/>
                <a:gd name="connsiteX24" fmla="*/ 191301 w 1073968"/>
                <a:gd name="connsiteY24" fmla="*/ 826172 h 1066696"/>
                <a:gd name="connsiteX25" fmla="*/ 167808 w 1073968"/>
                <a:gd name="connsiteY25" fmla="*/ 929653 h 1066696"/>
                <a:gd name="connsiteX26" fmla="*/ 266255 w 1073968"/>
                <a:gd name="connsiteY26" fmla="*/ 1000133 h 1066696"/>
                <a:gd name="connsiteX27" fmla="*/ 359667 w 1073968"/>
                <a:gd name="connsiteY27" fmla="*/ 945875 h 1066696"/>
                <a:gd name="connsiteX28" fmla="*/ 432943 w 1073968"/>
                <a:gd name="connsiteY28" fmla="*/ 968808 h 1066696"/>
                <a:gd name="connsiteX29" fmla="*/ 476014 w 1073968"/>
                <a:gd name="connsiteY29" fmla="*/ 1066696 h 1066696"/>
                <a:gd name="connsiteX30" fmla="*/ 597395 w 1073968"/>
                <a:gd name="connsiteY30" fmla="*/ 1066696 h 1066696"/>
                <a:gd name="connsiteX31" fmla="*/ 640465 w 1073968"/>
                <a:gd name="connsiteY31" fmla="*/ 968808 h 1066696"/>
                <a:gd name="connsiteX32" fmla="*/ 713741 w 1073968"/>
                <a:gd name="connsiteY32" fmla="*/ 945875 h 1066696"/>
                <a:gd name="connsiteX33" fmla="*/ 807154 w 1073968"/>
                <a:gd name="connsiteY33" fmla="*/ 1000133 h 1066696"/>
                <a:gd name="connsiteX34" fmla="*/ 905601 w 1073968"/>
                <a:gd name="connsiteY34" fmla="*/ 929653 h 1066696"/>
                <a:gd name="connsiteX35" fmla="*/ 881549 w 1073968"/>
                <a:gd name="connsiteY35" fmla="*/ 825613 h 1066696"/>
                <a:gd name="connsiteX36" fmla="*/ 926857 w 1073968"/>
                <a:gd name="connsiteY36" fmla="*/ 764643 h 1066696"/>
                <a:gd name="connsiteX37" fmla="*/ 1035372 w 1073968"/>
                <a:gd name="connsiteY37" fmla="*/ 754574 h 1066696"/>
                <a:gd name="connsiteX38" fmla="*/ 1073409 w 1073968"/>
                <a:gd name="connsiteY38" fmla="*/ 641584 h 1066696"/>
                <a:gd name="connsiteX39" fmla="*/ 991183 w 1073968"/>
                <a:gd name="connsiteY39" fmla="*/ 570545 h 1066696"/>
                <a:gd name="connsiteX40" fmla="*/ 991183 w 1073968"/>
                <a:gd name="connsiteY40" fmla="*/ 495591 h 1066696"/>
                <a:gd name="connsiteX41" fmla="*/ 536984 w 1073968"/>
                <a:gd name="connsiteY41" fmla="*/ 802120 h 1066696"/>
                <a:gd name="connsiteX42" fmla="*/ 268492 w 1073968"/>
                <a:gd name="connsiteY42" fmla="*/ 533628 h 1066696"/>
                <a:gd name="connsiteX43" fmla="*/ 536984 w 1073968"/>
                <a:gd name="connsiteY43" fmla="*/ 265136 h 1066696"/>
                <a:gd name="connsiteX44" fmla="*/ 805476 w 1073968"/>
                <a:gd name="connsiteY44" fmla="*/ 533628 h 1066696"/>
                <a:gd name="connsiteX45" fmla="*/ 536984 w 1073968"/>
                <a:gd name="connsiteY45" fmla="*/ 802120 h 106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73968" h="1066696">
                  <a:moveTo>
                    <a:pt x="991742" y="495591"/>
                  </a:moveTo>
                  <a:lnTo>
                    <a:pt x="1073968" y="425112"/>
                  </a:lnTo>
                  <a:cubicBezTo>
                    <a:pt x="1065578" y="385957"/>
                    <a:pt x="1052712" y="348480"/>
                    <a:pt x="1035932" y="312122"/>
                  </a:cubicBezTo>
                  <a:lnTo>
                    <a:pt x="927416" y="302053"/>
                  </a:lnTo>
                  <a:cubicBezTo>
                    <a:pt x="913992" y="280798"/>
                    <a:pt x="898889" y="260102"/>
                    <a:pt x="882667" y="241083"/>
                  </a:cubicBezTo>
                  <a:lnTo>
                    <a:pt x="906720" y="137043"/>
                  </a:lnTo>
                  <a:cubicBezTo>
                    <a:pt x="876515" y="110194"/>
                    <a:pt x="843512" y="86141"/>
                    <a:pt x="808273" y="66564"/>
                  </a:cubicBezTo>
                  <a:lnTo>
                    <a:pt x="714860" y="120821"/>
                  </a:lnTo>
                  <a:cubicBezTo>
                    <a:pt x="690808" y="111312"/>
                    <a:pt x="666196" y="103481"/>
                    <a:pt x="641584" y="97888"/>
                  </a:cubicBezTo>
                  <a:lnTo>
                    <a:pt x="597954" y="0"/>
                  </a:lnTo>
                  <a:lnTo>
                    <a:pt x="476014" y="0"/>
                  </a:lnTo>
                  <a:lnTo>
                    <a:pt x="432943" y="97888"/>
                  </a:lnTo>
                  <a:cubicBezTo>
                    <a:pt x="407772" y="103481"/>
                    <a:pt x="383160" y="111312"/>
                    <a:pt x="359667" y="120821"/>
                  </a:cubicBezTo>
                  <a:lnTo>
                    <a:pt x="266255" y="67123"/>
                  </a:lnTo>
                  <a:cubicBezTo>
                    <a:pt x="231015" y="86701"/>
                    <a:pt x="198013" y="110753"/>
                    <a:pt x="167808" y="137602"/>
                  </a:cubicBezTo>
                  <a:lnTo>
                    <a:pt x="191860" y="241643"/>
                  </a:lnTo>
                  <a:cubicBezTo>
                    <a:pt x="175079" y="260661"/>
                    <a:pt x="159976" y="280798"/>
                    <a:pt x="146552" y="302613"/>
                  </a:cubicBezTo>
                  <a:lnTo>
                    <a:pt x="38036" y="312122"/>
                  </a:lnTo>
                  <a:cubicBezTo>
                    <a:pt x="21256" y="347921"/>
                    <a:pt x="8390" y="385957"/>
                    <a:pt x="0" y="425112"/>
                  </a:cubicBezTo>
                  <a:lnTo>
                    <a:pt x="82226" y="496151"/>
                  </a:lnTo>
                  <a:lnTo>
                    <a:pt x="82226" y="571664"/>
                  </a:lnTo>
                  <a:lnTo>
                    <a:pt x="0" y="642143"/>
                  </a:lnTo>
                  <a:cubicBezTo>
                    <a:pt x="8390" y="681298"/>
                    <a:pt x="21256" y="718775"/>
                    <a:pt x="38036" y="755134"/>
                  </a:cubicBezTo>
                  <a:lnTo>
                    <a:pt x="146552" y="765202"/>
                  </a:lnTo>
                  <a:cubicBezTo>
                    <a:pt x="159976" y="786458"/>
                    <a:pt x="175079" y="807154"/>
                    <a:pt x="191301" y="826172"/>
                  </a:cubicBezTo>
                  <a:lnTo>
                    <a:pt x="167808" y="929653"/>
                  </a:lnTo>
                  <a:cubicBezTo>
                    <a:pt x="198013" y="956503"/>
                    <a:pt x="231015" y="980555"/>
                    <a:pt x="266255" y="1000133"/>
                  </a:cubicBezTo>
                  <a:lnTo>
                    <a:pt x="359667" y="945875"/>
                  </a:lnTo>
                  <a:cubicBezTo>
                    <a:pt x="383720" y="955384"/>
                    <a:pt x="408332" y="963215"/>
                    <a:pt x="432943" y="968808"/>
                  </a:cubicBezTo>
                  <a:lnTo>
                    <a:pt x="476014" y="1066696"/>
                  </a:lnTo>
                  <a:lnTo>
                    <a:pt x="597395" y="1066696"/>
                  </a:lnTo>
                  <a:lnTo>
                    <a:pt x="640465" y="968808"/>
                  </a:lnTo>
                  <a:cubicBezTo>
                    <a:pt x="665636" y="963215"/>
                    <a:pt x="690248" y="955384"/>
                    <a:pt x="713741" y="945875"/>
                  </a:cubicBezTo>
                  <a:lnTo>
                    <a:pt x="807154" y="1000133"/>
                  </a:lnTo>
                  <a:cubicBezTo>
                    <a:pt x="842394" y="980555"/>
                    <a:pt x="875396" y="956503"/>
                    <a:pt x="905601" y="929653"/>
                  </a:cubicBezTo>
                  <a:lnTo>
                    <a:pt x="881549" y="825613"/>
                  </a:lnTo>
                  <a:cubicBezTo>
                    <a:pt x="898330" y="806595"/>
                    <a:pt x="913432" y="786458"/>
                    <a:pt x="926857" y="764643"/>
                  </a:cubicBezTo>
                  <a:lnTo>
                    <a:pt x="1035372" y="754574"/>
                  </a:lnTo>
                  <a:cubicBezTo>
                    <a:pt x="1052153" y="718216"/>
                    <a:pt x="1065018" y="680739"/>
                    <a:pt x="1073409" y="641584"/>
                  </a:cubicBezTo>
                  <a:lnTo>
                    <a:pt x="991183" y="570545"/>
                  </a:lnTo>
                  <a:lnTo>
                    <a:pt x="991183" y="495591"/>
                  </a:lnTo>
                  <a:close/>
                  <a:moveTo>
                    <a:pt x="536984" y="802120"/>
                  </a:moveTo>
                  <a:cubicBezTo>
                    <a:pt x="388754" y="802120"/>
                    <a:pt x="268492" y="681858"/>
                    <a:pt x="268492" y="533628"/>
                  </a:cubicBezTo>
                  <a:cubicBezTo>
                    <a:pt x="268492" y="385398"/>
                    <a:pt x="388754" y="265136"/>
                    <a:pt x="536984" y="265136"/>
                  </a:cubicBezTo>
                  <a:cubicBezTo>
                    <a:pt x="685214" y="265136"/>
                    <a:pt x="805476" y="385398"/>
                    <a:pt x="805476" y="533628"/>
                  </a:cubicBezTo>
                  <a:cubicBezTo>
                    <a:pt x="805476" y="681858"/>
                    <a:pt x="685214" y="802120"/>
                    <a:pt x="536984" y="802120"/>
                  </a:cubicBez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4A034A2-2C4F-475E-A268-7BC5E4CA9752}"/>
                </a:ext>
              </a:extLst>
            </p:cNvPr>
            <p:cNvSpPr/>
            <p:nvPr/>
          </p:nvSpPr>
          <p:spPr>
            <a:xfrm>
              <a:off x="6538604" y="3939782"/>
              <a:ext cx="1164024" cy="1155634"/>
            </a:xfrm>
            <a:custGeom>
              <a:avLst/>
              <a:gdLst>
                <a:gd name="connsiteX0" fmla="*/ 582292 w 1164024"/>
                <a:gd name="connsiteY0" fmla="*/ 1155634 h 1155634"/>
                <a:gd name="connsiteX1" fmla="*/ 481048 w 1164024"/>
                <a:gd name="connsiteY1" fmla="*/ 1147244 h 1155634"/>
                <a:gd name="connsiteX2" fmla="*/ 496710 w 1164024"/>
                <a:gd name="connsiteY2" fmla="*/ 1058865 h 1155634"/>
                <a:gd name="connsiteX3" fmla="*/ 581733 w 1164024"/>
                <a:gd name="connsiteY3" fmla="*/ 1066137 h 1155634"/>
                <a:gd name="connsiteX4" fmla="*/ 582292 w 1164024"/>
                <a:gd name="connsiteY4" fmla="*/ 1066137 h 1155634"/>
                <a:gd name="connsiteX5" fmla="*/ 667314 w 1164024"/>
                <a:gd name="connsiteY5" fmla="*/ 1058865 h 1155634"/>
                <a:gd name="connsiteX6" fmla="*/ 682977 w 1164024"/>
                <a:gd name="connsiteY6" fmla="*/ 1147244 h 1155634"/>
                <a:gd name="connsiteX7" fmla="*/ 582292 w 1164024"/>
                <a:gd name="connsiteY7" fmla="*/ 1155634 h 1155634"/>
                <a:gd name="connsiteX8" fmla="*/ 582292 w 1164024"/>
                <a:gd name="connsiteY8" fmla="*/ 1155634 h 1155634"/>
                <a:gd name="connsiteX9" fmla="*/ 291426 w 1164024"/>
                <a:gd name="connsiteY9" fmla="*/ 1077883 h 1155634"/>
                <a:gd name="connsiteX10" fmla="*/ 136483 w 1164024"/>
                <a:gd name="connsiteY10" fmla="*/ 948112 h 1155634"/>
                <a:gd name="connsiteX11" fmla="*/ 204725 w 1164024"/>
                <a:gd name="connsiteY11" fmla="*/ 890498 h 1155634"/>
                <a:gd name="connsiteX12" fmla="*/ 335615 w 1164024"/>
                <a:gd name="connsiteY12" fmla="*/ 1000133 h 1155634"/>
                <a:gd name="connsiteX13" fmla="*/ 291426 w 1164024"/>
                <a:gd name="connsiteY13" fmla="*/ 1077883 h 1155634"/>
                <a:gd name="connsiteX14" fmla="*/ 873158 w 1164024"/>
                <a:gd name="connsiteY14" fmla="*/ 1077324 h 1155634"/>
                <a:gd name="connsiteX15" fmla="*/ 828410 w 1164024"/>
                <a:gd name="connsiteY15" fmla="*/ 1000133 h 1155634"/>
                <a:gd name="connsiteX16" fmla="*/ 959300 w 1164024"/>
                <a:gd name="connsiteY16" fmla="*/ 889939 h 1155634"/>
                <a:gd name="connsiteX17" fmla="*/ 1028101 w 1164024"/>
                <a:gd name="connsiteY17" fmla="*/ 947553 h 1155634"/>
                <a:gd name="connsiteX18" fmla="*/ 873158 w 1164024"/>
                <a:gd name="connsiteY18" fmla="*/ 1077324 h 1155634"/>
                <a:gd name="connsiteX19" fmla="*/ 873158 w 1164024"/>
                <a:gd name="connsiteY19" fmla="*/ 1077324 h 1155634"/>
                <a:gd name="connsiteX20" fmla="*/ 35240 w 1164024"/>
                <a:gd name="connsiteY20" fmla="*/ 773593 h 1155634"/>
                <a:gd name="connsiteX21" fmla="*/ 0 w 1164024"/>
                <a:gd name="connsiteY21" fmla="*/ 575020 h 1155634"/>
                <a:gd name="connsiteX22" fmla="*/ 89497 w 1164024"/>
                <a:gd name="connsiteY22" fmla="*/ 575020 h 1155634"/>
                <a:gd name="connsiteX23" fmla="*/ 119143 w 1164024"/>
                <a:gd name="connsiteY23" fmla="*/ 743387 h 1155634"/>
                <a:gd name="connsiteX24" fmla="*/ 35240 w 1164024"/>
                <a:gd name="connsiteY24" fmla="*/ 773593 h 1155634"/>
                <a:gd name="connsiteX25" fmla="*/ 1128785 w 1164024"/>
                <a:gd name="connsiteY25" fmla="*/ 772474 h 1155634"/>
                <a:gd name="connsiteX26" fmla="*/ 1044881 w 1164024"/>
                <a:gd name="connsiteY26" fmla="*/ 741709 h 1155634"/>
                <a:gd name="connsiteX27" fmla="*/ 1074527 w 1164024"/>
                <a:gd name="connsiteY27" fmla="*/ 573342 h 1155634"/>
                <a:gd name="connsiteX28" fmla="*/ 1144447 w 1164024"/>
                <a:gd name="connsiteY28" fmla="*/ 571664 h 1155634"/>
                <a:gd name="connsiteX29" fmla="*/ 1164025 w 1164024"/>
                <a:gd name="connsiteY29" fmla="*/ 572224 h 1155634"/>
                <a:gd name="connsiteX30" fmla="*/ 1128785 w 1164024"/>
                <a:gd name="connsiteY30" fmla="*/ 772474 h 1155634"/>
                <a:gd name="connsiteX31" fmla="*/ 118584 w 1164024"/>
                <a:gd name="connsiteY31" fmla="*/ 406094 h 1155634"/>
                <a:gd name="connsiteX32" fmla="*/ 34680 w 1164024"/>
                <a:gd name="connsiteY32" fmla="*/ 375889 h 1155634"/>
                <a:gd name="connsiteX33" fmla="*/ 135365 w 1164024"/>
                <a:gd name="connsiteY33" fmla="*/ 200810 h 1155634"/>
                <a:gd name="connsiteX34" fmla="*/ 204166 w 1164024"/>
                <a:gd name="connsiteY34" fmla="*/ 258424 h 1155634"/>
                <a:gd name="connsiteX35" fmla="*/ 118584 w 1164024"/>
                <a:gd name="connsiteY35" fmla="*/ 406094 h 1155634"/>
                <a:gd name="connsiteX36" fmla="*/ 1043763 w 1164024"/>
                <a:gd name="connsiteY36" fmla="*/ 403857 h 1155634"/>
                <a:gd name="connsiteX37" fmla="*/ 957622 w 1164024"/>
                <a:gd name="connsiteY37" fmla="*/ 256186 h 1155634"/>
                <a:gd name="connsiteX38" fmla="*/ 1025863 w 1164024"/>
                <a:gd name="connsiteY38" fmla="*/ 198572 h 1155634"/>
                <a:gd name="connsiteX39" fmla="*/ 1127666 w 1164024"/>
                <a:gd name="connsiteY39" fmla="*/ 373092 h 1155634"/>
                <a:gd name="connsiteX40" fmla="*/ 1043763 w 1164024"/>
                <a:gd name="connsiteY40" fmla="*/ 403857 h 1155634"/>
                <a:gd name="connsiteX41" fmla="*/ 334496 w 1164024"/>
                <a:gd name="connsiteY41" fmla="*/ 148230 h 1155634"/>
                <a:gd name="connsiteX42" fmla="*/ 289188 w 1164024"/>
                <a:gd name="connsiteY42" fmla="*/ 71039 h 1155634"/>
                <a:gd name="connsiteX43" fmla="*/ 478811 w 1164024"/>
                <a:gd name="connsiteY43" fmla="*/ 1119 h 1155634"/>
                <a:gd name="connsiteX44" fmla="*/ 494473 w 1164024"/>
                <a:gd name="connsiteY44" fmla="*/ 89497 h 1155634"/>
                <a:gd name="connsiteX45" fmla="*/ 334496 w 1164024"/>
                <a:gd name="connsiteY45" fmla="*/ 148230 h 1155634"/>
                <a:gd name="connsiteX46" fmla="*/ 826732 w 1164024"/>
                <a:gd name="connsiteY46" fmla="*/ 146552 h 1155634"/>
                <a:gd name="connsiteX47" fmla="*/ 666196 w 1164024"/>
                <a:gd name="connsiteY47" fmla="*/ 88379 h 1155634"/>
                <a:gd name="connsiteX48" fmla="*/ 681298 w 1164024"/>
                <a:gd name="connsiteY48" fmla="*/ 0 h 1155634"/>
                <a:gd name="connsiteX49" fmla="*/ 871480 w 1164024"/>
                <a:gd name="connsiteY49" fmla="*/ 68242 h 1155634"/>
                <a:gd name="connsiteX50" fmla="*/ 826732 w 1164024"/>
                <a:gd name="connsiteY50" fmla="*/ 146552 h 1155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64024" h="1155634">
                  <a:moveTo>
                    <a:pt x="582292" y="1155634"/>
                  </a:moveTo>
                  <a:cubicBezTo>
                    <a:pt x="548731" y="1154515"/>
                    <a:pt x="514610" y="1151719"/>
                    <a:pt x="481048" y="1147244"/>
                  </a:cubicBezTo>
                  <a:lnTo>
                    <a:pt x="496710" y="1058865"/>
                  </a:lnTo>
                  <a:cubicBezTo>
                    <a:pt x="524678" y="1063899"/>
                    <a:pt x="553205" y="1066137"/>
                    <a:pt x="581733" y="1066137"/>
                  </a:cubicBezTo>
                  <a:lnTo>
                    <a:pt x="582292" y="1066137"/>
                  </a:lnTo>
                  <a:cubicBezTo>
                    <a:pt x="610819" y="1066137"/>
                    <a:pt x="639347" y="1063899"/>
                    <a:pt x="667314" y="1058865"/>
                  </a:cubicBezTo>
                  <a:lnTo>
                    <a:pt x="682977" y="1147244"/>
                  </a:lnTo>
                  <a:cubicBezTo>
                    <a:pt x="649974" y="1152278"/>
                    <a:pt x="616413" y="1155634"/>
                    <a:pt x="582292" y="1155634"/>
                  </a:cubicBezTo>
                  <a:lnTo>
                    <a:pt x="582292" y="1155634"/>
                  </a:lnTo>
                  <a:close/>
                  <a:moveTo>
                    <a:pt x="291426" y="1077883"/>
                  </a:moveTo>
                  <a:cubicBezTo>
                    <a:pt x="232693" y="1043762"/>
                    <a:pt x="180113" y="1000133"/>
                    <a:pt x="136483" y="948112"/>
                  </a:cubicBezTo>
                  <a:lnTo>
                    <a:pt x="204725" y="890498"/>
                  </a:lnTo>
                  <a:cubicBezTo>
                    <a:pt x="241643" y="934688"/>
                    <a:pt x="285832" y="971605"/>
                    <a:pt x="335615" y="1000133"/>
                  </a:cubicBezTo>
                  <a:lnTo>
                    <a:pt x="291426" y="1077883"/>
                  </a:lnTo>
                  <a:close/>
                  <a:moveTo>
                    <a:pt x="873158" y="1077324"/>
                  </a:moveTo>
                  <a:lnTo>
                    <a:pt x="828410" y="1000133"/>
                  </a:lnTo>
                  <a:cubicBezTo>
                    <a:pt x="878193" y="971605"/>
                    <a:pt x="922382" y="934128"/>
                    <a:pt x="959300" y="889939"/>
                  </a:cubicBezTo>
                  <a:lnTo>
                    <a:pt x="1028101" y="947553"/>
                  </a:lnTo>
                  <a:cubicBezTo>
                    <a:pt x="983911" y="999573"/>
                    <a:pt x="931891" y="1043203"/>
                    <a:pt x="873158" y="1077324"/>
                  </a:cubicBezTo>
                  <a:lnTo>
                    <a:pt x="873158" y="1077324"/>
                  </a:lnTo>
                  <a:close/>
                  <a:moveTo>
                    <a:pt x="35240" y="773593"/>
                  </a:moveTo>
                  <a:cubicBezTo>
                    <a:pt x="11747" y="709826"/>
                    <a:pt x="0" y="642703"/>
                    <a:pt x="0" y="575020"/>
                  </a:cubicBezTo>
                  <a:lnTo>
                    <a:pt x="89497" y="575020"/>
                  </a:lnTo>
                  <a:cubicBezTo>
                    <a:pt x="89497" y="632634"/>
                    <a:pt x="99566" y="689129"/>
                    <a:pt x="119143" y="743387"/>
                  </a:cubicBezTo>
                  <a:lnTo>
                    <a:pt x="35240" y="773593"/>
                  </a:lnTo>
                  <a:close/>
                  <a:moveTo>
                    <a:pt x="1128785" y="772474"/>
                  </a:moveTo>
                  <a:lnTo>
                    <a:pt x="1044881" y="741709"/>
                  </a:lnTo>
                  <a:cubicBezTo>
                    <a:pt x="1064459" y="688011"/>
                    <a:pt x="1074527" y="630956"/>
                    <a:pt x="1074527" y="573342"/>
                  </a:cubicBezTo>
                  <a:lnTo>
                    <a:pt x="1144447" y="571664"/>
                  </a:lnTo>
                  <a:lnTo>
                    <a:pt x="1164025" y="572224"/>
                  </a:lnTo>
                  <a:cubicBezTo>
                    <a:pt x="1163465" y="641025"/>
                    <a:pt x="1151719" y="708707"/>
                    <a:pt x="1128785" y="772474"/>
                  </a:cubicBezTo>
                  <a:close/>
                  <a:moveTo>
                    <a:pt x="118584" y="406094"/>
                  </a:moveTo>
                  <a:lnTo>
                    <a:pt x="34680" y="375889"/>
                  </a:lnTo>
                  <a:cubicBezTo>
                    <a:pt x="57614" y="312122"/>
                    <a:pt x="91735" y="252830"/>
                    <a:pt x="135365" y="200810"/>
                  </a:cubicBezTo>
                  <a:lnTo>
                    <a:pt x="204166" y="258424"/>
                  </a:lnTo>
                  <a:cubicBezTo>
                    <a:pt x="167248" y="302053"/>
                    <a:pt x="138162" y="352396"/>
                    <a:pt x="118584" y="406094"/>
                  </a:cubicBezTo>
                  <a:close/>
                  <a:moveTo>
                    <a:pt x="1043763" y="403857"/>
                  </a:moveTo>
                  <a:cubicBezTo>
                    <a:pt x="1024185" y="350158"/>
                    <a:pt x="995098" y="299816"/>
                    <a:pt x="957622" y="256186"/>
                  </a:cubicBezTo>
                  <a:lnTo>
                    <a:pt x="1025863" y="198572"/>
                  </a:lnTo>
                  <a:cubicBezTo>
                    <a:pt x="1069493" y="250033"/>
                    <a:pt x="1104173" y="309325"/>
                    <a:pt x="1127666" y="373092"/>
                  </a:cubicBezTo>
                  <a:lnTo>
                    <a:pt x="1043763" y="403857"/>
                  </a:lnTo>
                  <a:close/>
                  <a:moveTo>
                    <a:pt x="334496" y="148230"/>
                  </a:moveTo>
                  <a:lnTo>
                    <a:pt x="289188" y="71039"/>
                  </a:lnTo>
                  <a:cubicBezTo>
                    <a:pt x="347921" y="36918"/>
                    <a:pt x="412247" y="13425"/>
                    <a:pt x="478811" y="1119"/>
                  </a:cubicBezTo>
                  <a:lnTo>
                    <a:pt x="494473" y="89497"/>
                  </a:lnTo>
                  <a:cubicBezTo>
                    <a:pt x="438537" y="99006"/>
                    <a:pt x="384279" y="119143"/>
                    <a:pt x="334496" y="148230"/>
                  </a:cubicBezTo>
                  <a:close/>
                  <a:moveTo>
                    <a:pt x="826732" y="146552"/>
                  </a:moveTo>
                  <a:cubicBezTo>
                    <a:pt x="776949" y="118025"/>
                    <a:pt x="722691" y="98447"/>
                    <a:pt x="666196" y="88379"/>
                  </a:cubicBezTo>
                  <a:lnTo>
                    <a:pt x="681298" y="0"/>
                  </a:lnTo>
                  <a:cubicBezTo>
                    <a:pt x="748421" y="11187"/>
                    <a:pt x="812748" y="34680"/>
                    <a:pt x="871480" y="68242"/>
                  </a:cubicBezTo>
                  <a:lnTo>
                    <a:pt x="826732" y="146552"/>
                  </a:ln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grpSp>
          <p:nvGrpSpPr>
            <p:cNvPr id="41" name="Graphic 42">
              <a:extLst>
                <a:ext uri="{FF2B5EF4-FFF2-40B4-BE49-F238E27FC236}">
                  <a16:creationId xmlns:a16="http://schemas.microsoft.com/office/drawing/2014/main" id="{33FC2129-4BA3-4E0F-8BB3-9300F872C166}"/>
                </a:ext>
              </a:extLst>
            </p:cNvPr>
            <p:cNvGrpSpPr/>
            <p:nvPr/>
          </p:nvGrpSpPr>
          <p:grpSpPr>
            <a:xfrm>
              <a:off x="5082035" y="4155695"/>
              <a:ext cx="2351542" cy="1782674"/>
              <a:chOff x="5082035" y="4155695"/>
              <a:chExt cx="2351542" cy="1782674"/>
            </a:xfrm>
            <a:grpFill/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E1CD33E0-86A9-4B57-A7A5-A02FB97E2F34}"/>
                  </a:ext>
                </a:extLst>
              </p:cNvPr>
              <p:cNvSpPr/>
              <p:nvPr/>
            </p:nvSpPr>
            <p:spPr>
              <a:xfrm>
                <a:off x="5082035" y="4916422"/>
                <a:ext cx="1501221" cy="1021947"/>
              </a:xfrm>
              <a:custGeom>
                <a:avLst/>
                <a:gdLst>
                  <a:gd name="connsiteX0" fmla="*/ 1493487 w 1501221"/>
                  <a:gd name="connsiteY0" fmla="*/ 19578 h 1021947"/>
                  <a:gd name="connsiteX1" fmla="*/ 1456569 w 1501221"/>
                  <a:gd name="connsiteY1" fmla="*/ 0 h 1021947"/>
                  <a:gd name="connsiteX2" fmla="*/ 1162906 w 1501221"/>
                  <a:gd name="connsiteY2" fmla="*/ 0 h 1021947"/>
                  <a:gd name="connsiteX3" fmla="*/ 1162906 w 1501221"/>
                  <a:gd name="connsiteY3" fmla="*/ 89497 h 1021947"/>
                  <a:gd name="connsiteX4" fmla="*/ 1306661 w 1501221"/>
                  <a:gd name="connsiteY4" fmla="*/ 89497 h 1021947"/>
                  <a:gd name="connsiteX5" fmla="*/ 0 w 1501221"/>
                  <a:gd name="connsiteY5" fmla="*/ 946994 h 1021947"/>
                  <a:gd name="connsiteX6" fmla="*/ 49224 w 1501221"/>
                  <a:gd name="connsiteY6" fmla="*/ 1021948 h 1021947"/>
                  <a:gd name="connsiteX7" fmla="*/ 1362038 w 1501221"/>
                  <a:gd name="connsiteY7" fmla="*/ 160536 h 1021947"/>
                  <a:gd name="connsiteX8" fmla="*/ 1304983 w 1501221"/>
                  <a:gd name="connsiteY8" fmla="*/ 302053 h 1021947"/>
                  <a:gd name="connsiteX9" fmla="*/ 1387768 w 1501221"/>
                  <a:gd name="connsiteY9" fmla="*/ 335615 h 1021947"/>
                  <a:gd name="connsiteX10" fmla="*/ 1497962 w 1501221"/>
                  <a:gd name="connsiteY10" fmla="*/ 61529 h 1021947"/>
                  <a:gd name="connsiteX11" fmla="*/ 1493487 w 1501221"/>
                  <a:gd name="connsiteY11" fmla="*/ 19578 h 1021947"/>
                  <a:gd name="connsiteX12" fmla="*/ 1493487 w 1501221"/>
                  <a:gd name="connsiteY12" fmla="*/ 19578 h 1021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01221" h="1021947">
                    <a:moveTo>
                      <a:pt x="1493487" y="19578"/>
                    </a:moveTo>
                    <a:cubicBezTo>
                      <a:pt x="1485096" y="7272"/>
                      <a:pt x="1471113" y="0"/>
                      <a:pt x="1456569" y="0"/>
                    </a:cubicBezTo>
                    <a:lnTo>
                      <a:pt x="1162906" y="0"/>
                    </a:lnTo>
                    <a:lnTo>
                      <a:pt x="1162906" y="89497"/>
                    </a:lnTo>
                    <a:lnTo>
                      <a:pt x="1306661" y="89497"/>
                    </a:lnTo>
                    <a:lnTo>
                      <a:pt x="0" y="946994"/>
                    </a:lnTo>
                    <a:lnTo>
                      <a:pt x="49224" y="1021948"/>
                    </a:lnTo>
                    <a:lnTo>
                      <a:pt x="1362038" y="160536"/>
                    </a:lnTo>
                    <a:lnTo>
                      <a:pt x="1304983" y="302053"/>
                    </a:lnTo>
                    <a:lnTo>
                      <a:pt x="1387768" y="335615"/>
                    </a:lnTo>
                    <a:lnTo>
                      <a:pt x="1497962" y="61529"/>
                    </a:lnTo>
                    <a:cubicBezTo>
                      <a:pt x="1503555" y="47545"/>
                      <a:pt x="1501877" y="31883"/>
                      <a:pt x="1493487" y="19578"/>
                    </a:cubicBezTo>
                    <a:lnTo>
                      <a:pt x="1493487" y="19578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6BD6626-04C3-4049-8602-FA772C0FAF14}"/>
                  </a:ext>
                </a:extLst>
              </p:cNvPr>
              <p:cNvSpPr/>
              <p:nvPr/>
            </p:nvSpPr>
            <p:spPr>
              <a:xfrm>
                <a:off x="6807096" y="4155695"/>
                <a:ext cx="626481" cy="626481"/>
              </a:xfrm>
              <a:custGeom>
                <a:avLst/>
                <a:gdLst>
                  <a:gd name="connsiteX0" fmla="*/ 313241 w 626481"/>
                  <a:gd name="connsiteY0" fmla="*/ 519084 h 626481"/>
                  <a:gd name="connsiteX1" fmla="*/ 506779 w 626481"/>
                  <a:gd name="connsiteY1" fmla="*/ 625922 h 626481"/>
                  <a:gd name="connsiteX2" fmla="*/ 469861 w 626481"/>
                  <a:gd name="connsiteY2" fmla="*/ 399382 h 626481"/>
                  <a:gd name="connsiteX3" fmla="*/ 626481 w 626481"/>
                  <a:gd name="connsiteY3" fmla="*/ 238846 h 626481"/>
                  <a:gd name="connsiteX4" fmla="*/ 410010 w 626481"/>
                  <a:gd name="connsiteY4" fmla="*/ 205844 h 626481"/>
                  <a:gd name="connsiteX5" fmla="*/ 313241 w 626481"/>
                  <a:gd name="connsiteY5" fmla="*/ 0 h 626481"/>
                  <a:gd name="connsiteX6" fmla="*/ 216472 w 626481"/>
                  <a:gd name="connsiteY6" fmla="*/ 206403 h 626481"/>
                  <a:gd name="connsiteX7" fmla="*/ 0 w 626481"/>
                  <a:gd name="connsiteY7" fmla="*/ 239405 h 626481"/>
                  <a:gd name="connsiteX8" fmla="*/ 156620 w 626481"/>
                  <a:gd name="connsiteY8" fmla="*/ 399941 h 626481"/>
                  <a:gd name="connsiteX9" fmla="*/ 119703 w 626481"/>
                  <a:gd name="connsiteY9" fmla="*/ 626481 h 626481"/>
                  <a:gd name="connsiteX10" fmla="*/ 313241 w 626481"/>
                  <a:gd name="connsiteY10" fmla="*/ 519084 h 626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6481" h="626481">
                    <a:moveTo>
                      <a:pt x="313241" y="519084"/>
                    </a:moveTo>
                    <a:lnTo>
                      <a:pt x="506779" y="625922"/>
                    </a:lnTo>
                    <a:lnTo>
                      <a:pt x="469861" y="399382"/>
                    </a:lnTo>
                    <a:lnTo>
                      <a:pt x="626481" y="238846"/>
                    </a:lnTo>
                    <a:lnTo>
                      <a:pt x="410010" y="205844"/>
                    </a:lnTo>
                    <a:lnTo>
                      <a:pt x="313241" y="0"/>
                    </a:lnTo>
                    <a:lnTo>
                      <a:pt x="216472" y="206403"/>
                    </a:lnTo>
                    <a:lnTo>
                      <a:pt x="0" y="239405"/>
                    </a:lnTo>
                    <a:lnTo>
                      <a:pt x="156620" y="399941"/>
                    </a:lnTo>
                    <a:lnTo>
                      <a:pt x="119703" y="626481"/>
                    </a:lnTo>
                    <a:lnTo>
                      <a:pt x="313241" y="519084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aphic 42">
              <a:extLst>
                <a:ext uri="{FF2B5EF4-FFF2-40B4-BE49-F238E27FC236}">
                  <a16:creationId xmlns:a16="http://schemas.microsoft.com/office/drawing/2014/main" id="{BC501868-B286-4753-A4BC-E27C7495EA19}"/>
                </a:ext>
              </a:extLst>
            </p:cNvPr>
            <p:cNvGrpSpPr/>
            <p:nvPr/>
          </p:nvGrpSpPr>
          <p:grpSpPr>
            <a:xfrm>
              <a:off x="5196144" y="5408657"/>
              <a:ext cx="2371679" cy="1208213"/>
              <a:chOff x="5196144" y="5408657"/>
              <a:chExt cx="2371679" cy="1208213"/>
            </a:xfrm>
            <a:grpFill/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8C009F5-AF76-4ABC-B13D-E07C982EF68A}"/>
                  </a:ext>
                </a:extLst>
              </p:cNvPr>
              <p:cNvSpPr/>
              <p:nvPr/>
            </p:nvSpPr>
            <p:spPr>
              <a:xfrm>
                <a:off x="5196144" y="6169384"/>
                <a:ext cx="357989" cy="447486"/>
              </a:xfrm>
              <a:custGeom>
                <a:avLst/>
                <a:gdLst>
                  <a:gd name="connsiteX0" fmla="*/ 0 w 357989"/>
                  <a:gd name="connsiteY0" fmla="*/ 0 h 447486"/>
                  <a:gd name="connsiteX1" fmla="*/ 357989 w 357989"/>
                  <a:gd name="connsiteY1" fmla="*/ 0 h 447486"/>
                  <a:gd name="connsiteX2" fmla="*/ 357989 w 357989"/>
                  <a:gd name="connsiteY2" fmla="*/ 447487 h 447486"/>
                  <a:gd name="connsiteX3" fmla="*/ 0 w 357989"/>
                  <a:gd name="connsiteY3" fmla="*/ 447487 h 447486"/>
                  <a:gd name="connsiteX4" fmla="*/ 0 w 357989"/>
                  <a:gd name="connsiteY4" fmla="*/ 0 h 447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447486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447487"/>
                    </a:lnTo>
                    <a:lnTo>
                      <a:pt x="0" y="44748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0863A1-495C-4AFE-BB82-052167E97931}"/>
                  </a:ext>
                </a:extLst>
              </p:cNvPr>
              <p:cNvSpPr/>
              <p:nvPr/>
            </p:nvSpPr>
            <p:spPr>
              <a:xfrm>
                <a:off x="5867374" y="6035138"/>
                <a:ext cx="357989" cy="581732"/>
              </a:xfrm>
              <a:custGeom>
                <a:avLst/>
                <a:gdLst>
                  <a:gd name="connsiteX0" fmla="*/ 0 w 357989"/>
                  <a:gd name="connsiteY0" fmla="*/ 0 h 581732"/>
                  <a:gd name="connsiteX1" fmla="*/ 357989 w 357989"/>
                  <a:gd name="connsiteY1" fmla="*/ 0 h 581732"/>
                  <a:gd name="connsiteX2" fmla="*/ 357989 w 357989"/>
                  <a:gd name="connsiteY2" fmla="*/ 581733 h 581732"/>
                  <a:gd name="connsiteX3" fmla="*/ 0 w 357989"/>
                  <a:gd name="connsiteY3" fmla="*/ 581733 h 581732"/>
                  <a:gd name="connsiteX4" fmla="*/ 0 w 357989"/>
                  <a:gd name="connsiteY4" fmla="*/ 0 h 58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581732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581733"/>
                    </a:lnTo>
                    <a:lnTo>
                      <a:pt x="0" y="58173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BF31CE9F-3543-4252-B4BF-5169CFAB8A99}"/>
                  </a:ext>
                </a:extLst>
              </p:cNvPr>
              <p:cNvSpPr/>
              <p:nvPr/>
            </p:nvSpPr>
            <p:spPr>
              <a:xfrm>
                <a:off x="6538604" y="5811395"/>
                <a:ext cx="357989" cy="805475"/>
              </a:xfrm>
              <a:custGeom>
                <a:avLst/>
                <a:gdLst>
                  <a:gd name="connsiteX0" fmla="*/ 0 w 357989"/>
                  <a:gd name="connsiteY0" fmla="*/ 0 h 805475"/>
                  <a:gd name="connsiteX1" fmla="*/ 357989 w 357989"/>
                  <a:gd name="connsiteY1" fmla="*/ 0 h 805475"/>
                  <a:gd name="connsiteX2" fmla="*/ 357989 w 357989"/>
                  <a:gd name="connsiteY2" fmla="*/ 805476 h 805475"/>
                  <a:gd name="connsiteX3" fmla="*/ 0 w 357989"/>
                  <a:gd name="connsiteY3" fmla="*/ 805476 h 805475"/>
                  <a:gd name="connsiteX4" fmla="*/ 0 w 357989"/>
                  <a:gd name="connsiteY4" fmla="*/ 0 h 80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805475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805476"/>
                    </a:lnTo>
                    <a:lnTo>
                      <a:pt x="0" y="8054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86975C1D-7249-4F20-AEA4-22C1E3AF4A60}"/>
                  </a:ext>
                </a:extLst>
              </p:cNvPr>
              <p:cNvSpPr/>
              <p:nvPr/>
            </p:nvSpPr>
            <p:spPr>
              <a:xfrm>
                <a:off x="7209834" y="5408657"/>
                <a:ext cx="357989" cy="1208213"/>
              </a:xfrm>
              <a:custGeom>
                <a:avLst/>
                <a:gdLst>
                  <a:gd name="connsiteX0" fmla="*/ 0 w 357989"/>
                  <a:gd name="connsiteY0" fmla="*/ 0 h 1208213"/>
                  <a:gd name="connsiteX1" fmla="*/ 357989 w 357989"/>
                  <a:gd name="connsiteY1" fmla="*/ 0 h 1208213"/>
                  <a:gd name="connsiteX2" fmla="*/ 357989 w 357989"/>
                  <a:gd name="connsiteY2" fmla="*/ 1208214 h 1208213"/>
                  <a:gd name="connsiteX3" fmla="*/ 0 w 357989"/>
                  <a:gd name="connsiteY3" fmla="*/ 1208214 h 1208213"/>
                  <a:gd name="connsiteX4" fmla="*/ 0 w 357989"/>
                  <a:gd name="connsiteY4" fmla="*/ 0 h 1208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1208213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1208214"/>
                    </a:lnTo>
                    <a:lnTo>
                      <a:pt x="0" y="12082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E8A5EB7-B9F5-4D6A-B736-D8746A86B9DA}"/>
                </a:ext>
              </a:extLst>
            </p:cNvPr>
            <p:cNvSpPr/>
            <p:nvPr/>
          </p:nvSpPr>
          <p:spPr>
            <a:xfrm>
              <a:off x="5196144" y="4110946"/>
              <a:ext cx="715978" cy="715978"/>
            </a:xfrm>
            <a:custGeom>
              <a:avLst/>
              <a:gdLst>
                <a:gd name="connsiteX0" fmla="*/ 357989 w 715978"/>
                <a:gd name="connsiteY0" fmla="*/ 0 h 715978"/>
                <a:gd name="connsiteX1" fmla="*/ 0 w 715978"/>
                <a:gd name="connsiteY1" fmla="*/ 357989 h 715978"/>
                <a:gd name="connsiteX2" fmla="*/ 357989 w 715978"/>
                <a:gd name="connsiteY2" fmla="*/ 715979 h 715978"/>
                <a:gd name="connsiteX3" fmla="*/ 715979 w 715978"/>
                <a:gd name="connsiteY3" fmla="*/ 357989 h 715978"/>
                <a:gd name="connsiteX4" fmla="*/ 357989 w 715978"/>
                <a:gd name="connsiteY4" fmla="*/ 0 h 715978"/>
                <a:gd name="connsiteX5" fmla="*/ 357989 w 715978"/>
                <a:gd name="connsiteY5" fmla="*/ 626481 h 715978"/>
                <a:gd name="connsiteX6" fmla="*/ 89497 w 715978"/>
                <a:gd name="connsiteY6" fmla="*/ 357989 h 715978"/>
                <a:gd name="connsiteX7" fmla="*/ 357989 w 715978"/>
                <a:gd name="connsiteY7" fmla="*/ 89497 h 715978"/>
                <a:gd name="connsiteX8" fmla="*/ 626481 w 715978"/>
                <a:gd name="connsiteY8" fmla="*/ 357989 h 715978"/>
                <a:gd name="connsiteX9" fmla="*/ 357989 w 715978"/>
                <a:gd name="connsiteY9" fmla="*/ 626481 h 71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5978" h="715978">
                  <a:moveTo>
                    <a:pt x="357989" y="0"/>
                  </a:moveTo>
                  <a:cubicBezTo>
                    <a:pt x="160536" y="0"/>
                    <a:pt x="0" y="160536"/>
                    <a:pt x="0" y="357989"/>
                  </a:cubicBezTo>
                  <a:cubicBezTo>
                    <a:pt x="0" y="555443"/>
                    <a:pt x="160536" y="715979"/>
                    <a:pt x="357989" y="715979"/>
                  </a:cubicBezTo>
                  <a:cubicBezTo>
                    <a:pt x="555443" y="715979"/>
                    <a:pt x="715979" y="555443"/>
                    <a:pt x="715979" y="357989"/>
                  </a:cubicBezTo>
                  <a:cubicBezTo>
                    <a:pt x="715979" y="160536"/>
                    <a:pt x="555443" y="0"/>
                    <a:pt x="357989" y="0"/>
                  </a:cubicBezTo>
                  <a:close/>
                  <a:moveTo>
                    <a:pt x="357989" y="626481"/>
                  </a:moveTo>
                  <a:cubicBezTo>
                    <a:pt x="209759" y="626481"/>
                    <a:pt x="89497" y="506219"/>
                    <a:pt x="89497" y="357989"/>
                  </a:cubicBezTo>
                  <a:cubicBezTo>
                    <a:pt x="89497" y="209759"/>
                    <a:pt x="209759" y="89497"/>
                    <a:pt x="357989" y="89497"/>
                  </a:cubicBezTo>
                  <a:cubicBezTo>
                    <a:pt x="506219" y="89497"/>
                    <a:pt x="626481" y="209759"/>
                    <a:pt x="626481" y="357989"/>
                  </a:cubicBezTo>
                  <a:cubicBezTo>
                    <a:pt x="626481" y="506219"/>
                    <a:pt x="506219" y="626481"/>
                    <a:pt x="357989" y="626481"/>
                  </a:cubicBez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54" name="Group 4">
            <a:extLst>
              <a:ext uri="{FF2B5EF4-FFF2-40B4-BE49-F238E27FC236}">
                <a16:creationId xmlns:a16="http://schemas.microsoft.com/office/drawing/2014/main" id="{474E7157-1DFA-4270-9C61-F100DB6623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711886" y="6863098"/>
            <a:ext cx="938425" cy="953787"/>
            <a:chOff x="9521" y="2139"/>
            <a:chExt cx="3421" cy="3477"/>
          </a:xfrm>
          <a:solidFill>
            <a:schemeClr val="bg1"/>
          </a:solidFill>
        </p:grpSpPr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647D5CCA-2978-4810-85F5-E53E6E520A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1" y="2424"/>
              <a:ext cx="228" cy="1425"/>
            </a:xfrm>
            <a:custGeom>
              <a:avLst/>
              <a:gdLst>
                <a:gd name="T0" fmla="*/ 24 w 96"/>
                <a:gd name="T1" fmla="*/ 600 h 600"/>
                <a:gd name="T2" fmla="*/ 48 w 96"/>
                <a:gd name="T3" fmla="*/ 576 h 600"/>
                <a:gd name="T4" fmla="*/ 48 w 96"/>
                <a:gd name="T5" fmla="*/ 48 h 600"/>
                <a:gd name="T6" fmla="*/ 72 w 96"/>
                <a:gd name="T7" fmla="*/ 48 h 600"/>
                <a:gd name="T8" fmla="*/ 96 w 96"/>
                <a:gd name="T9" fmla="*/ 24 h 600"/>
                <a:gd name="T10" fmla="*/ 72 w 96"/>
                <a:gd name="T11" fmla="*/ 0 h 600"/>
                <a:gd name="T12" fmla="*/ 24 w 96"/>
                <a:gd name="T13" fmla="*/ 0 h 600"/>
                <a:gd name="T14" fmla="*/ 0 w 96"/>
                <a:gd name="T15" fmla="*/ 24 h 600"/>
                <a:gd name="T16" fmla="*/ 0 w 96"/>
                <a:gd name="T17" fmla="*/ 576 h 600"/>
                <a:gd name="T18" fmla="*/ 24 w 96"/>
                <a:gd name="T19" fmla="*/ 600 h 600"/>
                <a:gd name="T20" fmla="*/ 24 w 96"/>
                <a:gd name="T21" fmla="*/ 600 h 600"/>
                <a:gd name="T22" fmla="*/ 24 w 96"/>
                <a:gd name="T23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600">
                  <a:moveTo>
                    <a:pt x="24" y="600"/>
                  </a:moveTo>
                  <a:cubicBezTo>
                    <a:pt x="37" y="600"/>
                    <a:pt x="48" y="589"/>
                    <a:pt x="48" y="576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5" y="48"/>
                    <a:pt x="96" y="37"/>
                    <a:pt x="96" y="24"/>
                  </a:cubicBezTo>
                  <a:cubicBezTo>
                    <a:pt x="96" y="11"/>
                    <a:pt x="85" y="0"/>
                    <a:pt x="7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0" y="589"/>
                    <a:pt x="11" y="600"/>
                    <a:pt x="24" y="600"/>
                  </a:cubicBezTo>
                  <a:close/>
                  <a:moveTo>
                    <a:pt x="24" y="600"/>
                  </a:moveTo>
                  <a:cubicBezTo>
                    <a:pt x="24" y="600"/>
                    <a:pt x="24" y="600"/>
                    <a:pt x="24" y="6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E5A2C98B-3816-48D0-988B-E26E6C4ADF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1" y="2139"/>
              <a:ext cx="3421" cy="3477"/>
            </a:xfrm>
            <a:custGeom>
              <a:avLst/>
              <a:gdLst>
                <a:gd name="T0" fmla="*/ 1416 w 1440"/>
                <a:gd name="T1" fmla="*/ 120 h 1464"/>
                <a:gd name="T2" fmla="*/ 1296 w 1440"/>
                <a:gd name="T3" fmla="*/ 120 h 1464"/>
                <a:gd name="T4" fmla="*/ 1296 w 1440"/>
                <a:gd name="T5" fmla="*/ 96 h 1464"/>
                <a:gd name="T6" fmla="*/ 1200 w 1440"/>
                <a:gd name="T7" fmla="*/ 0 h 1464"/>
                <a:gd name="T8" fmla="*/ 1152 w 1440"/>
                <a:gd name="T9" fmla="*/ 0 h 1464"/>
                <a:gd name="T10" fmla="*/ 1056 w 1440"/>
                <a:gd name="T11" fmla="*/ 96 h 1464"/>
                <a:gd name="T12" fmla="*/ 1056 w 1440"/>
                <a:gd name="T13" fmla="*/ 168 h 1464"/>
                <a:gd name="T14" fmla="*/ 1080 w 1440"/>
                <a:gd name="T15" fmla="*/ 192 h 1464"/>
                <a:gd name="T16" fmla="*/ 1272 w 1440"/>
                <a:gd name="T17" fmla="*/ 192 h 1464"/>
                <a:gd name="T18" fmla="*/ 1296 w 1440"/>
                <a:gd name="T19" fmla="*/ 168 h 1464"/>
                <a:gd name="T20" fmla="*/ 1392 w 1440"/>
                <a:gd name="T21" fmla="*/ 168 h 1464"/>
                <a:gd name="T22" fmla="*/ 1392 w 1440"/>
                <a:gd name="T23" fmla="*/ 936 h 1464"/>
                <a:gd name="T24" fmla="*/ 48 w 1440"/>
                <a:gd name="T25" fmla="*/ 936 h 1464"/>
                <a:gd name="T26" fmla="*/ 48 w 1440"/>
                <a:gd name="T27" fmla="*/ 792 h 1464"/>
                <a:gd name="T28" fmla="*/ 24 w 1440"/>
                <a:gd name="T29" fmla="*/ 768 h 1464"/>
                <a:gd name="T30" fmla="*/ 0 w 1440"/>
                <a:gd name="T31" fmla="*/ 792 h 1464"/>
                <a:gd name="T32" fmla="*/ 0 w 1440"/>
                <a:gd name="T33" fmla="*/ 960 h 1464"/>
                <a:gd name="T34" fmla="*/ 24 w 1440"/>
                <a:gd name="T35" fmla="*/ 984 h 1464"/>
                <a:gd name="T36" fmla="*/ 408 w 1440"/>
                <a:gd name="T37" fmla="*/ 984 h 1464"/>
                <a:gd name="T38" fmla="*/ 408 w 1440"/>
                <a:gd name="T39" fmla="*/ 1008 h 1464"/>
                <a:gd name="T40" fmla="*/ 480 w 1440"/>
                <a:gd name="T41" fmla="*/ 1080 h 1464"/>
                <a:gd name="T42" fmla="*/ 864 w 1440"/>
                <a:gd name="T43" fmla="*/ 1080 h 1464"/>
                <a:gd name="T44" fmla="*/ 864 w 1440"/>
                <a:gd name="T45" fmla="*/ 1104 h 1464"/>
                <a:gd name="T46" fmla="*/ 840 w 1440"/>
                <a:gd name="T47" fmla="*/ 1128 h 1464"/>
                <a:gd name="T48" fmla="*/ 600 w 1440"/>
                <a:gd name="T49" fmla="*/ 1128 h 1464"/>
                <a:gd name="T50" fmla="*/ 576 w 1440"/>
                <a:gd name="T51" fmla="*/ 1152 h 1464"/>
                <a:gd name="T52" fmla="*/ 600 w 1440"/>
                <a:gd name="T53" fmla="*/ 1176 h 1464"/>
                <a:gd name="T54" fmla="*/ 600 w 1440"/>
                <a:gd name="T55" fmla="*/ 1440 h 1464"/>
                <a:gd name="T56" fmla="*/ 624 w 1440"/>
                <a:gd name="T57" fmla="*/ 1464 h 1464"/>
                <a:gd name="T58" fmla="*/ 648 w 1440"/>
                <a:gd name="T59" fmla="*/ 1440 h 1464"/>
                <a:gd name="T60" fmla="*/ 648 w 1440"/>
                <a:gd name="T61" fmla="*/ 1176 h 1464"/>
                <a:gd name="T62" fmla="*/ 792 w 1440"/>
                <a:gd name="T63" fmla="*/ 1176 h 1464"/>
                <a:gd name="T64" fmla="*/ 792 w 1440"/>
                <a:gd name="T65" fmla="*/ 1440 h 1464"/>
                <a:gd name="T66" fmla="*/ 816 w 1440"/>
                <a:gd name="T67" fmla="*/ 1464 h 1464"/>
                <a:gd name="T68" fmla="*/ 840 w 1440"/>
                <a:gd name="T69" fmla="*/ 1440 h 1464"/>
                <a:gd name="T70" fmla="*/ 840 w 1440"/>
                <a:gd name="T71" fmla="*/ 1176 h 1464"/>
                <a:gd name="T72" fmla="*/ 912 w 1440"/>
                <a:gd name="T73" fmla="*/ 1104 h 1464"/>
                <a:gd name="T74" fmla="*/ 912 w 1440"/>
                <a:gd name="T75" fmla="*/ 1080 h 1464"/>
                <a:gd name="T76" fmla="*/ 960 w 1440"/>
                <a:gd name="T77" fmla="*/ 1080 h 1464"/>
                <a:gd name="T78" fmla="*/ 1032 w 1440"/>
                <a:gd name="T79" fmla="*/ 1008 h 1464"/>
                <a:gd name="T80" fmla="*/ 1032 w 1440"/>
                <a:gd name="T81" fmla="*/ 984 h 1464"/>
                <a:gd name="T82" fmla="*/ 1416 w 1440"/>
                <a:gd name="T83" fmla="*/ 984 h 1464"/>
                <a:gd name="T84" fmla="*/ 1440 w 1440"/>
                <a:gd name="T85" fmla="*/ 960 h 1464"/>
                <a:gd name="T86" fmla="*/ 1440 w 1440"/>
                <a:gd name="T87" fmla="*/ 144 h 1464"/>
                <a:gd name="T88" fmla="*/ 1416 w 1440"/>
                <a:gd name="T89" fmla="*/ 120 h 1464"/>
                <a:gd name="T90" fmla="*/ 1104 w 1440"/>
                <a:gd name="T91" fmla="*/ 144 h 1464"/>
                <a:gd name="T92" fmla="*/ 1104 w 1440"/>
                <a:gd name="T93" fmla="*/ 96 h 1464"/>
                <a:gd name="T94" fmla="*/ 1152 w 1440"/>
                <a:gd name="T95" fmla="*/ 48 h 1464"/>
                <a:gd name="T96" fmla="*/ 1200 w 1440"/>
                <a:gd name="T97" fmla="*/ 48 h 1464"/>
                <a:gd name="T98" fmla="*/ 1248 w 1440"/>
                <a:gd name="T99" fmla="*/ 96 h 1464"/>
                <a:gd name="T100" fmla="*/ 1248 w 1440"/>
                <a:gd name="T101" fmla="*/ 144 h 1464"/>
                <a:gd name="T102" fmla="*/ 1104 w 1440"/>
                <a:gd name="T103" fmla="*/ 144 h 1464"/>
                <a:gd name="T104" fmla="*/ 984 w 1440"/>
                <a:gd name="T105" fmla="*/ 1008 h 1464"/>
                <a:gd name="T106" fmla="*/ 960 w 1440"/>
                <a:gd name="T107" fmla="*/ 1032 h 1464"/>
                <a:gd name="T108" fmla="*/ 480 w 1440"/>
                <a:gd name="T109" fmla="*/ 1032 h 1464"/>
                <a:gd name="T110" fmla="*/ 456 w 1440"/>
                <a:gd name="T111" fmla="*/ 1008 h 1464"/>
                <a:gd name="T112" fmla="*/ 456 w 1440"/>
                <a:gd name="T113" fmla="*/ 984 h 1464"/>
                <a:gd name="T114" fmla="*/ 984 w 1440"/>
                <a:gd name="T115" fmla="*/ 984 h 1464"/>
                <a:gd name="T116" fmla="*/ 984 w 1440"/>
                <a:gd name="T117" fmla="*/ 1008 h 1464"/>
                <a:gd name="T118" fmla="*/ 984 w 1440"/>
                <a:gd name="T119" fmla="*/ 1008 h 1464"/>
                <a:gd name="T120" fmla="*/ 984 w 1440"/>
                <a:gd name="T121" fmla="*/ 100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40" h="1464">
                  <a:moveTo>
                    <a:pt x="1416" y="120"/>
                  </a:moveTo>
                  <a:cubicBezTo>
                    <a:pt x="1296" y="120"/>
                    <a:pt x="1296" y="120"/>
                    <a:pt x="1296" y="120"/>
                  </a:cubicBezTo>
                  <a:cubicBezTo>
                    <a:pt x="1296" y="96"/>
                    <a:pt x="1296" y="96"/>
                    <a:pt x="1296" y="96"/>
                  </a:cubicBezTo>
                  <a:cubicBezTo>
                    <a:pt x="1296" y="43"/>
                    <a:pt x="1253" y="0"/>
                    <a:pt x="1200" y="0"/>
                  </a:cubicBezTo>
                  <a:cubicBezTo>
                    <a:pt x="1152" y="0"/>
                    <a:pt x="1152" y="0"/>
                    <a:pt x="1152" y="0"/>
                  </a:cubicBezTo>
                  <a:cubicBezTo>
                    <a:pt x="1099" y="0"/>
                    <a:pt x="1056" y="43"/>
                    <a:pt x="1056" y="96"/>
                  </a:cubicBezTo>
                  <a:cubicBezTo>
                    <a:pt x="1056" y="168"/>
                    <a:pt x="1056" y="168"/>
                    <a:pt x="1056" y="168"/>
                  </a:cubicBezTo>
                  <a:cubicBezTo>
                    <a:pt x="1056" y="181"/>
                    <a:pt x="1067" y="192"/>
                    <a:pt x="1080" y="192"/>
                  </a:cubicBezTo>
                  <a:cubicBezTo>
                    <a:pt x="1272" y="192"/>
                    <a:pt x="1272" y="192"/>
                    <a:pt x="1272" y="192"/>
                  </a:cubicBezTo>
                  <a:cubicBezTo>
                    <a:pt x="1285" y="192"/>
                    <a:pt x="1296" y="181"/>
                    <a:pt x="1296" y="168"/>
                  </a:cubicBezTo>
                  <a:cubicBezTo>
                    <a:pt x="1392" y="168"/>
                    <a:pt x="1392" y="168"/>
                    <a:pt x="1392" y="168"/>
                  </a:cubicBezTo>
                  <a:cubicBezTo>
                    <a:pt x="1392" y="936"/>
                    <a:pt x="1392" y="936"/>
                    <a:pt x="1392" y="936"/>
                  </a:cubicBezTo>
                  <a:cubicBezTo>
                    <a:pt x="48" y="936"/>
                    <a:pt x="48" y="936"/>
                    <a:pt x="48" y="936"/>
                  </a:cubicBezTo>
                  <a:cubicBezTo>
                    <a:pt x="48" y="792"/>
                    <a:pt x="48" y="792"/>
                    <a:pt x="48" y="792"/>
                  </a:cubicBezTo>
                  <a:cubicBezTo>
                    <a:pt x="48" y="779"/>
                    <a:pt x="37" y="768"/>
                    <a:pt x="24" y="768"/>
                  </a:cubicBezTo>
                  <a:cubicBezTo>
                    <a:pt x="11" y="768"/>
                    <a:pt x="0" y="779"/>
                    <a:pt x="0" y="792"/>
                  </a:cubicBezTo>
                  <a:cubicBezTo>
                    <a:pt x="0" y="960"/>
                    <a:pt x="0" y="960"/>
                    <a:pt x="0" y="960"/>
                  </a:cubicBezTo>
                  <a:cubicBezTo>
                    <a:pt x="0" y="973"/>
                    <a:pt x="11" y="984"/>
                    <a:pt x="24" y="984"/>
                  </a:cubicBezTo>
                  <a:cubicBezTo>
                    <a:pt x="408" y="984"/>
                    <a:pt x="408" y="984"/>
                    <a:pt x="408" y="984"/>
                  </a:cubicBezTo>
                  <a:cubicBezTo>
                    <a:pt x="408" y="1008"/>
                    <a:pt x="408" y="1008"/>
                    <a:pt x="408" y="1008"/>
                  </a:cubicBezTo>
                  <a:cubicBezTo>
                    <a:pt x="408" y="1048"/>
                    <a:pt x="440" y="1080"/>
                    <a:pt x="480" y="1080"/>
                  </a:cubicBezTo>
                  <a:cubicBezTo>
                    <a:pt x="864" y="1080"/>
                    <a:pt x="864" y="1080"/>
                    <a:pt x="864" y="1080"/>
                  </a:cubicBezTo>
                  <a:cubicBezTo>
                    <a:pt x="864" y="1104"/>
                    <a:pt x="864" y="1104"/>
                    <a:pt x="864" y="1104"/>
                  </a:cubicBezTo>
                  <a:cubicBezTo>
                    <a:pt x="864" y="1117"/>
                    <a:pt x="853" y="1128"/>
                    <a:pt x="840" y="1128"/>
                  </a:cubicBezTo>
                  <a:cubicBezTo>
                    <a:pt x="600" y="1128"/>
                    <a:pt x="600" y="1128"/>
                    <a:pt x="600" y="1128"/>
                  </a:cubicBezTo>
                  <a:cubicBezTo>
                    <a:pt x="587" y="1128"/>
                    <a:pt x="576" y="1139"/>
                    <a:pt x="576" y="1152"/>
                  </a:cubicBezTo>
                  <a:cubicBezTo>
                    <a:pt x="576" y="1165"/>
                    <a:pt x="587" y="1176"/>
                    <a:pt x="600" y="1176"/>
                  </a:cubicBezTo>
                  <a:cubicBezTo>
                    <a:pt x="600" y="1440"/>
                    <a:pt x="600" y="1440"/>
                    <a:pt x="600" y="1440"/>
                  </a:cubicBezTo>
                  <a:cubicBezTo>
                    <a:pt x="600" y="1453"/>
                    <a:pt x="611" y="1464"/>
                    <a:pt x="624" y="1464"/>
                  </a:cubicBezTo>
                  <a:cubicBezTo>
                    <a:pt x="637" y="1464"/>
                    <a:pt x="648" y="1453"/>
                    <a:pt x="648" y="1440"/>
                  </a:cubicBezTo>
                  <a:cubicBezTo>
                    <a:pt x="648" y="1176"/>
                    <a:pt x="648" y="1176"/>
                    <a:pt x="648" y="1176"/>
                  </a:cubicBezTo>
                  <a:cubicBezTo>
                    <a:pt x="792" y="1176"/>
                    <a:pt x="792" y="1176"/>
                    <a:pt x="792" y="1176"/>
                  </a:cubicBezTo>
                  <a:cubicBezTo>
                    <a:pt x="792" y="1440"/>
                    <a:pt x="792" y="1440"/>
                    <a:pt x="792" y="1440"/>
                  </a:cubicBezTo>
                  <a:cubicBezTo>
                    <a:pt x="792" y="1453"/>
                    <a:pt x="803" y="1464"/>
                    <a:pt x="816" y="1464"/>
                  </a:cubicBezTo>
                  <a:cubicBezTo>
                    <a:pt x="829" y="1464"/>
                    <a:pt x="840" y="1453"/>
                    <a:pt x="840" y="1440"/>
                  </a:cubicBezTo>
                  <a:cubicBezTo>
                    <a:pt x="840" y="1176"/>
                    <a:pt x="840" y="1176"/>
                    <a:pt x="840" y="1176"/>
                  </a:cubicBezTo>
                  <a:cubicBezTo>
                    <a:pt x="880" y="1176"/>
                    <a:pt x="912" y="1144"/>
                    <a:pt x="912" y="1104"/>
                  </a:cubicBezTo>
                  <a:cubicBezTo>
                    <a:pt x="912" y="1080"/>
                    <a:pt x="912" y="1080"/>
                    <a:pt x="912" y="1080"/>
                  </a:cubicBezTo>
                  <a:cubicBezTo>
                    <a:pt x="960" y="1080"/>
                    <a:pt x="960" y="1080"/>
                    <a:pt x="960" y="1080"/>
                  </a:cubicBezTo>
                  <a:cubicBezTo>
                    <a:pt x="1000" y="1080"/>
                    <a:pt x="1032" y="1048"/>
                    <a:pt x="1032" y="1008"/>
                  </a:cubicBezTo>
                  <a:cubicBezTo>
                    <a:pt x="1032" y="984"/>
                    <a:pt x="1032" y="984"/>
                    <a:pt x="1032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29" y="984"/>
                    <a:pt x="1440" y="973"/>
                    <a:pt x="1440" y="960"/>
                  </a:cubicBezTo>
                  <a:cubicBezTo>
                    <a:pt x="1440" y="144"/>
                    <a:pt x="1440" y="144"/>
                    <a:pt x="1440" y="144"/>
                  </a:cubicBezTo>
                  <a:cubicBezTo>
                    <a:pt x="1440" y="131"/>
                    <a:pt x="1429" y="120"/>
                    <a:pt x="1416" y="120"/>
                  </a:cubicBezTo>
                  <a:close/>
                  <a:moveTo>
                    <a:pt x="1104" y="144"/>
                  </a:moveTo>
                  <a:cubicBezTo>
                    <a:pt x="1104" y="96"/>
                    <a:pt x="1104" y="96"/>
                    <a:pt x="1104" y="96"/>
                  </a:cubicBezTo>
                  <a:cubicBezTo>
                    <a:pt x="1104" y="69"/>
                    <a:pt x="1125" y="48"/>
                    <a:pt x="1152" y="48"/>
                  </a:cubicBezTo>
                  <a:cubicBezTo>
                    <a:pt x="1200" y="48"/>
                    <a:pt x="1200" y="48"/>
                    <a:pt x="1200" y="48"/>
                  </a:cubicBezTo>
                  <a:cubicBezTo>
                    <a:pt x="1227" y="48"/>
                    <a:pt x="1248" y="69"/>
                    <a:pt x="1248" y="96"/>
                  </a:cubicBezTo>
                  <a:cubicBezTo>
                    <a:pt x="1248" y="144"/>
                    <a:pt x="1248" y="144"/>
                    <a:pt x="1248" y="144"/>
                  </a:cubicBezTo>
                  <a:lnTo>
                    <a:pt x="1104" y="144"/>
                  </a:lnTo>
                  <a:close/>
                  <a:moveTo>
                    <a:pt x="984" y="1008"/>
                  </a:moveTo>
                  <a:cubicBezTo>
                    <a:pt x="984" y="1021"/>
                    <a:pt x="973" y="1032"/>
                    <a:pt x="960" y="1032"/>
                  </a:cubicBezTo>
                  <a:cubicBezTo>
                    <a:pt x="480" y="1032"/>
                    <a:pt x="480" y="1032"/>
                    <a:pt x="480" y="1032"/>
                  </a:cubicBezTo>
                  <a:cubicBezTo>
                    <a:pt x="467" y="1032"/>
                    <a:pt x="456" y="1021"/>
                    <a:pt x="456" y="1008"/>
                  </a:cubicBezTo>
                  <a:cubicBezTo>
                    <a:pt x="456" y="984"/>
                    <a:pt x="456" y="984"/>
                    <a:pt x="456" y="984"/>
                  </a:cubicBezTo>
                  <a:cubicBezTo>
                    <a:pt x="984" y="984"/>
                    <a:pt x="984" y="984"/>
                    <a:pt x="984" y="984"/>
                  </a:cubicBezTo>
                  <a:lnTo>
                    <a:pt x="984" y="1008"/>
                  </a:lnTo>
                  <a:close/>
                  <a:moveTo>
                    <a:pt x="984" y="1008"/>
                  </a:moveTo>
                  <a:cubicBezTo>
                    <a:pt x="984" y="1008"/>
                    <a:pt x="984" y="1008"/>
                    <a:pt x="984" y="10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F5F60313-CE10-49EF-8D3B-566B4280B3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63" y="2196"/>
              <a:ext cx="969" cy="456"/>
            </a:xfrm>
            <a:custGeom>
              <a:avLst/>
              <a:gdLst>
                <a:gd name="T0" fmla="*/ 24 w 408"/>
                <a:gd name="T1" fmla="*/ 192 h 192"/>
                <a:gd name="T2" fmla="*/ 216 w 408"/>
                <a:gd name="T3" fmla="*/ 192 h 192"/>
                <a:gd name="T4" fmla="*/ 240 w 408"/>
                <a:gd name="T5" fmla="*/ 168 h 192"/>
                <a:gd name="T6" fmla="*/ 240 w 408"/>
                <a:gd name="T7" fmla="*/ 144 h 192"/>
                <a:gd name="T8" fmla="*/ 384 w 408"/>
                <a:gd name="T9" fmla="*/ 144 h 192"/>
                <a:gd name="T10" fmla="*/ 408 w 408"/>
                <a:gd name="T11" fmla="*/ 120 h 192"/>
                <a:gd name="T12" fmla="*/ 384 w 408"/>
                <a:gd name="T13" fmla="*/ 96 h 192"/>
                <a:gd name="T14" fmla="*/ 240 w 408"/>
                <a:gd name="T15" fmla="*/ 96 h 192"/>
                <a:gd name="T16" fmla="*/ 144 w 408"/>
                <a:gd name="T17" fmla="*/ 0 h 192"/>
                <a:gd name="T18" fmla="*/ 96 w 408"/>
                <a:gd name="T19" fmla="*/ 0 h 192"/>
                <a:gd name="T20" fmla="*/ 0 w 408"/>
                <a:gd name="T21" fmla="*/ 96 h 192"/>
                <a:gd name="T22" fmla="*/ 0 w 408"/>
                <a:gd name="T23" fmla="*/ 168 h 192"/>
                <a:gd name="T24" fmla="*/ 24 w 408"/>
                <a:gd name="T25" fmla="*/ 192 h 192"/>
                <a:gd name="T26" fmla="*/ 48 w 408"/>
                <a:gd name="T27" fmla="*/ 96 h 192"/>
                <a:gd name="T28" fmla="*/ 96 w 408"/>
                <a:gd name="T29" fmla="*/ 48 h 192"/>
                <a:gd name="T30" fmla="*/ 144 w 408"/>
                <a:gd name="T31" fmla="*/ 48 h 192"/>
                <a:gd name="T32" fmla="*/ 192 w 408"/>
                <a:gd name="T33" fmla="*/ 96 h 192"/>
                <a:gd name="T34" fmla="*/ 192 w 408"/>
                <a:gd name="T35" fmla="*/ 144 h 192"/>
                <a:gd name="T36" fmla="*/ 48 w 408"/>
                <a:gd name="T37" fmla="*/ 144 h 192"/>
                <a:gd name="T38" fmla="*/ 48 w 408"/>
                <a:gd name="T39" fmla="*/ 96 h 192"/>
                <a:gd name="T40" fmla="*/ 48 w 408"/>
                <a:gd name="T41" fmla="*/ 96 h 192"/>
                <a:gd name="T42" fmla="*/ 48 w 408"/>
                <a:gd name="T43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8" h="192">
                  <a:moveTo>
                    <a:pt x="24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9" y="192"/>
                    <a:pt x="240" y="181"/>
                    <a:pt x="240" y="168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384" y="144"/>
                    <a:pt x="384" y="144"/>
                    <a:pt x="384" y="144"/>
                  </a:cubicBezTo>
                  <a:cubicBezTo>
                    <a:pt x="397" y="144"/>
                    <a:pt x="408" y="133"/>
                    <a:pt x="408" y="120"/>
                  </a:cubicBezTo>
                  <a:cubicBezTo>
                    <a:pt x="408" y="107"/>
                    <a:pt x="397" y="96"/>
                    <a:pt x="384" y="96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0" y="43"/>
                    <a:pt x="197" y="0"/>
                    <a:pt x="14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lose/>
                  <a:moveTo>
                    <a:pt x="48" y="96"/>
                  </a:moveTo>
                  <a:cubicBezTo>
                    <a:pt x="48" y="69"/>
                    <a:pt x="69" y="48"/>
                    <a:pt x="96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71" y="48"/>
                    <a:pt x="192" y="69"/>
                    <a:pt x="192" y="96"/>
                  </a:cubicBezTo>
                  <a:cubicBezTo>
                    <a:pt x="192" y="144"/>
                    <a:pt x="192" y="144"/>
                    <a:pt x="192" y="144"/>
                  </a:cubicBezTo>
                  <a:cubicBezTo>
                    <a:pt x="48" y="144"/>
                    <a:pt x="48" y="144"/>
                    <a:pt x="48" y="144"/>
                  </a:cubicBezTo>
                  <a:lnTo>
                    <a:pt x="48" y="96"/>
                  </a:ln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8">
              <a:extLst>
                <a:ext uri="{FF2B5EF4-FFF2-40B4-BE49-F238E27FC236}">
                  <a16:creationId xmlns:a16="http://schemas.microsoft.com/office/drawing/2014/main" id="{887DD9EF-5230-447C-B21A-BC8C59B0E2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46" y="2196"/>
              <a:ext cx="969" cy="456"/>
            </a:xfrm>
            <a:custGeom>
              <a:avLst/>
              <a:gdLst>
                <a:gd name="T0" fmla="*/ 24 w 408"/>
                <a:gd name="T1" fmla="*/ 192 h 192"/>
                <a:gd name="T2" fmla="*/ 216 w 408"/>
                <a:gd name="T3" fmla="*/ 192 h 192"/>
                <a:gd name="T4" fmla="*/ 240 w 408"/>
                <a:gd name="T5" fmla="*/ 168 h 192"/>
                <a:gd name="T6" fmla="*/ 240 w 408"/>
                <a:gd name="T7" fmla="*/ 144 h 192"/>
                <a:gd name="T8" fmla="*/ 384 w 408"/>
                <a:gd name="T9" fmla="*/ 144 h 192"/>
                <a:gd name="T10" fmla="*/ 408 w 408"/>
                <a:gd name="T11" fmla="*/ 120 h 192"/>
                <a:gd name="T12" fmla="*/ 384 w 408"/>
                <a:gd name="T13" fmla="*/ 96 h 192"/>
                <a:gd name="T14" fmla="*/ 240 w 408"/>
                <a:gd name="T15" fmla="*/ 96 h 192"/>
                <a:gd name="T16" fmla="*/ 144 w 408"/>
                <a:gd name="T17" fmla="*/ 0 h 192"/>
                <a:gd name="T18" fmla="*/ 96 w 408"/>
                <a:gd name="T19" fmla="*/ 0 h 192"/>
                <a:gd name="T20" fmla="*/ 0 w 408"/>
                <a:gd name="T21" fmla="*/ 96 h 192"/>
                <a:gd name="T22" fmla="*/ 0 w 408"/>
                <a:gd name="T23" fmla="*/ 168 h 192"/>
                <a:gd name="T24" fmla="*/ 24 w 408"/>
                <a:gd name="T25" fmla="*/ 192 h 192"/>
                <a:gd name="T26" fmla="*/ 48 w 408"/>
                <a:gd name="T27" fmla="*/ 96 h 192"/>
                <a:gd name="T28" fmla="*/ 96 w 408"/>
                <a:gd name="T29" fmla="*/ 48 h 192"/>
                <a:gd name="T30" fmla="*/ 144 w 408"/>
                <a:gd name="T31" fmla="*/ 48 h 192"/>
                <a:gd name="T32" fmla="*/ 192 w 408"/>
                <a:gd name="T33" fmla="*/ 96 h 192"/>
                <a:gd name="T34" fmla="*/ 192 w 408"/>
                <a:gd name="T35" fmla="*/ 144 h 192"/>
                <a:gd name="T36" fmla="*/ 48 w 408"/>
                <a:gd name="T37" fmla="*/ 144 h 192"/>
                <a:gd name="T38" fmla="*/ 48 w 408"/>
                <a:gd name="T39" fmla="*/ 96 h 192"/>
                <a:gd name="T40" fmla="*/ 48 w 408"/>
                <a:gd name="T41" fmla="*/ 96 h 192"/>
                <a:gd name="T42" fmla="*/ 48 w 408"/>
                <a:gd name="T43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8" h="192">
                  <a:moveTo>
                    <a:pt x="24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9" y="192"/>
                    <a:pt x="240" y="181"/>
                    <a:pt x="240" y="168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384" y="144"/>
                    <a:pt x="384" y="144"/>
                    <a:pt x="384" y="144"/>
                  </a:cubicBezTo>
                  <a:cubicBezTo>
                    <a:pt x="397" y="144"/>
                    <a:pt x="408" y="133"/>
                    <a:pt x="408" y="120"/>
                  </a:cubicBezTo>
                  <a:cubicBezTo>
                    <a:pt x="408" y="107"/>
                    <a:pt x="397" y="96"/>
                    <a:pt x="384" y="96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0" y="43"/>
                    <a:pt x="197" y="0"/>
                    <a:pt x="14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lose/>
                  <a:moveTo>
                    <a:pt x="48" y="96"/>
                  </a:moveTo>
                  <a:cubicBezTo>
                    <a:pt x="48" y="69"/>
                    <a:pt x="69" y="48"/>
                    <a:pt x="96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71" y="48"/>
                    <a:pt x="192" y="69"/>
                    <a:pt x="192" y="96"/>
                  </a:cubicBezTo>
                  <a:cubicBezTo>
                    <a:pt x="192" y="144"/>
                    <a:pt x="192" y="144"/>
                    <a:pt x="192" y="144"/>
                  </a:cubicBezTo>
                  <a:cubicBezTo>
                    <a:pt x="48" y="144"/>
                    <a:pt x="48" y="144"/>
                    <a:pt x="48" y="144"/>
                  </a:cubicBezTo>
                  <a:lnTo>
                    <a:pt x="48" y="96"/>
                  </a:ln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9">
              <a:extLst>
                <a:ext uri="{FF2B5EF4-FFF2-40B4-BE49-F238E27FC236}">
                  <a16:creationId xmlns:a16="http://schemas.microsoft.com/office/drawing/2014/main" id="{644AB848-1F77-4B1F-BE69-6E94C6F87B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51" y="2992"/>
              <a:ext cx="1035" cy="1028"/>
            </a:xfrm>
            <a:custGeom>
              <a:avLst/>
              <a:gdLst>
                <a:gd name="T0" fmla="*/ 412 w 436"/>
                <a:gd name="T1" fmla="*/ 169 h 433"/>
                <a:gd name="T2" fmla="*/ 436 w 436"/>
                <a:gd name="T3" fmla="*/ 145 h 433"/>
                <a:gd name="T4" fmla="*/ 436 w 436"/>
                <a:gd name="T5" fmla="*/ 25 h 433"/>
                <a:gd name="T6" fmla="*/ 427 w 436"/>
                <a:gd name="T7" fmla="*/ 6 h 433"/>
                <a:gd name="T8" fmla="*/ 406 w 436"/>
                <a:gd name="T9" fmla="*/ 2 h 433"/>
                <a:gd name="T10" fmla="*/ 217 w 436"/>
                <a:gd name="T11" fmla="*/ 49 h 433"/>
                <a:gd name="T12" fmla="*/ 124 w 436"/>
                <a:gd name="T13" fmla="*/ 49 h 433"/>
                <a:gd name="T14" fmla="*/ 4 w 436"/>
                <a:gd name="T15" fmla="*/ 160 h 433"/>
                <a:gd name="T16" fmla="*/ 106 w 436"/>
                <a:gd name="T17" fmla="*/ 287 h 433"/>
                <a:gd name="T18" fmla="*/ 139 w 436"/>
                <a:gd name="T19" fmla="*/ 386 h 433"/>
                <a:gd name="T20" fmla="*/ 205 w 436"/>
                <a:gd name="T21" fmla="*/ 433 h 433"/>
                <a:gd name="T22" fmla="*/ 261 w 436"/>
                <a:gd name="T23" fmla="*/ 404 h 433"/>
                <a:gd name="T24" fmla="*/ 271 w 436"/>
                <a:gd name="T25" fmla="*/ 341 h 433"/>
                <a:gd name="T26" fmla="*/ 257 w 436"/>
                <a:gd name="T27" fmla="*/ 299 h 433"/>
                <a:gd name="T28" fmla="*/ 406 w 436"/>
                <a:gd name="T29" fmla="*/ 336 h 433"/>
                <a:gd name="T30" fmla="*/ 427 w 436"/>
                <a:gd name="T31" fmla="*/ 332 h 433"/>
                <a:gd name="T32" fmla="*/ 436 w 436"/>
                <a:gd name="T33" fmla="*/ 313 h 433"/>
                <a:gd name="T34" fmla="*/ 436 w 436"/>
                <a:gd name="T35" fmla="*/ 241 h 433"/>
                <a:gd name="T36" fmla="*/ 412 w 436"/>
                <a:gd name="T37" fmla="*/ 217 h 433"/>
                <a:gd name="T38" fmla="*/ 388 w 436"/>
                <a:gd name="T39" fmla="*/ 241 h 433"/>
                <a:gd name="T40" fmla="*/ 388 w 436"/>
                <a:gd name="T41" fmla="*/ 282 h 433"/>
                <a:gd name="T42" fmla="*/ 244 w 436"/>
                <a:gd name="T43" fmla="*/ 246 h 433"/>
                <a:gd name="T44" fmla="*/ 244 w 436"/>
                <a:gd name="T45" fmla="*/ 92 h 433"/>
                <a:gd name="T46" fmla="*/ 388 w 436"/>
                <a:gd name="T47" fmla="*/ 56 h 433"/>
                <a:gd name="T48" fmla="*/ 388 w 436"/>
                <a:gd name="T49" fmla="*/ 145 h 433"/>
                <a:gd name="T50" fmla="*/ 412 w 436"/>
                <a:gd name="T51" fmla="*/ 169 h 433"/>
                <a:gd name="T52" fmla="*/ 52 w 436"/>
                <a:gd name="T53" fmla="*/ 169 h 433"/>
                <a:gd name="T54" fmla="*/ 124 w 436"/>
                <a:gd name="T55" fmla="*/ 97 h 433"/>
                <a:gd name="T56" fmla="*/ 196 w 436"/>
                <a:gd name="T57" fmla="*/ 97 h 433"/>
                <a:gd name="T58" fmla="*/ 196 w 436"/>
                <a:gd name="T59" fmla="*/ 241 h 433"/>
                <a:gd name="T60" fmla="*/ 124 w 436"/>
                <a:gd name="T61" fmla="*/ 241 h 433"/>
                <a:gd name="T62" fmla="*/ 52 w 436"/>
                <a:gd name="T63" fmla="*/ 169 h 433"/>
                <a:gd name="T64" fmla="*/ 222 w 436"/>
                <a:gd name="T65" fmla="*/ 376 h 433"/>
                <a:gd name="T66" fmla="*/ 202 w 436"/>
                <a:gd name="T67" fmla="*/ 384 h 433"/>
                <a:gd name="T68" fmla="*/ 184 w 436"/>
                <a:gd name="T69" fmla="*/ 370 h 433"/>
                <a:gd name="T70" fmla="*/ 157 w 436"/>
                <a:gd name="T71" fmla="*/ 289 h 433"/>
                <a:gd name="T72" fmla="*/ 203 w 436"/>
                <a:gd name="T73" fmla="*/ 289 h 433"/>
                <a:gd name="T74" fmla="*/ 225 w 436"/>
                <a:gd name="T75" fmla="*/ 357 h 433"/>
                <a:gd name="T76" fmla="*/ 222 w 436"/>
                <a:gd name="T77" fmla="*/ 376 h 433"/>
                <a:gd name="T78" fmla="*/ 222 w 436"/>
                <a:gd name="T79" fmla="*/ 376 h 433"/>
                <a:gd name="T80" fmla="*/ 222 w 436"/>
                <a:gd name="T81" fmla="*/ 37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6" h="433">
                  <a:moveTo>
                    <a:pt x="412" y="169"/>
                  </a:moveTo>
                  <a:cubicBezTo>
                    <a:pt x="425" y="169"/>
                    <a:pt x="436" y="158"/>
                    <a:pt x="436" y="145"/>
                  </a:cubicBezTo>
                  <a:cubicBezTo>
                    <a:pt x="436" y="25"/>
                    <a:pt x="436" y="25"/>
                    <a:pt x="436" y="25"/>
                  </a:cubicBezTo>
                  <a:cubicBezTo>
                    <a:pt x="436" y="18"/>
                    <a:pt x="433" y="11"/>
                    <a:pt x="427" y="6"/>
                  </a:cubicBezTo>
                  <a:cubicBezTo>
                    <a:pt x="421" y="2"/>
                    <a:pt x="413" y="0"/>
                    <a:pt x="406" y="2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61" y="49"/>
                    <a:pt x="9" y="97"/>
                    <a:pt x="4" y="160"/>
                  </a:cubicBezTo>
                  <a:cubicBezTo>
                    <a:pt x="0" y="222"/>
                    <a:pt x="44" y="278"/>
                    <a:pt x="106" y="287"/>
                  </a:cubicBezTo>
                  <a:cubicBezTo>
                    <a:pt x="139" y="386"/>
                    <a:pt x="139" y="386"/>
                    <a:pt x="139" y="386"/>
                  </a:cubicBezTo>
                  <a:cubicBezTo>
                    <a:pt x="148" y="414"/>
                    <a:pt x="175" y="433"/>
                    <a:pt x="205" y="433"/>
                  </a:cubicBezTo>
                  <a:cubicBezTo>
                    <a:pt x="227" y="433"/>
                    <a:pt x="248" y="422"/>
                    <a:pt x="261" y="404"/>
                  </a:cubicBezTo>
                  <a:cubicBezTo>
                    <a:pt x="274" y="386"/>
                    <a:pt x="278" y="363"/>
                    <a:pt x="271" y="341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406" y="336"/>
                    <a:pt x="406" y="336"/>
                    <a:pt x="406" y="336"/>
                  </a:cubicBezTo>
                  <a:cubicBezTo>
                    <a:pt x="413" y="338"/>
                    <a:pt x="421" y="336"/>
                    <a:pt x="427" y="332"/>
                  </a:cubicBezTo>
                  <a:cubicBezTo>
                    <a:pt x="433" y="327"/>
                    <a:pt x="436" y="320"/>
                    <a:pt x="436" y="313"/>
                  </a:cubicBezTo>
                  <a:cubicBezTo>
                    <a:pt x="436" y="241"/>
                    <a:pt x="436" y="241"/>
                    <a:pt x="436" y="241"/>
                  </a:cubicBezTo>
                  <a:cubicBezTo>
                    <a:pt x="436" y="228"/>
                    <a:pt x="425" y="217"/>
                    <a:pt x="412" y="217"/>
                  </a:cubicBezTo>
                  <a:cubicBezTo>
                    <a:pt x="399" y="217"/>
                    <a:pt x="388" y="228"/>
                    <a:pt x="388" y="241"/>
                  </a:cubicBezTo>
                  <a:cubicBezTo>
                    <a:pt x="388" y="282"/>
                    <a:pt x="388" y="282"/>
                    <a:pt x="388" y="282"/>
                  </a:cubicBezTo>
                  <a:cubicBezTo>
                    <a:pt x="244" y="246"/>
                    <a:pt x="244" y="246"/>
                    <a:pt x="244" y="246"/>
                  </a:cubicBezTo>
                  <a:cubicBezTo>
                    <a:pt x="244" y="92"/>
                    <a:pt x="244" y="92"/>
                    <a:pt x="244" y="92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145"/>
                    <a:pt x="388" y="145"/>
                    <a:pt x="388" y="145"/>
                  </a:cubicBezTo>
                  <a:cubicBezTo>
                    <a:pt x="388" y="158"/>
                    <a:pt x="399" y="169"/>
                    <a:pt x="412" y="169"/>
                  </a:cubicBezTo>
                  <a:close/>
                  <a:moveTo>
                    <a:pt x="52" y="169"/>
                  </a:moveTo>
                  <a:cubicBezTo>
                    <a:pt x="52" y="129"/>
                    <a:pt x="84" y="97"/>
                    <a:pt x="124" y="97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6" y="241"/>
                    <a:pt x="196" y="241"/>
                    <a:pt x="196" y="241"/>
                  </a:cubicBezTo>
                  <a:cubicBezTo>
                    <a:pt x="124" y="241"/>
                    <a:pt x="124" y="241"/>
                    <a:pt x="124" y="241"/>
                  </a:cubicBezTo>
                  <a:cubicBezTo>
                    <a:pt x="84" y="241"/>
                    <a:pt x="52" y="209"/>
                    <a:pt x="52" y="169"/>
                  </a:cubicBezTo>
                  <a:close/>
                  <a:moveTo>
                    <a:pt x="222" y="376"/>
                  </a:moveTo>
                  <a:cubicBezTo>
                    <a:pt x="217" y="382"/>
                    <a:pt x="210" y="385"/>
                    <a:pt x="202" y="384"/>
                  </a:cubicBezTo>
                  <a:cubicBezTo>
                    <a:pt x="194" y="383"/>
                    <a:pt x="187" y="378"/>
                    <a:pt x="184" y="370"/>
                  </a:cubicBezTo>
                  <a:cubicBezTo>
                    <a:pt x="157" y="289"/>
                    <a:pt x="157" y="289"/>
                    <a:pt x="157" y="289"/>
                  </a:cubicBezTo>
                  <a:cubicBezTo>
                    <a:pt x="203" y="289"/>
                    <a:pt x="203" y="289"/>
                    <a:pt x="203" y="289"/>
                  </a:cubicBezTo>
                  <a:cubicBezTo>
                    <a:pt x="225" y="357"/>
                    <a:pt x="225" y="357"/>
                    <a:pt x="225" y="357"/>
                  </a:cubicBezTo>
                  <a:cubicBezTo>
                    <a:pt x="228" y="363"/>
                    <a:pt x="226" y="370"/>
                    <a:pt x="222" y="376"/>
                  </a:cubicBezTo>
                  <a:close/>
                  <a:moveTo>
                    <a:pt x="222" y="376"/>
                  </a:moveTo>
                  <a:cubicBezTo>
                    <a:pt x="222" y="376"/>
                    <a:pt x="222" y="376"/>
                    <a:pt x="222" y="3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0">
              <a:extLst>
                <a:ext uri="{FF2B5EF4-FFF2-40B4-BE49-F238E27FC236}">
                  <a16:creationId xmlns:a16="http://schemas.microsoft.com/office/drawing/2014/main" id="{8938B5E1-6095-450A-8115-A3873C8F2A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96" y="2935"/>
              <a:ext cx="349" cy="230"/>
            </a:xfrm>
            <a:custGeom>
              <a:avLst/>
              <a:gdLst>
                <a:gd name="T0" fmla="*/ 26 w 147"/>
                <a:gd name="T1" fmla="*/ 97 h 97"/>
                <a:gd name="T2" fmla="*/ 37 w 147"/>
                <a:gd name="T3" fmla="*/ 94 h 97"/>
                <a:gd name="T4" fmla="*/ 133 w 147"/>
                <a:gd name="T5" fmla="*/ 46 h 97"/>
                <a:gd name="T6" fmla="*/ 145 w 147"/>
                <a:gd name="T7" fmla="*/ 33 h 97"/>
                <a:gd name="T8" fmla="*/ 143 w 147"/>
                <a:gd name="T9" fmla="*/ 14 h 97"/>
                <a:gd name="T10" fmla="*/ 130 w 147"/>
                <a:gd name="T11" fmla="*/ 2 h 97"/>
                <a:gd name="T12" fmla="*/ 111 w 147"/>
                <a:gd name="T13" fmla="*/ 4 h 97"/>
                <a:gd name="T14" fmla="*/ 15 w 147"/>
                <a:gd name="T15" fmla="*/ 52 h 97"/>
                <a:gd name="T16" fmla="*/ 3 w 147"/>
                <a:gd name="T17" fmla="*/ 79 h 97"/>
                <a:gd name="T18" fmla="*/ 26 w 147"/>
                <a:gd name="T19" fmla="*/ 97 h 97"/>
                <a:gd name="T20" fmla="*/ 26 w 147"/>
                <a:gd name="T21" fmla="*/ 97 h 97"/>
                <a:gd name="T22" fmla="*/ 26 w 147"/>
                <a:gd name="T2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7" h="97">
                  <a:moveTo>
                    <a:pt x="26" y="97"/>
                  </a:moveTo>
                  <a:cubicBezTo>
                    <a:pt x="30" y="97"/>
                    <a:pt x="33" y="96"/>
                    <a:pt x="37" y="94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38" y="44"/>
                    <a:pt x="143" y="39"/>
                    <a:pt x="145" y="33"/>
                  </a:cubicBezTo>
                  <a:cubicBezTo>
                    <a:pt x="147" y="27"/>
                    <a:pt x="146" y="20"/>
                    <a:pt x="143" y="14"/>
                  </a:cubicBezTo>
                  <a:cubicBezTo>
                    <a:pt x="141" y="9"/>
                    <a:pt x="136" y="4"/>
                    <a:pt x="130" y="2"/>
                  </a:cubicBezTo>
                  <a:cubicBezTo>
                    <a:pt x="124" y="0"/>
                    <a:pt x="117" y="1"/>
                    <a:pt x="111" y="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5" y="56"/>
                    <a:pt x="0" y="68"/>
                    <a:pt x="3" y="79"/>
                  </a:cubicBezTo>
                  <a:cubicBezTo>
                    <a:pt x="5" y="89"/>
                    <a:pt x="15" y="97"/>
                    <a:pt x="26" y="97"/>
                  </a:cubicBezTo>
                  <a:close/>
                  <a:moveTo>
                    <a:pt x="26" y="97"/>
                  </a:moveTo>
                  <a:cubicBezTo>
                    <a:pt x="26" y="97"/>
                    <a:pt x="26" y="97"/>
                    <a:pt x="26" y="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1">
              <a:extLst>
                <a:ext uri="{FF2B5EF4-FFF2-40B4-BE49-F238E27FC236}">
                  <a16:creationId xmlns:a16="http://schemas.microsoft.com/office/drawing/2014/main" id="{88E8C0CB-0410-4966-8B47-222069044C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00" y="3336"/>
              <a:ext cx="342" cy="114"/>
            </a:xfrm>
            <a:custGeom>
              <a:avLst/>
              <a:gdLst>
                <a:gd name="T0" fmla="*/ 24 w 144"/>
                <a:gd name="T1" fmla="*/ 48 h 48"/>
                <a:gd name="T2" fmla="*/ 120 w 144"/>
                <a:gd name="T3" fmla="*/ 48 h 48"/>
                <a:gd name="T4" fmla="*/ 144 w 144"/>
                <a:gd name="T5" fmla="*/ 24 h 48"/>
                <a:gd name="T6" fmla="*/ 120 w 144"/>
                <a:gd name="T7" fmla="*/ 0 h 48"/>
                <a:gd name="T8" fmla="*/ 24 w 144"/>
                <a:gd name="T9" fmla="*/ 0 h 48"/>
                <a:gd name="T10" fmla="*/ 0 w 144"/>
                <a:gd name="T11" fmla="*/ 24 h 48"/>
                <a:gd name="T12" fmla="*/ 24 w 144"/>
                <a:gd name="T13" fmla="*/ 48 h 48"/>
                <a:gd name="T14" fmla="*/ 24 w 144"/>
                <a:gd name="T15" fmla="*/ 48 h 48"/>
                <a:gd name="T16" fmla="*/ 24 w 144"/>
                <a:gd name="T1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48">
                  <a:moveTo>
                    <a:pt x="24" y="48"/>
                  </a:moveTo>
                  <a:cubicBezTo>
                    <a:pt x="120" y="48"/>
                    <a:pt x="120" y="48"/>
                    <a:pt x="120" y="48"/>
                  </a:cubicBezTo>
                  <a:cubicBezTo>
                    <a:pt x="133" y="48"/>
                    <a:pt x="144" y="37"/>
                    <a:pt x="144" y="24"/>
                  </a:cubicBezTo>
                  <a:cubicBezTo>
                    <a:pt x="144" y="11"/>
                    <a:pt x="133" y="0"/>
                    <a:pt x="12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2">
              <a:extLst>
                <a:ext uri="{FF2B5EF4-FFF2-40B4-BE49-F238E27FC236}">
                  <a16:creationId xmlns:a16="http://schemas.microsoft.com/office/drawing/2014/main" id="{43CFB76C-C262-4852-8E6E-B3B5101809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98" y="3619"/>
              <a:ext cx="347" cy="173"/>
            </a:xfrm>
            <a:custGeom>
              <a:avLst/>
              <a:gdLst>
                <a:gd name="T0" fmla="*/ 127 w 146"/>
                <a:gd name="T1" fmla="*/ 26 h 73"/>
                <a:gd name="T2" fmla="*/ 31 w 146"/>
                <a:gd name="T3" fmla="*/ 2 h 73"/>
                <a:gd name="T4" fmla="*/ 12 w 146"/>
                <a:gd name="T5" fmla="*/ 4 h 73"/>
                <a:gd name="T6" fmla="*/ 1 w 146"/>
                <a:gd name="T7" fmla="*/ 19 h 73"/>
                <a:gd name="T8" fmla="*/ 4 w 146"/>
                <a:gd name="T9" fmla="*/ 37 h 73"/>
                <a:gd name="T10" fmla="*/ 19 w 146"/>
                <a:gd name="T11" fmla="*/ 48 h 73"/>
                <a:gd name="T12" fmla="*/ 115 w 146"/>
                <a:gd name="T13" fmla="*/ 72 h 73"/>
                <a:gd name="T14" fmla="*/ 121 w 146"/>
                <a:gd name="T15" fmla="*/ 73 h 73"/>
                <a:gd name="T16" fmla="*/ 145 w 146"/>
                <a:gd name="T17" fmla="*/ 52 h 73"/>
                <a:gd name="T18" fmla="*/ 127 w 146"/>
                <a:gd name="T19" fmla="*/ 26 h 73"/>
                <a:gd name="T20" fmla="*/ 127 w 146"/>
                <a:gd name="T21" fmla="*/ 26 h 73"/>
                <a:gd name="T22" fmla="*/ 127 w 146"/>
                <a:gd name="T23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73">
                  <a:moveTo>
                    <a:pt x="127" y="26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5" y="0"/>
                    <a:pt x="18" y="1"/>
                    <a:pt x="12" y="4"/>
                  </a:cubicBezTo>
                  <a:cubicBezTo>
                    <a:pt x="7" y="7"/>
                    <a:pt x="3" y="13"/>
                    <a:pt x="1" y="19"/>
                  </a:cubicBezTo>
                  <a:cubicBezTo>
                    <a:pt x="0" y="25"/>
                    <a:pt x="1" y="32"/>
                    <a:pt x="4" y="37"/>
                  </a:cubicBezTo>
                  <a:cubicBezTo>
                    <a:pt x="7" y="43"/>
                    <a:pt x="13" y="47"/>
                    <a:pt x="19" y="48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7" y="73"/>
                    <a:pt x="119" y="73"/>
                    <a:pt x="121" y="73"/>
                  </a:cubicBezTo>
                  <a:cubicBezTo>
                    <a:pt x="133" y="73"/>
                    <a:pt x="143" y="64"/>
                    <a:pt x="145" y="52"/>
                  </a:cubicBezTo>
                  <a:cubicBezTo>
                    <a:pt x="146" y="40"/>
                    <a:pt x="139" y="29"/>
                    <a:pt x="127" y="26"/>
                  </a:cubicBezTo>
                  <a:close/>
                  <a:moveTo>
                    <a:pt x="127" y="26"/>
                  </a:moveTo>
                  <a:cubicBezTo>
                    <a:pt x="127" y="26"/>
                    <a:pt x="127" y="26"/>
                    <a:pt x="127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id="{1DAD4943-9A36-4840-8C06-5467331EEA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77" y="2937"/>
              <a:ext cx="912" cy="1140"/>
            </a:xfrm>
            <a:custGeom>
              <a:avLst/>
              <a:gdLst>
                <a:gd name="T0" fmla="*/ 384 w 384"/>
                <a:gd name="T1" fmla="*/ 120 h 480"/>
                <a:gd name="T2" fmla="*/ 264 w 384"/>
                <a:gd name="T3" fmla="*/ 0 h 480"/>
                <a:gd name="T4" fmla="*/ 24 w 384"/>
                <a:gd name="T5" fmla="*/ 0 h 480"/>
                <a:gd name="T6" fmla="*/ 0 w 384"/>
                <a:gd name="T7" fmla="*/ 24 h 480"/>
                <a:gd name="T8" fmla="*/ 0 w 384"/>
                <a:gd name="T9" fmla="*/ 120 h 480"/>
                <a:gd name="T10" fmla="*/ 73 w 384"/>
                <a:gd name="T11" fmla="*/ 230 h 480"/>
                <a:gd name="T12" fmla="*/ 103 w 384"/>
                <a:gd name="T13" fmla="*/ 296 h 480"/>
                <a:gd name="T14" fmla="*/ 24 w 384"/>
                <a:gd name="T15" fmla="*/ 408 h 480"/>
                <a:gd name="T16" fmla="*/ 24 w 384"/>
                <a:gd name="T17" fmla="*/ 456 h 480"/>
                <a:gd name="T18" fmla="*/ 48 w 384"/>
                <a:gd name="T19" fmla="*/ 480 h 480"/>
                <a:gd name="T20" fmla="*/ 72 w 384"/>
                <a:gd name="T21" fmla="*/ 456 h 480"/>
                <a:gd name="T22" fmla="*/ 72 w 384"/>
                <a:gd name="T23" fmla="*/ 408 h 480"/>
                <a:gd name="T24" fmla="*/ 120 w 384"/>
                <a:gd name="T25" fmla="*/ 340 h 480"/>
                <a:gd name="T26" fmla="*/ 120 w 384"/>
                <a:gd name="T27" fmla="*/ 360 h 480"/>
                <a:gd name="T28" fmla="*/ 127 w 384"/>
                <a:gd name="T29" fmla="*/ 377 h 480"/>
                <a:gd name="T30" fmla="*/ 175 w 384"/>
                <a:gd name="T31" fmla="*/ 425 h 480"/>
                <a:gd name="T32" fmla="*/ 209 w 384"/>
                <a:gd name="T33" fmla="*/ 425 h 480"/>
                <a:gd name="T34" fmla="*/ 257 w 384"/>
                <a:gd name="T35" fmla="*/ 377 h 480"/>
                <a:gd name="T36" fmla="*/ 264 w 384"/>
                <a:gd name="T37" fmla="*/ 360 h 480"/>
                <a:gd name="T38" fmla="*/ 264 w 384"/>
                <a:gd name="T39" fmla="*/ 340 h 480"/>
                <a:gd name="T40" fmla="*/ 312 w 384"/>
                <a:gd name="T41" fmla="*/ 408 h 480"/>
                <a:gd name="T42" fmla="*/ 312 w 384"/>
                <a:gd name="T43" fmla="*/ 456 h 480"/>
                <a:gd name="T44" fmla="*/ 336 w 384"/>
                <a:gd name="T45" fmla="*/ 480 h 480"/>
                <a:gd name="T46" fmla="*/ 360 w 384"/>
                <a:gd name="T47" fmla="*/ 456 h 480"/>
                <a:gd name="T48" fmla="*/ 360 w 384"/>
                <a:gd name="T49" fmla="*/ 408 h 480"/>
                <a:gd name="T50" fmla="*/ 281 w 384"/>
                <a:gd name="T51" fmla="*/ 296 h 480"/>
                <a:gd name="T52" fmla="*/ 311 w 384"/>
                <a:gd name="T53" fmla="*/ 230 h 480"/>
                <a:gd name="T54" fmla="*/ 384 w 384"/>
                <a:gd name="T55" fmla="*/ 120 h 480"/>
                <a:gd name="T56" fmla="*/ 48 w 384"/>
                <a:gd name="T57" fmla="*/ 120 h 480"/>
                <a:gd name="T58" fmla="*/ 48 w 384"/>
                <a:gd name="T59" fmla="*/ 48 h 480"/>
                <a:gd name="T60" fmla="*/ 264 w 384"/>
                <a:gd name="T61" fmla="*/ 48 h 480"/>
                <a:gd name="T62" fmla="*/ 336 w 384"/>
                <a:gd name="T63" fmla="*/ 120 h 480"/>
                <a:gd name="T64" fmla="*/ 312 w 384"/>
                <a:gd name="T65" fmla="*/ 173 h 480"/>
                <a:gd name="T66" fmla="*/ 312 w 384"/>
                <a:gd name="T67" fmla="*/ 168 h 480"/>
                <a:gd name="T68" fmla="*/ 240 w 384"/>
                <a:gd name="T69" fmla="*/ 96 h 480"/>
                <a:gd name="T70" fmla="*/ 144 w 384"/>
                <a:gd name="T71" fmla="*/ 96 h 480"/>
                <a:gd name="T72" fmla="*/ 72 w 384"/>
                <a:gd name="T73" fmla="*/ 168 h 480"/>
                <a:gd name="T74" fmla="*/ 72 w 384"/>
                <a:gd name="T75" fmla="*/ 173 h 480"/>
                <a:gd name="T76" fmla="*/ 48 w 384"/>
                <a:gd name="T77" fmla="*/ 120 h 480"/>
                <a:gd name="T78" fmla="*/ 192 w 384"/>
                <a:gd name="T79" fmla="*/ 288 h 480"/>
                <a:gd name="T80" fmla="*/ 120 w 384"/>
                <a:gd name="T81" fmla="*/ 216 h 480"/>
                <a:gd name="T82" fmla="*/ 120 w 384"/>
                <a:gd name="T83" fmla="*/ 168 h 480"/>
                <a:gd name="T84" fmla="*/ 144 w 384"/>
                <a:gd name="T85" fmla="*/ 144 h 480"/>
                <a:gd name="T86" fmla="*/ 240 w 384"/>
                <a:gd name="T87" fmla="*/ 144 h 480"/>
                <a:gd name="T88" fmla="*/ 264 w 384"/>
                <a:gd name="T89" fmla="*/ 168 h 480"/>
                <a:gd name="T90" fmla="*/ 264 w 384"/>
                <a:gd name="T91" fmla="*/ 216 h 480"/>
                <a:gd name="T92" fmla="*/ 192 w 384"/>
                <a:gd name="T93" fmla="*/ 288 h 480"/>
                <a:gd name="T94" fmla="*/ 192 w 384"/>
                <a:gd name="T95" fmla="*/ 374 h 480"/>
                <a:gd name="T96" fmla="*/ 168 w 384"/>
                <a:gd name="T97" fmla="*/ 350 h 480"/>
                <a:gd name="T98" fmla="*/ 168 w 384"/>
                <a:gd name="T99" fmla="*/ 334 h 480"/>
                <a:gd name="T100" fmla="*/ 216 w 384"/>
                <a:gd name="T101" fmla="*/ 334 h 480"/>
                <a:gd name="T102" fmla="*/ 216 w 384"/>
                <a:gd name="T103" fmla="*/ 350 h 480"/>
                <a:gd name="T104" fmla="*/ 192 w 384"/>
                <a:gd name="T105" fmla="*/ 374 h 480"/>
                <a:gd name="T106" fmla="*/ 192 w 384"/>
                <a:gd name="T107" fmla="*/ 374 h 480"/>
                <a:gd name="T108" fmla="*/ 192 w 384"/>
                <a:gd name="T109" fmla="*/ 374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4" h="480">
                  <a:moveTo>
                    <a:pt x="384" y="120"/>
                  </a:moveTo>
                  <a:cubicBezTo>
                    <a:pt x="384" y="54"/>
                    <a:pt x="330" y="0"/>
                    <a:pt x="2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68"/>
                    <a:pt x="29" y="211"/>
                    <a:pt x="73" y="230"/>
                  </a:cubicBezTo>
                  <a:cubicBezTo>
                    <a:pt x="76" y="254"/>
                    <a:pt x="87" y="277"/>
                    <a:pt x="103" y="296"/>
                  </a:cubicBezTo>
                  <a:cubicBezTo>
                    <a:pt x="56" y="313"/>
                    <a:pt x="24" y="358"/>
                    <a:pt x="24" y="408"/>
                  </a:cubicBezTo>
                  <a:cubicBezTo>
                    <a:pt x="24" y="456"/>
                    <a:pt x="24" y="456"/>
                    <a:pt x="24" y="456"/>
                  </a:cubicBezTo>
                  <a:cubicBezTo>
                    <a:pt x="24" y="469"/>
                    <a:pt x="35" y="480"/>
                    <a:pt x="48" y="480"/>
                  </a:cubicBezTo>
                  <a:cubicBezTo>
                    <a:pt x="61" y="480"/>
                    <a:pt x="72" y="469"/>
                    <a:pt x="72" y="456"/>
                  </a:cubicBezTo>
                  <a:cubicBezTo>
                    <a:pt x="72" y="408"/>
                    <a:pt x="72" y="408"/>
                    <a:pt x="72" y="408"/>
                  </a:cubicBezTo>
                  <a:cubicBezTo>
                    <a:pt x="72" y="378"/>
                    <a:pt x="91" y="351"/>
                    <a:pt x="120" y="3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120" y="366"/>
                    <a:pt x="123" y="372"/>
                    <a:pt x="127" y="377"/>
                  </a:cubicBezTo>
                  <a:cubicBezTo>
                    <a:pt x="175" y="425"/>
                    <a:pt x="175" y="425"/>
                    <a:pt x="175" y="425"/>
                  </a:cubicBezTo>
                  <a:cubicBezTo>
                    <a:pt x="184" y="434"/>
                    <a:pt x="200" y="434"/>
                    <a:pt x="209" y="425"/>
                  </a:cubicBezTo>
                  <a:cubicBezTo>
                    <a:pt x="257" y="377"/>
                    <a:pt x="257" y="377"/>
                    <a:pt x="257" y="377"/>
                  </a:cubicBezTo>
                  <a:cubicBezTo>
                    <a:pt x="261" y="372"/>
                    <a:pt x="264" y="366"/>
                    <a:pt x="264" y="360"/>
                  </a:cubicBezTo>
                  <a:cubicBezTo>
                    <a:pt x="264" y="340"/>
                    <a:pt x="264" y="340"/>
                    <a:pt x="264" y="340"/>
                  </a:cubicBezTo>
                  <a:cubicBezTo>
                    <a:pt x="293" y="351"/>
                    <a:pt x="312" y="378"/>
                    <a:pt x="312" y="408"/>
                  </a:cubicBezTo>
                  <a:cubicBezTo>
                    <a:pt x="312" y="456"/>
                    <a:pt x="312" y="456"/>
                    <a:pt x="312" y="456"/>
                  </a:cubicBezTo>
                  <a:cubicBezTo>
                    <a:pt x="312" y="469"/>
                    <a:pt x="323" y="480"/>
                    <a:pt x="336" y="480"/>
                  </a:cubicBezTo>
                  <a:cubicBezTo>
                    <a:pt x="349" y="480"/>
                    <a:pt x="360" y="469"/>
                    <a:pt x="360" y="456"/>
                  </a:cubicBezTo>
                  <a:cubicBezTo>
                    <a:pt x="360" y="408"/>
                    <a:pt x="360" y="408"/>
                    <a:pt x="360" y="408"/>
                  </a:cubicBezTo>
                  <a:cubicBezTo>
                    <a:pt x="360" y="358"/>
                    <a:pt x="328" y="313"/>
                    <a:pt x="281" y="296"/>
                  </a:cubicBezTo>
                  <a:cubicBezTo>
                    <a:pt x="297" y="277"/>
                    <a:pt x="308" y="254"/>
                    <a:pt x="311" y="230"/>
                  </a:cubicBezTo>
                  <a:cubicBezTo>
                    <a:pt x="355" y="211"/>
                    <a:pt x="384" y="168"/>
                    <a:pt x="384" y="120"/>
                  </a:cubicBezTo>
                  <a:close/>
                  <a:moveTo>
                    <a:pt x="48" y="120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304" y="48"/>
                    <a:pt x="336" y="80"/>
                    <a:pt x="336" y="120"/>
                  </a:cubicBezTo>
                  <a:cubicBezTo>
                    <a:pt x="336" y="140"/>
                    <a:pt x="327" y="160"/>
                    <a:pt x="312" y="173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28"/>
                    <a:pt x="280" y="96"/>
                    <a:pt x="240" y="96"/>
                  </a:cubicBezTo>
                  <a:cubicBezTo>
                    <a:pt x="144" y="96"/>
                    <a:pt x="144" y="96"/>
                    <a:pt x="144" y="96"/>
                  </a:cubicBezTo>
                  <a:cubicBezTo>
                    <a:pt x="104" y="96"/>
                    <a:pt x="72" y="128"/>
                    <a:pt x="72" y="168"/>
                  </a:cubicBezTo>
                  <a:cubicBezTo>
                    <a:pt x="72" y="173"/>
                    <a:pt x="72" y="173"/>
                    <a:pt x="72" y="173"/>
                  </a:cubicBezTo>
                  <a:cubicBezTo>
                    <a:pt x="57" y="160"/>
                    <a:pt x="48" y="140"/>
                    <a:pt x="48" y="120"/>
                  </a:cubicBezTo>
                  <a:close/>
                  <a:moveTo>
                    <a:pt x="192" y="288"/>
                  </a:moveTo>
                  <a:cubicBezTo>
                    <a:pt x="152" y="288"/>
                    <a:pt x="120" y="256"/>
                    <a:pt x="120" y="216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55"/>
                    <a:pt x="131" y="144"/>
                    <a:pt x="144" y="144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253" y="144"/>
                    <a:pt x="264" y="155"/>
                    <a:pt x="264" y="168"/>
                  </a:cubicBezTo>
                  <a:cubicBezTo>
                    <a:pt x="264" y="216"/>
                    <a:pt x="264" y="216"/>
                    <a:pt x="264" y="216"/>
                  </a:cubicBezTo>
                  <a:cubicBezTo>
                    <a:pt x="264" y="256"/>
                    <a:pt x="232" y="288"/>
                    <a:pt x="192" y="288"/>
                  </a:cubicBezTo>
                  <a:close/>
                  <a:moveTo>
                    <a:pt x="192" y="374"/>
                  </a:moveTo>
                  <a:cubicBezTo>
                    <a:pt x="168" y="350"/>
                    <a:pt x="168" y="350"/>
                    <a:pt x="168" y="350"/>
                  </a:cubicBezTo>
                  <a:cubicBezTo>
                    <a:pt x="168" y="334"/>
                    <a:pt x="168" y="334"/>
                    <a:pt x="168" y="334"/>
                  </a:cubicBezTo>
                  <a:cubicBezTo>
                    <a:pt x="184" y="337"/>
                    <a:pt x="200" y="337"/>
                    <a:pt x="216" y="334"/>
                  </a:cubicBezTo>
                  <a:cubicBezTo>
                    <a:pt x="216" y="350"/>
                    <a:pt x="216" y="350"/>
                    <a:pt x="216" y="350"/>
                  </a:cubicBezTo>
                  <a:lnTo>
                    <a:pt x="192" y="374"/>
                  </a:lnTo>
                  <a:close/>
                  <a:moveTo>
                    <a:pt x="192" y="374"/>
                  </a:moveTo>
                  <a:cubicBezTo>
                    <a:pt x="192" y="374"/>
                    <a:pt x="192" y="374"/>
                    <a:pt x="192" y="3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4" name="Group 16">
            <a:extLst>
              <a:ext uri="{FF2B5EF4-FFF2-40B4-BE49-F238E27FC236}">
                <a16:creationId xmlns:a16="http://schemas.microsoft.com/office/drawing/2014/main" id="{27FB6C86-5850-4742-9941-9865119BC0C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882216" y="9956769"/>
            <a:ext cx="832295" cy="846179"/>
            <a:chOff x="11041" y="1308"/>
            <a:chExt cx="3477" cy="3535"/>
          </a:xfrm>
          <a:solidFill>
            <a:schemeClr val="bg1"/>
          </a:solidFill>
        </p:grpSpPr>
        <p:sp>
          <p:nvSpPr>
            <p:cNvPr id="65" name="Rectangle 17">
              <a:extLst>
                <a:ext uri="{FF2B5EF4-FFF2-40B4-BE49-F238E27FC236}">
                  <a16:creationId xmlns:a16="http://schemas.microsoft.com/office/drawing/2014/main" id="{2003F696-977F-4CA9-91DD-F9D7FD2FF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51" y="1308"/>
              <a:ext cx="114" cy="2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8">
              <a:extLst>
                <a:ext uri="{FF2B5EF4-FFF2-40B4-BE49-F238E27FC236}">
                  <a16:creationId xmlns:a16="http://schemas.microsoft.com/office/drawing/2014/main" id="{7912E139-23FE-4E37-A247-457359D09D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04" y="1389"/>
              <a:ext cx="209" cy="235"/>
            </a:xfrm>
            <a:custGeom>
              <a:avLst/>
              <a:gdLst>
                <a:gd name="T0" fmla="*/ 0 w 209"/>
                <a:gd name="T1" fmla="*/ 64 h 235"/>
                <a:gd name="T2" fmla="*/ 95 w 209"/>
                <a:gd name="T3" fmla="*/ 0 h 235"/>
                <a:gd name="T4" fmla="*/ 209 w 209"/>
                <a:gd name="T5" fmla="*/ 171 h 235"/>
                <a:gd name="T6" fmla="*/ 114 w 209"/>
                <a:gd name="T7" fmla="*/ 235 h 235"/>
                <a:gd name="T8" fmla="*/ 0 w 209"/>
                <a:gd name="T9" fmla="*/ 64 h 235"/>
                <a:gd name="T10" fmla="*/ 0 w 209"/>
                <a:gd name="T11" fmla="*/ 64 h 235"/>
                <a:gd name="T12" fmla="*/ 0 w 209"/>
                <a:gd name="T13" fmla="*/ 6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5">
                  <a:moveTo>
                    <a:pt x="0" y="64"/>
                  </a:moveTo>
                  <a:lnTo>
                    <a:pt x="95" y="0"/>
                  </a:lnTo>
                  <a:lnTo>
                    <a:pt x="209" y="171"/>
                  </a:lnTo>
                  <a:lnTo>
                    <a:pt x="114" y="235"/>
                  </a:lnTo>
                  <a:lnTo>
                    <a:pt x="0" y="64"/>
                  </a:lnTo>
                  <a:close/>
                  <a:moveTo>
                    <a:pt x="0" y="64"/>
                  </a:move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9">
              <a:extLst>
                <a:ext uri="{FF2B5EF4-FFF2-40B4-BE49-F238E27FC236}">
                  <a16:creationId xmlns:a16="http://schemas.microsoft.com/office/drawing/2014/main" id="{E5C640EC-647E-4153-B354-1D0F9D1B8E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04" y="1389"/>
              <a:ext cx="209" cy="235"/>
            </a:xfrm>
            <a:custGeom>
              <a:avLst/>
              <a:gdLst>
                <a:gd name="T0" fmla="*/ 0 w 209"/>
                <a:gd name="T1" fmla="*/ 64 h 235"/>
                <a:gd name="T2" fmla="*/ 95 w 209"/>
                <a:gd name="T3" fmla="*/ 0 h 235"/>
                <a:gd name="T4" fmla="*/ 209 w 209"/>
                <a:gd name="T5" fmla="*/ 171 h 235"/>
                <a:gd name="T6" fmla="*/ 114 w 209"/>
                <a:gd name="T7" fmla="*/ 235 h 235"/>
                <a:gd name="T8" fmla="*/ 0 w 209"/>
                <a:gd name="T9" fmla="*/ 64 h 235"/>
                <a:gd name="T10" fmla="*/ 0 w 209"/>
                <a:gd name="T11" fmla="*/ 64 h 235"/>
                <a:gd name="T12" fmla="*/ 0 w 209"/>
                <a:gd name="T13" fmla="*/ 6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5">
                  <a:moveTo>
                    <a:pt x="0" y="64"/>
                  </a:moveTo>
                  <a:lnTo>
                    <a:pt x="95" y="0"/>
                  </a:lnTo>
                  <a:lnTo>
                    <a:pt x="209" y="171"/>
                  </a:lnTo>
                  <a:lnTo>
                    <a:pt x="114" y="235"/>
                  </a:lnTo>
                  <a:lnTo>
                    <a:pt x="0" y="64"/>
                  </a:lnTo>
                  <a:moveTo>
                    <a:pt x="0" y="64"/>
                  </a:moveTo>
                  <a:lnTo>
                    <a:pt x="0" y="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0">
              <a:extLst>
                <a:ext uri="{FF2B5EF4-FFF2-40B4-BE49-F238E27FC236}">
                  <a16:creationId xmlns:a16="http://schemas.microsoft.com/office/drawing/2014/main" id="{CD49425D-2178-4D88-A81B-A847A6B719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" y="1392"/>
              <a:ext cx="209" cy="232"/>
            </a:xfrm>
            <a:custGeom>
              <a:avLst/>
              <a:gdLst>
                <a:gd name="T0" fmla="*/ 0 w 209"/>
                <a:gd name="T1" fmla="*/ 171 h 232"/>
                <a:gd name="T2" fmla="*/ 114 w 209"/>
                <a:gd name="T3" fmla="*/ 0 h 232"/>
                <a:gd name="T4" fmla="*/ 209 w 209"/>
                <a:gd name="T5" fmla="*/ 61 h 232"/>
                <a:gd name="T6" fmla="*/ 95 w 209"/>
                <a:gd name="T7" fmla="*/ 232 h 232"/>
                <a:gd name="T8" fmla="*/ 0 w 209"/>
                <a:gd name="T9" fmla="*/ 171 h 232"/>
                <a:gd name="T10" fmla="*/ 0 w 209"/>
                <a:gd name="T11" fmla="*/ 171 h 232"/>
                <a:gd name="T12" fmla="*/ 0 w 209"/>
                <a:gd name="T13" fmla="*/ 1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2">
                  <a:moveTo>
                    <a:pt x="0" y="171"/>
                  </a:moveTo>
                  <a:lnTo>
                    <a:pt x="114" y="0"/>
                  </a:lnTo>
                  <a:lnTo>
                    <a:pt x="209" y="61"/>
                  </a:lnTo>
                  <a:lnTo>
                    <a:pt x="95" y="232"/>
                  </a:lnTo>
                  <a:lnTo>
                    <a:pt x="0" y="171"/>
                  </a:lnTo>
                  <a:close/>
                  <a:moveTo>
                    <a:pt x="0" y="171"/>
                  </a:moveTo>
                  <a:lnTo>
                    <a:pt x="0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1">
              <a:extLst>
                <a:ext uri="{FF2B5EF4-FFF2-40B4-BE49-F238E27FC236}">
                  <a16:creationId xmlns:a16="http://schemas.microsoft.com/office/drawing/2014/main" id="{434D8E96-E6D1-4A9C-B24E-B893CF898E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" y="1392"/>
              <a:ext cx="209" cy="232"/>
            </a:xfrm>
            <a:custGeom>
              <a:avLst/>
              <a:gdLst>
                <a:gd name="T0" fmla="*/ 0 w 209"/>
                <a:gd name="T1" fmla="*/ 171 h 232"/>
                <a:gd name="T2" fmla="*/ 114 w 209"/>
                <a:gd name="T3" fmla="*/ 0 h 232"/>
                <a:gd name="T4" fmla="*/ 209 w 209"/>
                <a:gd name="T5" fmla="*/ 61 h 232"/>
                <a:gd name="T6" fmla="*/ 95 w 209"/>
                <a:gd name="T7" fmla="*/ 232 h 232"/>
                <a:gd name="T8" fmla="*/ 0 w 209"/>
                <a:gd name="T9" fmla="*/ 171 h 232"/>
                <a:gd name="T10" fmla="*/ 0 w 209"/>
                <a:gd name="T11" fmla="*/ 171 h 232"/>
                <a:gd name="T12" fmla="*/ 0 w 209"/>
                <a:gd name="T13" fmla="*/ 1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2">
                  <a:moveTo>
                    <a:pt x="0" y="171"/>
                  </a:moveTo>
                  <a:lnTo>
                    <a:pt x="114" y="0"/>
                  </a:lnTo>
                  <a:lnTo>
                    <a:pt x="209" y="61"/>
                  </a:lnTo>
                  <a:lnTo>
                    <a:pt x="95" y="232"/>
                  </a:lnTo>
                  <a:lnTo>
                    <a:pt x="0" y="171"/>
                  </a:lnTo>
                  <a:moveTo>
                    <a:pt x="0" y="171"/>
                  </a:moveTo>
                  <a:lnTo>
                    <a:pt x="0" y="1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2">
              <a:extLst>
                <a:ext uri="{FF2B5EF4-FFF2-40B4-BE49-F238E27FC236}">
                  <a16:creationId xmlns:a16="http://schemas.microsoft.com/office/drawing/2014/main" id="{D6A67372-2338-4AC5-9955-252D3237F1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41" y="1651"/>
              <a:ext cx="3477" cy="3192"/>
            </a:xfrm>
            <a:custGeom>
              <a:avLst/>
              <a:gdLst>
                <a:gd name="T0" fmla="*/ 912 w 1464"/>
                <a:gd name="T1" fmla="*/ 960 h 1344"/>
                <a:gd name="T2" fmla="*/ 1248 w 1464"/>
                <a:gd name="T3" fmla="*/ 816 h 1344"/>
                <a:gd name="T4" fmla="*/ 959 w 1464"/>
                <a:gd name="T5" fmla="*/ 96 h 1344"/>
                <a:gd name="T6" fmla="*/ 336 w 1464"/>
                <a:gd name="T7" fmla="*/ 96 h 1344"/>
                <a:gd name="T8" fmla="*/ 72 w 1464"/>
                <a:gd name="T9" fmla="*/ 672 h 1344"/>
                <a:gd name="T10" fmla="*/ 120 w 1464"/>
                <a:gd name="T11" fmla="*/ 816 h 1344"/>
                <a:gd name="T12" fmla="*/ 0 w 1464"/>
                <a:gd name="T13" fmla="*/ 1032 h 1344"/>
                <a:gd name="T14" fmla="*/ 285 w 1464"/>
                <a:gd name="T15" fmla="*/ 1296 h 1344"/>
                <a:gd name="T16" fmla="*/ 1464 w 1464"/>
                <a:gd name="T17" fmla="*/ 1128 h 1344"/>
                <a:gd name="T18" fmla="*/ 192 w 1464"/>
                <a:gd name="T19" fmla="*/ 936 h 1344"/>
                <a:gd name="T20" fmla="*/ 144 w 1464"/>
                <a:gd name="T21" fmla="*/ 914 h 1344"/>
                <a:gd name="T22" fmla="*/ 192 w 1464"/>
                <a:gd name="T23" fmla="*/ 1004 h 1344"/>
                <a:gd name="T24" fmla="*/ 288 w 1464"/>
                <a:gd name="T25" fmla="*/ 1056 h 1344"/>
                <a:gd name="T26" fmla="*/ 1152 w 1464"/>
                <a:gd name="T27" fmla="*/ 1008 h 1344"/>
                <a:gd name="T28" fmla="*/ 336 w 1464"/>
                <a:gd name="T29" fmla="*/ 1032 h 1344"/>
                <a:gd name="T30" fmla="*/ 336 w 1464"/>
                <a:gd name="T31" fmla="*/ 1176 h 1344"/>
                <a:gd name="T32" fmla="*/ 1152 w 1464"/>
                <a:gd name="T33" fmla="*/ 1248 h 1344"/>
                <a:gd name="T34" fmla="*/ 1200 w 1464"/>
                <a:gd name="T35" fmla="*/ 1021 h 1344"/>
                <a:gd name="T36" fmla="*/ 1200 w 1464"/>
                <a:gd name="T37" fmla="*/ 1235 h 1344"/>
                <a:gd name="T38" fmla="*/ 624 w 1464"/>
                <a:gd name="T39" fmla="*/ 960 h 1344"/>
                <a:gd name="T40" fmla="*/ 864 w 1464"/>
                <a:gd name="T41" fmla="*/ 960 h 1344"/>
                <a:gd name="T42" fmla="*/ 288 w 1464"/>
                <a:gd name="T43" fmla="*/ 816 h 1344"/>
                <a:gd name="T44" fmla="*/ 1200 w 1464"/>
                <a:gd name="T45" fmla="*/ 816 h 1344"/>
                <a:gd name="T46" fmla="*/ 1200 w 1464"/>
                <a:gd name="T47" fmla="*/ 192 h 1344"/>
                <a:gd name="T48" fmla="*/ 768 w 1464"/>
                <a:gd name="T49" fmla="*/ 648 h 1344"/>
                <a:gd name="T50" fmla="*/ 864 w 1464"/>
                <a:gd name="T51" fmla="*/ 552 h 1344"/>
                <a:gd name="T52" fmla="*/ 1008 w 1464"/>
                <a:gd name="T53" fmla="*/ 240 h 1344"/>
                <a:gd name="T54" fmla="*/ 720 w 1464"/>
                <a:gd name="T55" fmla="*/ 240 h 1344"/>
                <a:gd name="T56" fmla="*/ 720 w 1464"/>
                <a:gd name="T57" fmla="*/ 480 h 1344"/>
                <a:gd name="T58" fmla="*/ 816 w 1464"/>
                <a:gd name="T59" fmla="*/ 528 h 1344"/>
                <a:gd name="T60" fmla="*/ 696 w 1464"/>
                <a:gd name="T61" fmla="*/ 576 h 1344"/>
                <a:gd name="T62" fmla="*/ 744 w 1464"/>
                <a:gd name="T63" fmla="*/ 48 h 1344"/>
                <a:gd name="T64" fmla="*/ 822 w 1464"/>
                <a:gd name="T65" fmla="*/ 480 h 1344"/>
                <a:gd name="T66" fmla="*/ 840 w 1464"/>
                <a:gd name="T67" fmla="*/ 288 h 1344"/>
                <a:gd name="T68" fmla="*/ 772 w 1464"/>
                <a:gd name="T69" fmla="*/ 192 h 1344"/>
                <a:gd name="T70" fmla="*/ 576 w 1464"/>
                <a:gd name="T71" fmla="*/ 216 h 1344"/>
                <a:gd name="T72" fmla="*/ 672 w 1464"/>
                <a:gd name="T73" fmla="*/ 480 h 1344"/>
                <a:gd name="T74" fmla="*/ 528 w 1464"/>
                <a:gd name="T75" fmla="*/ 240 h 1344"/>
                <a:gd name="T76" fmla="*/ 840 w 1464"/>
                <a:gd name="T77" fmla="*/ 192 h 1344"/>
                <a:gd name="T78" fmla="*/ 816 w 1464"/>
                <a:gd name="T79" fmla="*/ 216 h 1344"/>
                <a:gd name="T80" fmla="*/ 624 w 1464"/>
                <a:gd name="T81" fmla="*/ 216 h 1344"/>
                <a:gd name="T82" fmla="*/ 288 w 1464"/>
                <a:gd name="T83" fmla="*/ 192 h 1344"/>
                <a:gd name="T84" fmla="*/ 480 w 1464"/>
                <a:gd name="T85" fmla="*/ 240 h 1344"/>
                <a:gd name="T86" fmla="*/ 624 w 1464"/>
                <a:gd name="T87" fmla="*/ 552 h 1344"/>
                <a:gd name="T88" fmla="*/ 720 w 1464"/>
                <a:gd name="T89" fmla="*/ 648 h 1344"/>
                <a:gd name="T90" fmla="*/ 288 w 1464"/>
                <a:gd name="T91" fmla="*/ 192 h 1344"/>
                <a:gd name="T92" fmla="*/ 48 w 1464"/>
                <a:gd name="T93" fmla="*/ 744 h 1344"/>
                <a:gd name="T94" fmla="*/ 240 w 1464"/>
                <a:gd name="T95" fmla="*/ 816 h 1344"/>
                <a:gd name="T96" fmla="*/ 576 w 1464"/>
                <a:gd name="T97" fmla="*/ 960 h 1344"/>
                <a:gd name="T98" fmla="*/ 192 w 1464"/>
                <a:gd name="T99" fmla="*/ 840 h 1344"/>
                <a:gd name="T100" fmla="*/ 144 w 1464"/>
                <a:gd name="T101" fmla="*/ 1004 h 1344"/>
                <a:gd name="T102" fmla="*/ 48 w 1464"/>
                <a:gd name="T103" fmla="*/ 1032 h 1344"/>
                <a:gd name="T104" fmla="*/ 48 w 1464"/>
                <a:gd name="T105" fmla="*/ 1176 h 1344"/>
                <a:gd name="T106" fmla="*/ 288 w 1464"/>
                <a:gd name="T107" fmla="*/ 1176 h 1344"/>
                <a:gd name="T108" fmla="*/ 1344 w 1464"/>
                <a:gd name="T109" fmla="*/ 1169 h 1344"/>
                <a:gd name="T110" fmla="*/ 1416 w 1464"/>
                <a:gd name="T111" fmla="*/ 1128 h 1344"/>
                <a:gd name="T112" fmla="*/ 1408 w 1464"/>
                <a:gd name="T113" fmla="*/ 114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4" h="1344">
                  <a:moveTo>
                    <a:pt x="1428" y="1072"/>
                  </a:moveTo>
                  <a:cubicBezTo>
                    <a:pt x="1181" y="960"/>
                    <a:pt x="1181" y="960"/>
                    <a:pt x="1181" y="960"/>
                  </a:cubicBezTo>
                  <a:cubicBezTo>
                    <a:pt x="912" y="960"/>
                    <a:pt x="912" y="960"/>
                    <a:pt x="912" y="960"/>
                  </a:cubicBezTo>
                  <a:cubicBezTo>
                    <a:pt x="912" y="912"/>
                    <a:pt x="912" y="912"/>
                    <a:pt x="912" y="912"/>
                  </a:cubicBezTo>
                  <a:cubicBezTo>
                    <a:pt x="1152" y="912"/>
                    <a:pt x="1152" y="912"/>
                    <a:pt x="1152" y="912"/>
                  </a:cubicBezTo>
                  <a:cubicBezTo>
                    <a:pt x="1205" y="912"/>
                    <a:pt x="1248" y="869"/>
                    <a:pt x="1248" y="816"/>
                  </a:cubicBezTo>
                  <a:cubicBezTo>
                    <a:pt x="1248" y="192"/>
                    <a:pt x="1248" y="192"/>
                    <a:pt x="1248" y="192"/>
                  </a:cubicBezTo>
                  <a:cubicBezTo>
                    <a:pt x="1248" y="139"/>
                    <a:pt x="1205" y="96"/>
                    <a:pt x="1152" y="96"/>
                  </a:cubicBezTo>
                  <a:cubicBezTo>
                    <a:pt x="959" y="96"/>
                    <a:pt x="959" y="96"/>
                    <a:pt x="959" y="96"/>
                  </a:cubicBezTo>
                  <a:cubicBezTo>
                    <a:pt x="913" y="37"/>
                    <a:pt x="836" y="0"/>
                    <a:pt x="744" y="0"/>
                  </a:cubicBezTo>
                  <a:cubicBezTo>
                    <a:pt x="652" y="0"/>
                    <a:pt x="575" y="37"/>
                    <a:pt x="529" y="96"/>
                  </a:cubicBezTo>
                  <a:cubicBezTo>
                    <a:pt x="336" y="96"/>
                    <a:pt x="336" y="96"/>
                    <a:pt x="336" y="96"/>
                  </a:cubicBezTo>
                  <a:cubicBezTo>
                    <a:pt x="283" y="96"/>
                    <a:pt x="240" y="139"/>
                    <a:pt x="240" y="192"/>
                  </a:cubicBezTo>
                  <a:cubicBezTo>
                    <a:pt x="240" y="672"/>
                    <a:pt x="240" y="672"/>
                    <a:pt x="240" y="672"/>
                  </a:cubicBezTo>
                  <a:cubicBezTo>
                    <a:pt x="72" y="672"/>
                    <a:pt x="72" y="672"/>
                    <a:pt x="72" y="672"/>
                  </a:cubicBezTo>
                  <a:cubicBezTo>
                    <a:pt x="32" y="672"/>
                    <a:pt x="0" y="704"/>
                    <a:pt x="0" y="744"/>
                  </a:cubicBezTo>
                  <a:cubicBezTo>
                    <a:pt x="0" y="784"/>
                    <a:pt x="32" y="816"/>
                    <a:pt x="72" y="816"/>
                  </a:cubicBezTo>
                  <a:cubicBezTo>
                    <a:pt x="120" y="816"/>
                    <a:pt x="120" y="816"/>
                    <a:pt x="120" y="816"/>
                  </a:cubicBezTo>
                  <a:cubicBezTo>
                    <a:pt x="133" y="816"/>
                    <a:pt x="144" y="827"/>
                    <a:pt x="144" y="840"/>
                  </a:cubicBezTo>
                  <a:cubicBezTo>
                    <a:pt x="144" y="866"/>
                    <a:pt x="144" y="866"/>
                    <a:pt x="144" y="866"/>
                  </a:cubicBezTo>
                  <a:cubicBezTo>
                    <a:pt x="63" y="878"/>
                    <a:pt x="0" y="948"/>
                    <a:pt x="0" y="1032"/>
                  </a:cubicBezTo>
                  <a:cubicBezTo>
                    <a:pt x="0" y="1176"/>
                    <a:pt x="0" y="1176"/>
                    <a:pt x="0" y="1176"/>
                  </a:cubicBezTo>
                  <a:cubicBezTo>
                    <a:pt x="0" y="1269"/>
                    <a:pt x="75" y="1344"/>
                    <a:pt x="168" y="1344"/>
                  </a:cubicBezTo>
                  <a:cubicBezTo>
                    <a:pt x="214" y="1344"/>
                    <a:pt x="255" y="1326"/>
                    <a:pt x="285" y="1296"/>
                  </a:cubicBezTo>
                  <a:cubicBezTo>
                    <a:pt x="1181" y="1296"/>
                    <a:pt x="1181" y="1296"/>
                    <a:pt x="1181" y="1296"/>
                  </a:cubicBezTo>
                  <a:cubicBezTo>
                    <a:pt x="1428" y="1184"/>
                    <a:pt x="1428" y="1184"/>
                    <a:pt x="1428" y="1184"/>
                  </a:cubicBezTo>
                  <a:cubicBezTo>
                    <a:pt x="1450" y="1174"/>
                    <a:pt x="1464" y="1152"/>
                    <a:pt x="1464" y="1128"/>
                  </a:cubicBezTo>
                  <a:cubicBezTo>
                    <a:pt x="1464" y="1104"/>
                    <a:pt x="1450" y="1082"/>
                    <a:pt x="1428" y="1072"/>
                  </a:cubicBezTo>
                  <a:close/>
                  <a:moveTo>
                    <a:pt x="192" y="914"/>
                  </a:moveTo>
                  <a:cubicBezTo>
                    <a:pt x="192" y="936"/>
                    <a:pt x="192" y="936"/>
                    <a:pt x="192" y="936"/>
                  </a:cubicBezTo>
                  <a:cubicBezTo>
                    <a:pt x="192" y="949"/>
                    <a:pt x="181" y="960"/>
                    <a:pt x="168" y="960"/>
                  </a:cubicBezTo>
                  <a:cubicBezTo>
                    <a:pt x="155" y="960"/>
                    <a:pt x="144" y="949"/>
                    <a:pt x="144" y="936"/>
                  </a:cubicBezTo>
                  <a:cubicBezTo>
                    <a:pt x="144" y="914"/>
                    <a:pt x="144" y="914"/>
                    <a:pt x="144" y="914"/>
                  </a:cubicBezTo>
                  <a:cubicBezTo>
                    <a:pt x="152" y="913"/>
                    <a:pt x="160" y="912"/>
                    <a:pt x="168" y="912"/>
                  </a:cubicBezTo>
                  <a:cubicBezTo>
                    <a:pt x="176" y="912"/>
                    <a:pt x="184" y="913"/>
                    <a:pt x="192" y="914"/>
                  </a:cubicBezTo>
                  <a:close/>
                  <a:moveTo>
                    <a:pt x="192" y="1004"/>
                  </a:moveTo>
                  <a:cubicBezTo>
                    <a:pt x="220" y="994"/>
                    <a:pt x="240" y="968"/>
                    <a:pt x="240" y="937"/>
                  </a:cubicBezTo>
                  <a:cubicBezTo>
                    <a:pt x="269" y="958"/>
                    <a:pt x="288" y="993"/>
                    <a:pt x="288" y="1032"/>
                  </a:cubicBezTo>
                  <a:cubicBezTo>
                    <a:pt x="288" y="1056"/>
                    <a:pt x="288" y="1056"/>
                    <a:pt x="288" y="1056"/>
                  </a:cubicBezTo>
                  <a:cubicBezTo>
                    <a:pt x="192" y="1056"/>
                    <a:pt x="192" y="1056"/>
                    <a:pt x="192" y="1056"/>
                  </a:cubicBezTo>
                  <a:lnTo>
                    <a:pt x="192" y="1004"/>
                  </a:lnTo>
                  <a:close/>
                  <a:moveTo>
                    <a:pt x="1152" y="1008"/>
                  </a:moveTo>
                  <a:cubicBezTo>
                    <a:pt x="1152" y="1104"/>
                    <a:pt x="1152" y="1104"/>
                    <a:pt x="1152" y="1104"/>
                  </a:cubicBezTo>
                  <a:cubicBezTo>
                    <a:pt x="336" y="1104"/>
                    <a:pt x="336" y="1104"/>
                    <a:pt x="336" y="1104"/>
                  </a:cubicBezTo>
                  <a:cubicBezTo>
                    <a:pt x="336" y="1032"/>
                    <a:pt x="336" y="1032"/>
                    <a:pt x="336" y="1032"/>
                  </a:cubicBezTo>
                  <a:cubicBezTo>
                    <a:pt x="336" y="1024"/>
                    <a:pt x="335" y="1016"/>
                    <a:pt x="334" y="1008"/>
                  </a:cubicBezTo>
                  <a:lnTo>
                    <a:pt x="1152" y="1008"/>
                  </a:lnTo>
                  <a:close/>
                  <a:moveTo>
                    <a:pt x="336" y="1176"/>
                  </a:moveTo>
                  <a:cubicBezTo>
                    <a:pt x="336" y="1152"/>
                    <a:pt x="336" y="1152"/>
                    <a:pt x="336" y="1152"/>
                  </a:cubicBezTo>
                  <a:cubicBezTo>
                    <a:pt x="1152" y="1152"/>
                    <a:pt x="1152" y="1152"/>
                    <a:pt x="1152" y="1152"/>
                  </a:cubicBezTo>
                  <a:cubicBezTo>
                    <a:pt x="1152" y="1248"/>
                    <a:pt x="1152" y="1248"/>
                    <a:pt x="1152" y="1248"/>
                  </a:cubicBezTo>
                  <a:cubicBezTo>
                    <a:pt x="320" y="1248"/>
                    <a:pt x="320" y="1248"/>
                    <a:pt x="320" y="1248"/>
                  </a:cubicBezTo>
                  <a:cubicBezTo>
                    <a:pt x="330" y="1226"/>
                    <a:pt x="336" y="1202"/>
                    <a:pt x="336" y="1176"/>
                  </a:cubicBezTo>
                  <a:close/>
                  <a:moveTo>
                    <a:pt x="1200" y="1021"/>
                  </a:moveTo>
                  <a:cubicBezTo>
                    <a:pt x="1296" y="1065"/>
                    <a:pt x="1296" y="1065"/>
                    <a:pt x="1296" y="1065"/>
                  </a:cubicBezTo>
                  <a:cubicBezTo>
                    <a:pt x="1296" y="1191"/>
                    <a:pt x="1296" y="1191"/>
                    <a:pt x="1296" y="1191"/>
                  </a:cubicBezTo>
                  <a:cubicBezTo>
                    <a:pt x="1200" y="1235"/>
                    <a:pt x="1200" y="1235"/>
                    <a:pt x="1200" y="1235"/>
                  </a:cubicBezTo>
                  <a:lnTo>
                    <a:pt x="1200" y="1021"/>
                  </a:lnTo>
                  <a:close/>
                  <a:moveTo>
                    <a:pt x="864" y="960"/>
                  </a:moveTo>
                  <a:cubicBezTo>
                    <a:pt x="624" y="960"/>
                    <a:pt x="624" y="960"/>
                    <a:pt x="624" y="960"/>
                  </a:cubicBezTo>
                  <a:cubicBezTo>
                    <a:pt x="624" y="912"/>
                    <a:pt x="624" y="912"/>
                    <a:pt x="624" y="912"/>
                  </a:cubicBezTo>
                  <a:cubicBezTo>
                    <a:pt x="864" y="912"/>
                    <a:pt x="864" y="912"/>
                    <a:pt x="864" y="912"/>
                  </a:cubicBezTo>
                  <a:lnTo>
                    <a:pt x="864" y="960"/>
                  </a:lnTo>
                  <a:close/>
                  <a:moveTo>
                    <a:pt x="1152" y="864"/>
                  </a:moveTo>
                  <a:cubicBezTo>
                    <a:pt x="336" y="864"/>
                    <a:pt x="336" y="864"/>
                    <a:pt x="336" y="864"/>
                  </a:cubicBezTo>
                  <a:cubicBezTo>
                    <a:pt x="310" y="864"/>
                    <a:pt x="288" y="842"/>
                    <a:pt x="288" y="816"/>
                  </a:cubicBezTo>
                  <a:cubicBezTo>
                    <a:pt x="288" y="720"/>
                    <a:pt x="288" y="720"/>
                    <a:pt x="288" y="720"/>
                  </a:cubicBezTo>
                  <a:cubicBezTo>
                    <a:pt x="1200" y="720"/>
                    <a:pt x="1200" y="720"/>
                    <a:pt x="1200" y="720"/>
                  </a:cubicBezTo>
                  <a:cubicBezTo>
                    <a:pt x="1200" y="816"/>
                    <a:pt x="1200" y="816"/>
                    <a:pt x="1200" y="816"/>
                  </a:cubicBezTo>
                  <a:cubicBezTo>
                    <a:pt x="1200" y="842"/>
                    <a:pt x="1178" y="864"/>
                    <a:pt x="1152" y="864"/>
                  </a:cubicBezTo>
                  <a:close/>
                  <a:moveTo>
                    <a:pt x="1152" y="144"/>
                  </a:moveTo>
                  <a:cubicBezTo>
                    <a:pt x="1178" y="144"/>
                    <a:pt x="1200" y="166"/>
                    <a:pt x="1200" y="192"/>
                  </a:cubicBezTo>
                  <a:cubicBezTo>
                    <a:pt x="1200" y="672"/>
                    <a:pt x="1200" y="672"/>
                    <a:pt x="1200" y="672"/>
                  </a:cubicBezTo>
                  <a:cubicBezTo>
                    <a:pt x="764" y="672"/>
                    <a:pt x="764" y="672"/>
                    <a:pt x="764" y="672"/>
                  </a:cubicBezTo>
                  <a:cubicBezTo>
                    <a:pt x="766" y="664"/>
                    <a:pt x="768" y="656"/>
                    <a:pt x="768" y="648"/>
                  </a:cubicBezTo>
                  <a:cubicBezTo>
                    <a:pt x="768" y="624"/>
                    <a:pt x="768" y="624"/>
                    <a:pt x="768" y="624"/>
                  </a:cubicBezTo>
                  <a:cubicBezTo>
                    <a:pt x="792" y="624"/>
                    <a:pt x="792" y="624"/>
                    <a:pt x="792" y="624"/>
                  </a:cubicBezTo>
                  <a:cubicBezTo>
                    <a:pt x="832" y="624"/>
                    <a:pt x="864" y="592"/>
                    <a:pt x="864" y="552"/>
                  </a:cubicBezTo>
                  <a:cubicBezTo>
                    <a:pt x="864" y="507"/>
                    <a:pt x="864" y="507"/>
                    <a:pt x="864" y="507"/>
                  </a:cubicBezTo>
                  <a:cubicBezTo>
                    <a:pt x="874" y="473"/>
                    <a:pt x="899" y="444"/>
                    <a:pt x="925" y="413"/>
                  </a:cubicBezTo>
                  <a:cubicBezTo>
                    <a:pt x="964" y="368"/>
                    <a:pt x="1008" y="317"/>
                    <a:pt x="1008" y="240"/>
                  </a:cubicBezTo>
                  <a:cubicBezTo>
                    <a:pt x="1008" y="205"/>
                    <a:pt x="1001" y="173"/>
                    <a:pt x="988" y="144"/>
                  </a:cubicBezTo>
                  <a:lnTo>
                    <a:pt x="1152" y="144"/>
                  </a:lnTo>
                  <a:close/>
                  <a:moveTo>
                    <a:pt x="720" y="240"/>
                  </a:moveTo>
                  <a:cubicBezTo>
                    <a:pt x="768" y="240"/>
                    <a:pt x="768" y="240"/>
                    <a:pt x="768" y="240"/>
                  </a:cubicBezTo>
                  <a:cubicBezTo>
                    <a:pt x="768" y="480"/>
                    <a:pt x="768" y="480"/>
                    <a:pt x="768" y="480"/>
                  </a:cubicBezTo>
                  <a:cubicBezTo>
                    <a:pt x="720" y="480"/>
                    <a:pt x="720" y="480"/>
                    <a:pt x="720" y="480"/>
                  </a:cubicBezTo>
                  <a:lnTo>
                    <a:pt x="720" y="240"/>
                  </a:lnTo>
                  <a:close/>
                  <a:moveTo>
                    <a:pt x="672" y="528"/>
                  </a:moveTo>
                  <a:cubicBezTo>
                    <a:pt x="816" y="528"/>
                    <a:pt x="816" y="528"/>
                    <a:pt x="816" y="528"/>
                  </a:cubicBezTo>
                  <a:cubicBezTo>
                    <a:pt x="816" y="552"/>
                    <a:pt x="816" y="552"/>
                    <a:pt x="816" y="552"/>
                  </a:cubicBezTo>
                  <a:cubicBezTo>
                    <a:pt x="816" y="565"/>
                    <a:pt x="805" y="576"/>
                    <a:pt x="792" y="576"/>
                  </a:cubicBezTo>
                  <a:cubicBezTo>
                    <a:pt x="696" y="576"/>
                    <a:pt x="696" y="576"/>
                    <a:pt x="696" y="576"/>
                  </a:cubicBezTo>
                  <a:cubicBezTo>
                    <a:pt x="683" y="576"/>
                    <a:pt x="672" y="565"/>
                    <a:pt x="672" y="552"/>
                  </a:cubicBezTo>
                  <a:lnTo>
                    <a:pt x="672" y="528"/>
                  </a:lnTo>
                  <a:close/>
                  <a:moveTo>
                    <a:pt x="744" y="48"/>
                  </a:moveTo>
                  <a:cubicBezTo>
                    <a:pt x="871" y="48"/>
                    <a:pt x="960" y="127"/>
                    <a:pt x="960" y="240"/>
                  </a:cubicBezTo>
                  <a:cubicBezTo>
                    <a:pt x="960" y="299"/>
                    <a:pt x="925" y="339"/>
                    <a:pt x="889" y="382"/>
                  </a:cubicBezTo>
                  <a:cubicBezTo>
                    <a:pt x="863" y="411"/>
                    <a:pt x="837" y="442"/>
                    <a:pt x="822" y="480"/>
                  </a:cubicBezTo>
                  <a:cubicBezTo>
                    <a:pt x="816" y="480"/>
                    <a:pt x="816" y="480"/>
                    <a:pt x="816" y="480"/>
                  </a:cubicBezTo>
                  <a:cubicBezTo>
                    <a:pt x="816" y="284"/>
                    <a:pt x="816" y="284"/>
                    <a:pt x="816" y="284"/>
                  </a:cubicBezTo>
                  <a:cubicBezTo>
                    <a:pt x="824" y="286"/>
                    <a:pt x="832" y="288"/>
                    <a:pt x="840" y="288"/>
                  </a:cubicBezTo>
                  <a:cubicBezTo>
                    <a:pt x="880" y="288"/>
                    <a:pt x="912" y="256"/>
                    <a:pt x="912" y="216"/>
                  </a:cubicBezTo>
                  <a:cubicBezTo>
                    <a:pt x="912" y="176"/>
                    <a:pt x="880" y="144"/>
                    <a:pt x="840" y="144"/>
                  </a:cubicBezTo>
                  <a:cubicBezTo>
                    <a:pt x="809" y="144"/>
                    <a:pt x="782" y="164"/>
                    <a:pt x="772" y="192"/>
                  </a:cubicBezTo>
                  <a:cubicBezTo>
                    <a:pt x="716" y="192"/>
                    <a:pt x="716" y="192"/>
                    <a:pt x="716" y="192"/>
                  </a:cubicBezTo>
                  <a:cubicBezTo>
                    <a:pt x="706" y="164"/>
                    <a:pt x="679" y="144"/>
                    <a:pt x="648" y="144"/>
                  </a:cubicBezTo>
                  <a:cubicBezTo>
                    <a:pt x="608" y="144"/>
                    <a:pt x="576" y="176"/>
                    <a:pt x="576" y="216"/>
                  </a:cubicBezTo>
                  <a:cubicBezTo>
                    <a:pt x="576" y="256"/>
                    <a:pt x="608" y="288"/>
                    <a:pt x="648" y="288"/>
                  </a:cubicBezTo>
                  <a:cubicBezTo>
                    <a:pt x="656" y="288"/>
                    <a:pt x="664" y="286"/>
                    <a:pt x="672" y="284"/>
                  </a:cubicBezTo>
                  <a:cubicBezTo>
                    <a:pt x="672" y="480"/>
                    <a:pt x="672" y="480"/>
                    <a:pt x="672" y="480"/>
                  </a:cubicBezTo>
                  <a:cubicBezTo>
                    <a:pt x="666" y="480"/>
                    <a:pt x="666" y="480"/>
                    <a:pt x="666" y="480"/>
                  </a:cubicBezTo>
                  <a:cubicBezTo>
                    <a:pt x="651" y="442"/>
                    <a:pt x="625" y="411"/>
                    <a:pt x="599" y="382"/>
                  </a:cubicBezTo>
                  <a:cubicBezTo>
                    <a:pt x="563" y="339"/>
                    <a:pt x="528" y="299"/>
                    <a:pt x="528" y="240"/>
                  </a:cubicBezTo>
                  <a:cubicBezTo>
                    <a:pt x="528" y="127"/>
                    <a:pt x="617" y="48"/>
                    <a:pt x="744" y="48"/>
                  </a:cubicBezTo>
                  <a:close/>
                  <a:moveTo>
                    <a:pt x="816" y="216"/>
                  </a:moveTo>
                  <a:cubicBezTo>
                    <a:pt x="816" y="203"/>
                    <a:pt x="827" y="192"/>
                    <a:pt x="840" y="192"/>
                  </a:cubicBezTo>
                  <a:cubicBezTo>
                    <a:pt x="853" y="192"/>
                    <a:pt x="864" y="203"/>
                    <a:pt x="864" y="216"/>
                  </a:cubicBezTo>
                  <a:cubicBezTo>
                    <a:pt x="864" y="229"/>
                    <a:pt x="853" y="240"/>
                    <a:pt x="840" y="240"/>
                  </a:cubicBezTo>
                  <a:cubicBezTo>
                    <a:pt x="827" y="240"/>
                    <a:pt x="816" y="229"/>
                    <a:pt x="816" y="216"/>
                  </a:cubicBezTo>
                  <a:close/>
                  <a:moveTo>
                    <a:pt x="672" y="216"/>
                  </a:moveTo>
                  <a:cubicBezTo>
                    <a:pt x="672" y="229"/>
                    <a:pt x="661" y="240"/>
                    <a:pt x="648" y="240"/>
                  </a:cubicBezTo>
                  <a:cubicBezTo>
                    <a:pt x="635" y="240"/>
                    <a:pt x="624" y="229"/>
                    <a:pt x="624" y="216"/>
                  </a:cubicBezTo>
                  <a:cubicBezTo>
                    <a:pt x="624" y="203"/>
                    <a:pt x="635" y="192"/>
                    <a:pt x="648" y="192"/>
                  </a:cubicBezTo>
                  <a:cubicBezTo>
                    <a:pt x="661" y="192"/>
                    <a:pt x="672" y="203"/>
                    <a:pt x="672" y="216"/>
                  </a:cubicBezTo>
                  <a:close/>
                  <a:moveTo>
                    <a:pt x="288" y="192"/>
                  </a:moveTo>
                  <a:cubicBezTo>
                    <a:pt x="288" y="166"/>
                    <a:pt x="310" y="144"/>
                    <a:pt x="336" y="144"/>
                  </a:cubicBezTo>
                  <a:cubicBezTo>
                    <a:pt x="500" y="144"/>
                    <a:pt x="500" y="144"/>
                    <a:pt x="500" y="144"/>
                  </a:cubicBezTo>
                  <a:cubicBezTo>
                    <a:pt x="487" y="173"/>
                    <a:pt x="480" y="205"/>
                    <a:pt x="480" y="240"/>
                  </a:cubicBezTo>
                  <a:cubicBezTo>
                    <a:pt x="480" y="317"/>
                    <a:pt x="524" y="368"/>
                    <a:pt x="563" y="413"/>
                  </a:cubicBezTo>
                  <a:cubicBezTo>
                    <a:pt x="589" y="444"/>
                    <a:pt x="614" y="473"/>
                    <a:pt x="624" y="507"/>
                  </a:cubicBezTo>
                  <a:cubicBezTo>
                    <a:pt x="624" y="552"/>
                    <a:pt x="624" y="552"/>
                    <a:pt x="624" y="552"/>
                  </a:cubicBezTo>
                  <a:cubicBezTo>
                    <a:pt x="624" y="592"/>
                    <a:pt x="656" y="624"/>
                    <a:pt x="696" y="624"/>
                  </a:cubicBezTo>
                  <a:cubicBezTo>
                    <a:pt x="720" y="624"/>
                    <a:pt x="720" y="624"/>
                    <a:pt x="720" y="624"/>
                  </a:cubicBezTo>
                  <a:cubicBezTo>
                    <a:pt x="720" y="648"/>
                    <a:pt x="720" y="648"/>
                    <a:pt x="720" y="648"/>
                  </a:cubicBezTo>
                  <a:cubicBezTo>
                    <a:pt x="720" y="661"/>
                    <a:pt x="709" y="672"/>
                    <a:pt x="696" y="672"/>
                  </a:cubicBezTo>
                  <a:cubicBezTo>
                    <a:pt x="288" y="672"/>
                    <a:pt x="288" y="672"/>
                    <a:pt x="288" y="672"/>
                  </a:cubicBezTo>
                  <a:lnTo>
                    <a:pt x="288" y="192"/>
                  </a:lnTo>
                  <a:close/>
                  <a:moveTo>
                    <a:pt x="120" y="768"/>
                  </a:moveTo>
                  <a:cubicBezTo>
                    <a:pt x="72" y="768"/>
                    <a:pt x="72" y="768"/>
                    <a:pt x="72" y="768"/>
                  </a:cubicBezTo>
                  <a:cubicBezTo>
                    <a:pt x="59" y="768"/>
                    <a:pt x="48" y="757"/>
                    <a:pt x="48" y="744"/>
                  </a:cubicBezTo>
                  <a:cubicBezTo>
                    <a:pt x="48" y="731"/>
                    <a:pt x="59" y="720"/>
                    <a:pt x="72" y="720"/>
                  </a:cubicBezTo>
                  <a:cubicBezTo>
                    <a:pt x="240" y="720"/>
                    <a:pt x="240" y="720"/>
                    <a:pt x="240" y="720"/>
                  </a:cubicBezTo>
                  <a:cubicBezTo>
                    <a:pt x="240" y="816"/>
                    <a:pt x="240" y="816"/>
                    <a:pt x="240" y="816"/>
                  </a:cubicBezTo>
                  <a:cubicBezTo>
                    <a:pt x="240" y="869"/>
                    <a:pt x="283" y="912"/>
                    <a:pt x="336" y="912"/>
                  </a:cubicBezTo>
                  <a:cubicBezTo>
                    <a:pt x="576" y="912"/>
                    <a:pt x="576" y="912"/>
                    <a:pt x="576" y="912"/>
                  </a:cubicBezTo>
                  <a:cubicBezTo>
                    <a:pt x="576" y="960"/>
                    <a:pt x="576" y="960"/>
                    <a:pt x="576" y="960"/>
                  </a:cubicBezTo>
                  <a:cubicBezTo>
                    <a:pt x="320" y="960"/>
                    <a:pt x="320" y="960"/>
                    <a:pt x="320" y="960"/>
                  </a:cubicBezTo>
                  <a:cubicBezTo>
                    <a:pt x="296" y="910"/>
                    <a:pt x="248" y="874"/>
                    <a:pt x="192" y="866"/>
                  </a:cubicBezTo>
                  <a:cubicBezTo>
                    <a:pt x="192" y="840"/>
                    <a:pt x="192" y="840"/>
                    <a:pt x="192" y="840"/>
                  </a:cubicBezTo>
                  <a:cubicBezTo>
                    <a:pt x="192" y="800"/>
                    <a:pt x="160" y="768"/>
                    <a:pt x="120" y="768"/>
                  </a:cubicBezTo>
                  <a:close/>
                  <a:moveTo>
                    <a:pt x="96" y="937"/>
                  </a:moveTo>
                  <a:cubicBezTo>
                    <a:pt x="96" y="968"/>
                    <a:pt x="116" y="994"/>
                    <a:pt x="144" y="1004"/>
                  </a:cubicBezTo>
                  <a:cubicBezTo>
                    <a:pt x="144" y="1056"/>
                    <a:pt x="144" y="1056"/>
                    <a:pt x="144" y="1056"/>
                  </a:cubicBezTo>
                  <a:cubicBezTo>
                    <a:pt x="48" y="1056"/>
                    <a:pt x="48" y="1056"/>
                    <a:pt x="48" y="1056"/>
                  </a:cubicBezTo>
                  <a:cubicBezTo>
                    <a:pt x="48" y="1032"/>
                    <a:pt x="48" y="1032"/>
                    <a:pt x="48" y="1032"/>
                  </a:cubicBezTo>
                  <a:cubicBezTo>
                    <a:pt x="48" y="993"/>
                    <a:pt x="67" y="958"/>
                    <a:pt x="96" y="937"/>
                  </a:cubicBezTo>
                  <a:close/>
                  <a:moveTo>
                    <a:pt x="168" y="1296"/>
                  </a:moveTo>
                  <a:cubicBezTo>
                    <a:pt x="102" y="1296"/>
                    <a:pt x="48" y="1242"/>
                    <a:pt x="48" y="1176"/>
                  </a:cubicBezTo>
                  <a:cubicBezTo>
                    <a:pt x="48" y="1104"/>
                    <a:pt x="48" y="1104"/>
                    <a:pt x="48" y="1104"/>
                  </a:cubicBezTo>
                  <a:cubicBezTo>
                    <a:pt x="288" y="1104"/>
                    <a:pt x="288" y="1104"/>
                    <a:pt x="288" y="1104"/>
                  </a:cubicBezTo>
                  <a:cubicBezTo>
                    <a:pt x="288" y="1176"/>
                    <a:pt x="288" y="1176"/>
                    <a:pt x="288" y="1176"/>
                  </a:cubicBezTo>
                  <a:cubicBezTo>
                    <a:pt x="288" y="1242"/>
                    <a:pt x="234" y="1296"/>
                    <a:pt x="168" y="1296"/>
                  </a:cubicBezTo>
                  <a:close/>
                  <a:moveTo>
                    <a:pt x="1408" y="1140"/>
                  </a:moveTo>
                  <a:cubicBezTo>
                    <a:pt x="1344" y="1169"/>
                    <a:pt x="1344" y="1169"/>
                    <a:pt x="1344" y="1169"/>
                  </a:cubicBezTo>
                  <a:cubicBezTo>
                    <a:pt x="1344" y="1087"/>
                    <a:pt x="1344" y="1087"/>
                    <a:pt x="1344" y="1087"/>
                  </a:cubicBezTo>
                  <a:cubicBezTo>
                    <a:pt x="1408" y="1116"/>
                    <a:pt x="1408" y="1116"/>
                    <a:pt x="1408" y="1116"/>
                  </a:cubicBezTo>
                  <a:cubicBezTo>
                    <a:pt x="1413" y="1118"/>
                    <a:pt x="1416" y="1123"/>
                    <a:pt x="1416" y="1128"/>
                  </a:cubicBezTo>
                  <a:cubicBezTo>
                    <a:pt x="1416" y="1133"/>
                    <a:pt x="1413" y="1138"/>
                    <a:pt x="1408" y="1140"/>
                  </a:cubicBezTo>
                  <a:close/>
                  <a:moveTo>
                    <a:pt x="1408" y="1140"/>
                  </a:moveTo>
                  <a:cubicBezTo>
                    <a:pt x="1408" y="1140"/>
                    <a:pt x="1408" y="1140"/>
                    <a:pt x="1408" y="1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23">
              <a:extLst>
                <a:ext uri="{FF2B5EF4-FFF2-40B4-BE49-F238E27FC236}">
                  <a16:creationId xmlns:a16="http://schemas.microsoft.com/office/drawing/2014/main" id="{CCAE1DC8-33AB-42B8-81FE-A65388176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3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24">
              <a:extLst>
                <a:ext uri="{FF2B5EF4-FFF2-40B4-BE49-F238E27FC236}">
                  <a16:creationId xmlns:a16="http://schemas.microsoft.com/office/drawing/2014/main" id="{0E4750B3-37F7-401C-A129-B17751156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5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25">
              <a:extLst>
                <a:ext uri="{FF2B5EF4-FFF2-40B4-BE49-F238E27FC236}">
                  <a16:creationId xmlns:a16="http://schemas.microsoft.com/office/drawing/2014/main" id="{7CC5DC58-C1CC-4410-B494-0356FBE81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7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26">
              <a:extLst>
                <a:ext uri="{FF2B5EF4-FFF2-40B4-BE49-F238E27FC236}">
                  <a16:creationId xmlns:a16="http://schemas.microsoft.com/office/drawing/2014/main" id="{0172C425-5F5D-45CA-B664-33692CB86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7" y="3019"/>
              <a:ext cx="570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27">
              <a:extLst>
                <a:ext uri="{FF2B5EF4-FFF2-40B4-BE49-F238E27FC236}">
                  <a16:creationId xmlns:a16="http://schemas.microsoft.com/office/drawing/2014/main" id="{9A3C8C94-72DD-4AFA-B41B-F39D5F50C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21" y="2791"/>
              <a:ext cx="456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28">
              <a:extLst>
                <a:ext uri="{FF2B5EF4-FFF2-40B4-BE49-F238E27FC236}">
                  <a16:creationId xmlns:a16="http://schemas.microsoft.com/office/drawing/2014/main" id="{81EE1B4B-4F8B-46CB-A9FA-A73932ECE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5" y="2563"/>
              <a:ext cx="342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29">
              <a:extLst>
                <a:ext uri="{FF2B5EF4-FFF2-40B4-BE49-F238E27FC236}">
                  <a16:creationId xmlns:a16="http://schemas.microsoft.com/office/drawing/2014/main" id="{4BADA6B9-B8B2-4865-A9BA-1364A25D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49" y="2335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30">
              <a:extLst>
                <a:ext uri="{FF2B5EF4-FFF2-40B4-BE49-F238E27FC236}">
                  <a16:creationId xmlns:a16="http://schemas.microsoft.com/office/drawing/2014/main" id="{A5FF3BE5-A3CC-4EFC-92AC-17D5CF5B7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3" y="2107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2734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324C6FB-02FE-424B-84F8-DADCCAA65B65}"/>
              </a:ext>
            </a:extLst>
          </p:cNvPr>
          <p:cNvSpPr/>
          <p:nvPr/>
        </p:nvSpPr>
        <p:spPr>
          <a:xfrm>
            <a:off x="1278316" y="1572955"/>
            <a:ext cx="8312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/>
            <a:r>
              <a:rPr lang="en-US" sz="7200" dirty="0">
                <a:solidFill>
                  <a:prstClr val="white"/>
                </a:solidFill>
                <a:latin typeface="+mj-lt"/>
              </a:rPr>
              <a:t>WHAT WE OFFER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DAEEF82-BF69-4AC2-876F-1B4B70A359CE}"/>
              </a:ext>
            </a:extLst>
          </p:cNvPr>
          <p:cNvGrpSpPr/>
          <p:nvPr/>
        </p:nvGrpSpPr>
        <p:grpSpPr>
          <a:xfrm>
            <a:off x="9350477" y="-1047065"/>
            <a:ext cx="15033523" cy="15633220"/>
            <a:chOff x="7133409" y="-970868"/>
            <a:chExt cx="17250591" cy="1545631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97CC5C0-4F96-4B7E-8CEE-14315C0790EA}"/>
                </a:ext>
              </a:extLst>
            </p:cNvPr>
            <p:cNvSpPr/>
            <p:nvPr/>
          </p:nvSpPr>
          <p:spPr>
            <a:xfrm>
              <a:off x="7190215" y="3688363"/>
              <a:ext cx="6195199" cy="6139512"/>
            </a:xfrm>
            <a:prstGeom prst="ellipse">
              <a:avLst/>
            </a:prstGeom>
            <a:noFill/>
            <a:ln w="635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/>
              <a:endParaRPr lang="en-US" sz="3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1B8BAEC-C317-44E7-90E6-5B0874D5F2CA}"/>
                </a:ext>
              </a:extLst>
            </p:cNvPr>
            <p:cNvSpPr/>
            <p:nvPr/>
          </p:nvSpPr>
          <p:spPr>
            <a:xfrm>
              <a:off x="7133410" y="1528012"/>
              <a:ext cx="11486524" cy="10567454"/>
            </a:xfrm>
            <a:prstGeom prst="ellipse">
              <a:avLst/>
            </a:prstGeom>
            <a:noFill/>
            <a:ln w="635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/>
              <a:endParaRPr lang="en-US" sz="3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3C7EBC2-883B-4BB5-A829-A6C8776A3E1D}"/>
                </a:ext>
              </a:extLst>
            </p:cNvPr>
            <p:cNvSpPr/>
            <p:nvPr/>
          </p:nvSpPr>
          <p:spPr>
            <a:xfrm>
              <a:off x="7133409" y="-970868"/>
              <a:ext cx="17250591" cy="15456310"/>
            </a:xfrm>
            <a:prstGeom prst="ellipse">
              <a:avLst/>
            </a:prstGeom>
            <a:noFill/>
            <a:ln w="635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/>
              <a:endParaRPr lang="en-US" sz="36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95B307C-6289-4424-B86D-AD43B4C03817}"/>
              </a:ext>
            </a:extLst>
          </p:cNvPr>
          <p:cNvSpPr/>
          <p:nvPr/>
        </p:nvSpPr>
        <p:spPr>
          <a:xfrm>
            <a:off x="9590396" y="6767779"/>
            <a:ext cx="4747082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Growth </a:t>
            </a:r>
          </a:p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Acceleration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128E64-3BF5-4350-A6AF-A83A720F1E36}"/>
              </a:ext>
            </a:extLst>
          </p:cNvPr>
          <p:cNvSpPr txBox="1"/>
          <p:nvPr/>
        </p:nvSpPr>
        <p:spPr>
          <a:xfrm>
            <a:off x="1278316" y="2940327"/>
            <a:ext cx="6645446" cy="4547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This growth imperative and disruption caused by </a:t>
            </a:r>
            <a:r>
              <a:rPr lang="en-US" sz="2800" dirty="0" err="1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digitisation</a:t>
            </a:r>
            <a:r>
              <a:rPr lang="en-US" sz="2800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and exponential technology change are </a:t>
            </a:r>
            <a:r>
              <a:rPr lang="en-US" sz="2800" b="1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forcing companies </a:t>
            </a:r>
            <a:r>
              <a:rPr lang="en-US" sz="2800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to innovate and find new and different ways of positioning their business to become </a:t>
            </a:r>
            <a:r>
              <a:rPr lang="en-US" sz="2800" b="1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antifragile and to take advantage of growth opportunities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E7E803B-F452-443D-B303-391252ECD674}"/>
              </a:ext>
            </a:extLst>
          </p:cNvPr>
          <p:cNvSpPr txBox="1"/>
          <p:nvPr/>
        </p:nvSpPr>
        <p:spPr>
          <a:xfrm>
            <a:off x="1278316" y="8288195"/>
            <a:ext cx="7179603" cy="3255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bg1"/>
                </a:solidFill>
                <a:latin typeface="+mj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 HELP COMPANIES ACHIEVE THEIR GROWTH OBJECTIVES BY POSITIONING THEM TO TAKE ADVANTAGE OF THE OPPORTUNITIES PRESENTED BY DIGITISATION AND DISRUPTION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CEA385D-5297-48F0-B978-FF6F73563487}"/>
              </a:ext>
            </a:extLst>
          </p:cNvPr>
          <p:cNvSpPr/>
          <p:nvPr/>
        </p:nvSpPr>
        <p:spPr>
          <a:xfrm>
            <a:off x="14493697" y="6767779"/>
            <a:ext cx="4747082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Commercial </a:t>
            </a:r>
          </a:p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Advisory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4BD7CFC-2B04-4F6A-AA25-A1845D9C2800}"/>
              </a:ext>
            </a:extLst>
          </p:cNvPr>
          <p:cNvSpPr/>
          <p:nvPr/>
        </p:nvSpPr>
        <p:spPr>
          <a:xfrm>
            <a:off x="19268085" y="6767779"/>
            <a:ext cx="4747082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Knowledge Management</a:t>
            </a:r>
          </a:p>
        </p:txBody>
      </p:sp>
      <p:grpSp>
        <p:nvGrpSpPr>
          <p:cNvPr id="54" name="Graphic 42">
            <a:extLst>
              <a:ext uri="{FF2B5EF4-FFF2-40B4-BE49-F238E27FC236}">
                <a16:creationId xmlns:a16="http://schemas.microsoft.com/office/drawing/2014/main" id="{4EEC2A6A-245A-431C-B954-E388AA7A915D}"/>
              </a:ext>
            </a:extLst>
          </p:cNvPr>
          <p:cNvGrpSpPr/>
          <p:nvPr/>
        </p:nvGrpSpPr>
        <p:grpSpPr>
          <a:xfrm>
            <a:off x="11216199" y="4719835"/>
            <a:ext cx="1495476" cy="1492360"/>
            <a:chOff x="5017150" y="3935308"/>
            <a:chExt cx="2684920" cy="2679326"/>
          </a:xfrm>
          <a:solidFill>
            <a:srgbClr val="867551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00C506F-0277-43E8-9495-D71D186ECEAC}"/>
                </a:ext>
              </a:extLst>
            </p:cNvPr>
            <p:cNvSpPr/>
            <p:nvPr/>
          </p:nvSpPr>
          <p:spPr>
            <a:xfrm>
              <a:off x="5017150" y="3935308"/>
              <a:ext cx="1073968" cy="1066696"/>
            </a:xfrm>
            <a:custGeom>
              <a:avLst/>
              <a:gdLst>
                <a:gd name="connsiteX0" fmla="*/ 991742 w 1073968"/>
                <a:gd name="connsiteY0" fmla="*/ 495591 h 1066696"/>
                <a:gd name="connsiteX1" fmla="*/ 1073968 w 1073968"/>
                <a:gd name="connsiteY1" fmla="*/ 425112 h 1066696"/>
                <a:gd name="connsiteX2" fmla="*/ 1035932 w 1073968"/>
                <a:gd name="connsiteY2" fmla="*/ 312122 h 1066696"/>
                <a:gd name="connsiteX3" fmla="*/ 927416 w 1073968"/>
                <a:gd name="connsiteY3" fmla="*/ 302053 h 1066696"/>
                <a:gd name="connsiteX4" fmla="*/ 882667 w 1073968"/>
                <a:gd name="connsiteY4" fmla="*/ 241083 h 1066696"/>
                <a:gd name="connsiteX5" fmla="*/ 906720 w 1073968"/>
                <a:gd name="connsiteY5" fmla="*/ 137043 h 1066696"/>
                <a:gd name="connsiteX6" fmla="*/ 808273 w 1073968"/>
                <a:gd name="connsiteY6" fmla="*/ 66564 h 1066696"/>
                <a:gd name="connsiteX7" fmla="*/ 714860 w 1073968"/>
                <a:gd name="connsiteY7" fmla="*/ 120821 h 1066696"/>
                <a:gd name="connsiteX8" fmla="*/ 641584 w 1073968"/>
                <a:gd name="connsiteY8" fmla="*/ 97888 h 1066696"/>
                <a:gd name="connsiteX9" fmla="*/ 597954 w 1073968"/>
                <a:gd name="connsiteY9" fmla="*/ 0 h 1066696"/>
                <a:gd name="connsiteX10" fmla="*/ 476014 w 1073968"/>
                <a:gd name="connsiteY10" fmla="*/ 0 h 1066696"/>
                <a:gd name="connsiteX11" fmla="*/ 432943 w 1073968"/>
                <a:gd name="connsiteY11" fmla="*/ 97888 h 1066696"/>
                <a:gd name="connsiteX12" fmla="*/ 359667 w 1073968"/>
                <a:gd name="connsiteY12" fmla="*/ 120821 h 1066696"/>
                <a:gd name="connsiteX13" fmla="*/ 266255 w 1073968"/>
                <a:gd name="connsiteY13" fmla="*/ 67123 h 1066696"/>
                <a:gd name="connsiteX14" fmla="*/ 167808 w 1073968"/>
                <a:gd name="connsiteY14" fmla="*/ 137602 h 1066696"/>
                <a:gd name="connsiteX15" fmla="*/ 191860 w 1073968"/>
                <a:gd name="connsiteY15" fmla="*/ 241643 h 1066696"/>
                <a:gd name="connsiteX16" fmla="*/ 146552 w 1073968"/>
                <a:gd name="connsiteY16" fmla="*/ 302613 h 1066696"/>
                <a:gd name="connsiteX17" fmla="*/ 38036 w 1073968"/>
                <a:gd name="connsiteY17" fmla="*/ 312122 h 1066696"/>
                <a:gd name="connsiteX18" fmla="*/ 0 w 1073968"/>
                <a:gd name="connsiteY18" fmla="*/ 425112 h 1066696"/>
                <a:gd name="connsiteX19" fmla="*/ 82226 w 1073968"/>
                <a:gd name="connsiteY19" fmla="*/ 496151 h 1066696"/>
                <a:gd name="connsiteX20" fmla="*/ 82226 w 1073968"/>
                <a:gd name="connsiteY20" fmla="*/ 571664 h 1066696"/>
                <a:gd name="connsiteX21" fmla="*/ 0 w 1073968"/>
                <a:gd name="connsiteY21" fmla="*/ 642143 h 1066696"/>
                <a:gd name="connsiteX22" fmla="*/ 38036 w 1073968"/>
                <a:gd name="connsiteY22" fmla="*/ 755134 h 1066696"/>
                <a:gd name="connsiteX23" fmla="*/ 146552 w 1073968"/>
                <a:gd name="connsiteY23" fmla="*/ 765202 h 1066696"/>
                <a:gd name="connsiteX24" fmla="*/ 191301 w 1073968"/>
                <a:gd name="connsiteY24" fmla="*/ 826172 h 1066696"/>
                <a:gd name="connsiteX25" fmla="*/ 167808 w 1073968"/>
                <a:gd name="connsiteY25" fmla="*/ 929653 h 1066696"/>
                <a:gd name="connsiteX26" fmla="*/ 266255 w 1073968"/>
                <a:gd name="connsiteY26" fmla="*/ 1000133 h 1066696"/>
                <a:gd name="connsiteX27" fmla="*/ 359667 w 1073968"/>
                <a:gd name="connsiteY27" fmla="*/ 945875 h 1066696"/>
                <a:gd name="connsiteX28" fmla="*/ 432943 w 1073968"/>
                <a:gd name="connsiteY28" fmla="*/ 968808 h 1066696"/>
                <a:gd name="connsiteX29" fmla="*/ 476014 w 1073968"/>
                <a:gd name="connsiteY29" fmla="*/ 1066696 h 1066696"/>
                <a:gd name="connsiteX30" fmla="*/ 597395 w 1073968"/>
                <a:gd name="connsiteY30" fmla="*/ 1066696 h 1066696"/>
                <a:gd name="connsiteX31" fmla="*/ 640465 w 1073968"/>
                <a:gd name="connsiteY31" fmla="*/ 968808 h 1066696"/>
                <a:gd name="connsiteX32" fmla="*/ 713741 w 1073968"/>
                <a:gd name="connsiteY32" fmla="*/ 945875 h 1066696"/>
                <a:gd name="connsiteX33" fmla="*/ 807154 w 1073968"/>
                <a:gd name="connsiteY33" fmla="*/ 1000133 h 1066696"/>
                <a:gd name="connsiteX34" fmla="*/ 905601 w 1073968"/>
                <a:gd name="connsiteY34" fmla="*/ 929653 h 1066696"/>
                <a:gd name="connsiteX35" fmla="*/ 881549 w 1073968"/>
                <a:gd name="connsiteY35" fmla="*/ 825613 h 1066696"/>
                <a:gd name="connsiteX36" fmla="*/ 926857 w 1073968"/>
                <a:gd name="connsiteY36" fmla="*/ 764643 h 1066696"/>
                <a:gd name="connsiteX37" fmla="*/ 1035372 w 1073968"/>
                <a:gd name="connsiteY37" fmla="*/ 754574 h 1066696"/>
                <a:gd name="connsiteX38" fmla="*/ 1073409 w 1073968"/>
                <a:gd name="connsiteY38" fmla="*/ 641584 h 1066696"/>
                <a:gd name="connsiteX39" fmla="*/ 991183 w 1073968"/>
                <a:gd name="connsiteY39" fmla="*/ 570545 h 1066696"/>
                <a:gd name="connsiteX40" fmla="*/ 991183 w 1073968"/>
                <a:gd name="connsiteY40" fmla="*/ 495591 h 1066696"/>
                <a:gd name="connsiteX41" fmla="*/ 536984 w 1073968"/>
                <a:gd name="connsiteY41" fmla="*/ 802120 h 1066696"/>
                <a:gd name="connsiteX42" fmla="*/ 268492 w 1073968"/>
                <a:gd name="connsiteY42" fmla="*/ 533628 h 1066696"/>
                <a:gd name="connsiteX43" fmla="*/ 536984 w 1073968"/>
                <a:gd name="connsiteY43" fmla="*/ 265136 h 1066696"/>
                <a:gd name="connsiteX44" fmla="*/ 805476 w 1073968"/>
                <a:gd name="connsiteY44" fmla="*/ 533628 h 1066696"/>
                <a:gd name="connsiteX45" fmla="*/ 536984 w 1073968"/>
                <a:gd name="connsiteY45" fmla="*/ 802120 h 106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73968" h="1066696">
                  <a:moveTo>
                    <a:pt x="991742" y="495591"/>
                  </a:moveTo>
                  <a:lnTo>
                    <a:pt x="1073968" y="425112"/>
                  </a:lnTo>
                  <a:cubicBezTo>
                    <a:pt x="1065578" y="385957"/>
                    <a:pt x="1052712" y="348480"/>
                    <a:pt x="1035932" y="312122"/>
                  </a:cubicBezTo>
                  <a:lnTo>
                    <a:pt x="927416" y="302053"/>
                  </a:lnTo>
                  <a:cubicBezTo>
                    <a:pt x="913992" y="280798"/>
                    <a:pt x="898889" y="260102"/>
                    <a:pt x="882667" y="241083"/>
                  </a:cubicBezTo>
                  <a:lnTo>
                    <a:pt x="906720" y="137043"/>
                  </a:lnTo>
                  <a:cubicBezTo>
                    <a:pt x="876515" y="110194"/>
                    <a:pt x="843512" y="86141"/>
                    <a:pt x="808273" y="66564"/>
                  </a:cubicBezTo>
                  <a:lnTo>
                    <a:pt x="714860" y="120821"/>
                  </a:lnTo>
                  <a:cubicBezTo>
                    <a:pt x="690808" y="111312"/>
                    <a:pt x="666196" y="103481"/>
                    <a:pt x="641584" y="97888"/>
                  </a:cubicBezTo>
                  <a:lnTo>
                    <a:pt x="597954" y="0"/>
                  </a:lnTo>
                  <a:lnTo>
                    <a:pt x="476014" y="0"/>
                  </a:lnTo>
                  <a:lnTo>
                    <a:pt x="432943" y="97888"/>
                  </a:lnTo>
                  <a:cubicBezTo>
                    <a:pt x="407772" y="103481"/>
                    <a:pt x="383160" y="111312"/>
                    <a:pt x="359667" y="120821"/>
                  </a:cubicBezTo>
                  <a:lnTo>
                    <a:pt x="266255" y="67123"/>
                  </a:lnTo>
                  <a:cubicBezTo>
                    <a:pt x="231015" y="86701"/>
                    <a:pt x="198013" y="110753"/>
                    <a:pt x="167808" y="137602"/>
                  </a:cubicBezTo>
                  <a:lnTo>
                    <a:pt x="191860" y="241643"/>
                  </a:lnTo>
                  <a:cubicBezTo>
                    <a:pt x="175079" y="260661"/>
                    <a:pt x="159976" y="280798"/>
                    <a:pt x="146552" y="302613"/>
                  </a:cubicBezTo>
                  <a:lnTo>
                    <a:pt x="38036" y="312122"/>
                  </a:lnTo>
                  <a:cubicBezTo>
                    <a:pt x="21256" y="347921"/>
                    <a:pt x="8390" y="385957"/>
                    <a:pt x="0" y="425112"/>
                  </a:cubicBezTo>
                  <a:lnTo>
                    <a:pt x="82226" y="496151"/>
                  </a:lnTo>
                  <a:lnTo>
                    <a:pt x="82226" y="571664"/>
                  </a:lnTo>
                  <a:lnTo>
                    <a:pt x="0" y="642143"/>
                  </a:lnTo>
                  <a:cubicBezTo>
                    <a:pt x="8390" y="681298"/>
                    <a:pt x="21256" y="718775"/>
                    <a:pt x="38036" y="755134"/>
                  </a:cubicBezTo>
                  <a:lnTo>
                    <a:pt x="146552" y="765202"/>
                  </a:lnTo>
                  <a:cubicBezTo>
                    <a:pt x="159976" y="786458"/>
                    <a:pt x="175079" y="807154"/>
                    <a:pt x="191301" y="826172"/>
                  </a:cubicBezTo>
                  <a:lnTo>
                    <a:pt x="167808" y="929653"/>
                  </a:lnTo>
                  <a:cubicBezTo>
                    <a:pt x="198013" y="956503"/>
                    <a:pt x="231015" y="980555"/>
                    <a:pt x="266255" y="1000133"/>
                  </a:cubicBezTo>
                  <a:lnTo>
                    <a:pt x="359667" y="945875"/>
                  </a:lnTo>
                  <a:cubicBezTo>
                    <a:pt x="383720" y="955384"/>
                    <a:pt x="408332" y="963215"/>
                    <a:pt x="432943" y="968808"/>
                  </a:cubicBezTo>
                  <a:lnTo>
                    <a:pt x="476014" y="1066696"/>
                  </a:lnTo>
                  <a:lnTo>
                    <a:pt x="597395" y="1066696"/>
                  </a:lnTo>
                  <a:lnTo>
                    <a:pt x="640465" y="968808"/>
                  </a:lnTo>
                  <a:cubicBezTo>
                    <a:pt x="665636" y="963215"/>
                    <a:pt x="690248" y="955384"/>
                    <a:pt x="713741" y="945875"/>
                  </a:cubicBezTo>
                  <a:lnTo>
                    <a:pt x="807154" y="1000133"/>
                  </a:lnTo>
                  <a:cubicBezTo>
                    <a:pt x="842394" y="980555"/>
                    <a:pt x="875396" y="956503"/>
                    <a:pt x="905601" y="929653"/>
                  </a:cubicBezTo>
                  <a:lnTo>
                    <a:pt x="881549" y="825613"/>
                  </a:lnTo>
                  <a:cubicBezTo>
                    <a:pt x="898330" y="806595"/>
                    <a:pt x="913432" y="786458"/>
                    <a:pt x="926857" y="764643"/>
                  </a:cubicBezTo>
                  <a:lnTo>
                    <a:pt x="1035372" y="754574"/>
                  </a:lnTo>
                  <a:cubicBezTo>
                    <a:pt x="1052153" y="718216"/>
                    <a:pt x="1065018" y="680739"/>
                    <a:pt x="1073409" y="641584"/>
                  </a:cubicBezTo>
                  <a:lnTo>
                    <a:pt x="991183" y="570545"/>
                  </a:lnTo>
                  <a:lnTo>
                    <a:pt x="991183" y="495591"/>
                  </a:lnTo>
                  <a:close/>
                  <a:moveTo>
                    <a:pt x="536984" y="802120"/>
                  </a:moveTo>
                  <a:cubicBezTo>
                    <a:pt x="388754" y="802120"/>
                    <a:pt x="268492" y="681858"/>
                    <a:pt x="268492" y="533628"/>
                  </a:cubicBezTo>
                  <a:cubicBezTo>
                    <a:pt x="268492" y="385398"/>
                    <a:pt x="388754" y="265136"/>
                    <a:pt x="536984" y="265136"/>
                  </a:cubicBezTo>
                  <a:cubicBezTo>
                    <a:pt x="685214" y="265136"/>
                    <a:pt x="805476" y="385398"/>
                    <a:pt x="805476" y="533628"/>
                  </a:cubicBezTo>
                  <a:cubicBezTo>
                    <a:pt x="805476" y="681858"/>
                    <a:pt x="685214" y="802120"/>
                    <a:pt x="536984" y="802120"/>
                  </a:cubicBez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96DD32B-C7D9-49C7-8F6C-4FA1F838ABA0}"/>
                </a:ext>
              </a:extLst>
            </p:cNvPr>
            <p:cNvSpPr/>
            <p:nvPr/>
          </p:nvSpPr>
          <p:spPr>
            <a:xfrm>
              <a:off x="6538604" y="3939782"/>
              <a:ext cx="1164024" cy="1155634"/>
            </a:xfrm>
            <a:custGeom>
              <a:avLst/>
              <a:gdLst>
                <a:gd name="connsiteX0" fmla="*/ 582292 w 1164024"/>
                <a:gd name="connsiteY0" fmla="*/ 1155634 h 1155634"/>
                <a:gd name="connsiteX1" fmla="*/ 481048 w 1164024"/>
                <a:gd name="connsiteY1" fmla="*/ 1147244 h 1155634"/>
                <a:gd name="connsiteX2" fmla="*/ 496710 w 1164024"/>
                <a:gd name="connsiteY2" fmla="*/ 1058865 h 1155634"/>
                <a:gd name="connsiteX3" fmla="*/ 581733 w 1164024"/>
                <a:gd name="connsiteY3" fmla="*/ 1066137 h 1155634"/>
                <a:gd name="connsiteX4" fmla="*/ 582292 w 1164024"/>
                <a:gd name="connsiteY4" fmla="*/ 1066137 h 1155634"/>
                <a:gd name="connsiteX5" fmla="*/ 667314 w 1164024"/>
                <a:gd name="connsiteY5" fmla="*/ 1058865 h 1155634"/>
                <a:gd name="connsiteX6" fmla="*/ 682977 w 1164024"/>
                <a:gd name="connsiteY6" fmla="*/ 1147244 h 1155634"/>
                <a:gd name="connsiteX7" fmla="*/ 582292 w 1164024"/>
                <a:gd name="connsiteY7" fmla="*/ 1155634 h 1155634"/>
                <a:gd name="connsiteX8" fmla="*/ 582292 w 1164024"/>
                <a:gd name="connsiteY8" fmla="*/ 1155634 h 1155634"/>
                <a:gd name="connsiteX9" fmla="*/ 291426 w 1164024"/>
                <a:gd name="connsiteY9" fmla="*/ 1077883 h 1155634"/>
                <a:gd name="connsiteX10" fmla="*/ 136483 w 1164024"/>
                <a:gd name="connsiteY10" fmla="*/ 948112 h 1155634"/>
                <a:gd name="connsiteX11" fmla="*/ 204725 w 1164024"/>
                <a:gd name="connsiteY11" fmla="*/ 890498 h 1155634"/>
                <a:gd name="connsiteX12" fmla="*/ 335615 w 1164024"/>
                <a:gd name="connsiteY12" fmla="*/ 1000133 h 1155634"/>
                <a:gd name="connsiteX13" fmla="*/ 291426 w 1164024"/>
                <a:gd name="connsiteY13" fmla="*/ 1077883 h 1155634"/>
                <a:gd name="connsiteX14" fmla="*/ 873158 w 1164024"/>
                <a:gd name="connsiteY14" fmla="*/ 1077324 h 1155634"/>
                <a:gd name="connsiteX15" fmla="*/ 828410 w 1164024"/>
                <a:gd name="connsiteY15" fmla="*/ 1000133 h 1155634"/>
                <a:gd name="connsiteX16" fmla="*/ 959300 w 1164024"/>
                <a:gd name="connsiteY16" fmla="*/ 889939 h 1155634"/>
                <a:gd name="connsiteX17" fmla="*/ 1028101 w 1164024"/>
                <a:gd name="connsiteY17" fmla="*/ 947553 h 1155634"/>
                <a:gd name="connsiteX18" fmla="*/ 873158 w 1164024"/>
                <a:gd name="connsiteY18" fmla="*/ 1077324 h 1155634"/>
                <a:gd name="connsiteX19" fmla="*/ 873158 w 1164024"/>
                <a:gd name="connsiteY19" fmla="*/ 1077324 h 1155634"/>
                <a:gd name="connsiteX20" fmla="*/ 35240 w 1164024"/>
                <a:gd name="connsiteY20" fmla="*/ 773593 h 1155634"/>
                <a:gd name="connsiteX21" fmla="*/ 0 w 1164024"/>
                <a:gd name="connsiteY21" fmla="*/ 575020 h 1155634"/>
                <a:gd name="connsiteX22" fmla="*/ 89497 w 1164024"/>
                <a:gd name="connsiteY22" fmla="*/ 575020 h 1155634"/>
                <a:gd name="connsiteX23" fmla="*/ 119143 w 1164024"/>
                <a:gd name="connsiteY23" fmla="*/ 743387 h 1155634"/>
                <a:gd name="connsiteX24" fmla="*/ 35240 w 1164024"/>
                <a:gd name="connsiteY24" fmla="*/ 773593 h 1155634"/>
                <a:gd name="connsiteX25" fmla="*/ 1128785 w 1164024"/>
                <a:gd name="connsiteY25" fmla="*/ 772474 h 1155634"/>
                <a:gd name="connsiteX26" fmla="*/ 1044881 w 1164024"/>
                <a:gd name="connsiteY26" fmla="*/ 741709 h 1155634"/>
                <a:gd name="connsiteX27" fmla="*/ 1074527 w 1164024"/>
                <a:gd name="connsiteY27" fmla="*/ 573342 h 1155634"/>
                <a:gd name="connsiteX28" fmla="*/ 1144447 w 1164024"/>
                <a:gd name="connsiteY28" fmla="*/ 571664 h 1155634"/>
                <a:gd name="connsiteX29" fmla="*/ 1164025 w 1164024"/>
                <a:gd name="connsiteY29" fmla="*/ 572224 h 1155634"/>
                <a:gd name="connsiteX30" fmla="*/ 1128785 w 1164024"/>
                <a:gd name="connsiteY30" fmla="*/ 772474 h 1155634"/>
                <a:gd name="connsiteX31" fmla="*/ 118584 w 1164024"/>
                <a:gd name="connsiteY31" fmla="*/ 406094 h 1155634"/>
                <a:gd name="connsiteX32" fmla="*/ 34680 w 1164024"/>
                <a:gd name="connsiteY32" fmla="*/ 375889 h 1155634"/>
                <a:gd name="connsiteX33" fmla="*/ 135365 w 1164024"/>
                <a:gd name="connsiteY33" fmla="*/ 200810 h 1155634"/>
                <a:gd name="connsiteX34" fmla="*/ 204166 w 1164024"/>
                <a:gd name="connsiteY34" fmla="*/ 258424 h 1155634"/>
                <a:gd name="connsiteX35" fmla="*/ 118584 w 1164024"/>
                <a:gd name="connsiteY35" fmla="*/ 406094 h 1155634"/>
                <a:gd name="connsiteX36" fmla="*/ 1043763 w 1164024"/>
                <a:gd name="connsiteY36" fmla="*/ 403857 h 1155634"/>
                <a:gd name="connsiteX37" fmla="*/ 957622 w 1164024"/>
                <a:gd name="connsiteY37" fmla="*/ 256186 h 1155634"/>
                <a:gd name="connsiteX38" fmla="*/ 1025863 w 1164024"/>
                <a:gd name="connsiteY38" fmla="*/ 198572 h 1155634"/>
                <a:gd name="connsiteX39" fmla="*/ 1127666 w 1164024"/>
                <a:gd name="connsiteY39" fmla="*/ 373092 h 1155634"/>
                <a:gd name="connsiteX40" fmla="*/ 1043763 w 1164024"/>
                <a:gd name="connsiteY40" fmla="*/ 403857 h 1155634"/>
                <a:gd name="connsiteX41" fmla="*/ 334496 w 1164024"/>
                <a:gd name="connsiteY41" fmla="*/ 148230 h 1155634"/>
                <a:gd name="connsiteX42" fmla="*/ 289188 w 1164024"/>
                <a:gd name="connsiteY42" fmla="*/ 71039 h 1155634"/>
                <a:gd name="connsiteX43" fmla="*/ 478811 w 1164024"/>
                <a:gd name="connsiteY43" fmla="*/ 1119 h 1155634"/>
                <a:gd name="connsiteX44" fmla="*/ 494473 w 1164024"/>
                <a:gd name="connsiteY44" fmla="*/ 89497 h 1155634"/>
                <a:gd name="connsiteX45" fmla="*/ 334496 w 1164024"/>
                <a:gd name="connsiteY45" fmla="*/ 148230 h 1155634"/>
                <a:gd name="connsiteX46" fmla="*/ 826732 w 1164024"/>
                <a:gd name="connsiteY46" fmla="*/ 146552 h 1155634"/>
                <a:gd name="connsiteX47" fmla="*/ 666196 w 1164024"/>
                <a:gd name="connsiteY47" fmla="*/ 88379 h 1155634"/>
                <a:gd name="connsiteX48" fmla="*/ 681298 w 1164024"/>
                <a:gd name="connsiteY48" fmla="*/ 0 h 1155634"/>
                <a:gd name="connsiteX49" fmla="*/ 871480 w 1164024"/>
                <a:gd name="connsiteY49" fmla="*/ 68242 h 1155634"/>
                <a:gd name="connsiteX50" fmla="*/ 826732 w 1164024"/>
                <a:gd name="connsiteY50" fmla="*/ 146552 h 1155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64024" h="1155634">
                  <a:moveTo>
                    <a:pt x="582292" y="1155634"/>
                  </a:moveTo>
                  <a:cubicBezTo>
                    <a:pt x="548731" y="1154515"/>
                    <a:pt x="514610" y="1151719"/>
                    <a:pt x="481048" y="1147244"/>
                  </a:cubicBezTo>
                  <a:lnTo>
                    <a:pt x="496710" y="1058865"/>
                  </a:lnTo>
                  <a:cubicBezTo>
                    <a:pt x="524678" y="1063899"/>
                    <a:pt x="553205" y="1066137"/>
                    <a:pt x="581733" y="1066137"/>
                  </a:cubicBezTo>
                  <a:lnTo>
                    <a:pt x="582292" y="1066137"/>
                  </a:lnTo>
                  <a:cubicBezTo>
                    <a:pt x="610819" y="1066137"/>
                    <a:pt x="639347" y="1063899"/>
                    <a:pt x="667314" y="1058865"/>
                  </a:cubicBezTo>
                  <a:lnTo>
                    <a:pt x="682977" y="1147244"/>
                  </a:lnTo>
                  <a:cubicBezTo>
                    <a:pt x="649974" y="1152278"/>
                    <a:pt x="616413" y="1155634"/>
                    <a:pt x="582292" y="1155634"/>
                  </a:cubicBezTo>
                  <a:lnTo>
                    <a:pt x="582292" y="1155634"/>
                  </a:lnTo>
                  <a:close/>
                  <a:moveTo>
                    <a:pt x="291426" y="1077883"/>
                  </a:moveTo>
                  <a:cubicBezTo>
                    <a:pt x="232693" y="1043762"/>
                    <a:pt x="180113" y="1000133"/>
                    <a:pt x="136483" y="948112"/>
                  </a:cubicBezTo>
                  <a:lnTo>
                    <a:pt x="204725" y="890498"/>
                  </a:lnTo>
                  <a:cubicBezTo>
                    <a:pt x="241643" y="934688"/>
                    <a:pt x="285832" y="971605"/>
                    <a:pt x="335615" y="1000133"/>
                  </a:cubicBezTo>
                  <a:lnTo>
                    <a:pt x="291426" y="1077883"/>
                  </a:lnTo>
                  <a:close/>
                  <a:moveTo>
                    <a:pt x="873158" y="1077324"/>
                  </a:moveTo>
                  <a:lnTo>
                    <a:pt x="828410" y="1000133"/>
                  </a:lnTo>
                  <a:cubicBezTo>
                    <a:pt x="878193" y="971605"/>
                    <a:pt x="922382" y="934128"/>
                    <a:pt x="959300" y="889939"/>
                  </a:cubicBezTo>
                  <a:lnTo>
                    <a:pt x="1028101" y="947553"/>
                  </a:lnTo>
                  <a:cubicBezTo>
                    <a:pt x="983911" y="999573"/>
                    <a:pt x="931891" y="1043203"/>
                    <a:pt x="873158" y="1077324"/>
                  </a:cubicBezTo>
                  <a:lnTo>
                    <a:pt x="873158" y="1077324"/>
                  </a:lnTo>
                  <a:close/>
                  <a:moveTo>
                    <a:pt x="35240" y="773593"/>
                  </a:moveTo>
                  <a:cubicBezTo>
                    <a:pt x="11747" y="709826"/>
                    <a:pt x="0" y="642703"/>
                    <a:pt x="0" y="575020"/>
                  </a:cubicBezTo>
                  <a:lnTo>
                    <a:pt x="89497" y="575020"/>
                  </a:lnTo>
                  <a:cubicBezTo>
                    <a:pt x="89497" y="632634"/>
                    <a:pt x="99566" y="689129"/>
                    <a:pt x="119143" y="743387"/>
                  </a:cubicBezTo>
                  <a:lnTo>
                    <a:pt x="35240" y="773593"/>
                  </a:lnTo>
                  <a:close/>
                  <a:moveTo>
                    <a:pt x="1128785" y="772474"/>
                  </a:moveTo>
                  <a:lnTo>
                    <a:pt x="1044881" y="741709"/>
                  </a:lnTo>
                  <a:cubicBezTo>
                    <a:pt x="1064459" y="688011"/>
                    <a:pt x="1074527" y="630956"/>
                    <a:pt x="1074527" y="573342"/>
                  </a:cubicBezTo>
                  <a:lnTo>
                    <a:pt x="1144447" y="571664"/>
                  </a:lnTo>
                  <a:lnTo>
                    <a:pt x="1164025" y="572224"/>
                  </a:lnTo>
                  <a:cubicBezTo>
                    <a:pt x="1163465" y="641025"/>
                    <a:pt x="1151719" y="708707"/>
                    <a:pt x="1128785" y="772474"/>
                  </a:cubicBezTo>
                  <a:close/>
                  <a:moveTo>
                    <a:pt x="118584" y="406094"/>
                  </a:moveTo>
                  <a:lnTo>
                    <a:pt x="34680" y="375889"/>
                  </a:lnTo>
                  <a:cubicBezTo>
                    <a:pt x="57614" y="312122"/>
                    <a:pt x="91735" y="252830"/>
                    <a:pt x="135365" y="200810"/>
                  </a:cubicBezTo>
                  <a:lnTo>
                    <a:pt x="204166" y="258424"/>
                  </a:lnTo>
                  <a:cubicBezTo>
                    <a:pt x="167248" y="302053"/>
                    <a:pt x="138162" y="352396"/>
                    <a:pt x="118584" y="406094"/>
                  </a:cubicBezTo>
                  <a:close/>
                  <a:moveTo>
                    <a:pt x="1043763" y="403857"/>
                  </a:moveTo>
                  <a:cubicBezTo>
                    <a:pt x="1024185" y="350158"/>
                    <a:pt x="995098" y="299816"/>
                    <a:pt x="957622" y="256186"/>
                  </a:cubicBezTo>
                  <a:lnTo>
                    <a:pt x="1025863" y="198572"/>
                  </a:lnTo>
                  <a:cubicBezTo>
                    <a:pt x="1069493" y="250033"/>
                    <a:pt x="1104173" y="309325"/>
                    <a:pt x="1127666" y="373092"/>
                  </a:cubicBezTo>
                  <a:lnTo>
                    <a:pt x="1043763" y="403857"/>
                  </a:lnTo>
                  <a:close/>
                  <a:moveTo>
                    <a:pt x="334496" y="148230"/>
                  </a:moveTo>
                  <a:lnTo>
                    <a:pt x="289188" y="71039"/>
                  </a:lnTo>
                  <a:cubicBezTo>
                    <a:pt x="347921" y="36918"/>
                    <a:pt x="412247" y="13425"/>
                    <a:pt x="478811" y="1119"/>
                  </a:cubicBezTo>
                  <a:lnTo>
                    <a:pt x="494473" y="89497"/>
                  </a:lnTo>
                  <a:cubicBezTo>
                    <a:pt x="438537" y="99006"/>
                    <a:pt x="384279" y="119143"/>
                    <a:pt x="334496" y="148230"/>
                  </a:cubicBezTo>
                  <a:close/>
                  <a:moveTo>
                    <a:pt x="826732" y="146552"/>
                  </a:moveTo>
                  <a:cubicBezTo>
                    <a:pt x="776949" y="118025"/>
                    <a:pt x="722691" y="98447"/>
                    <a:pt x="666196" y="88379"/>
                  </a:cubicBezTo>
                  <a:lnTo>
                    <a:pt x="681298" y="0"/>
                  </a:lnTo>
                  <a:cubicBezTo>
                    <a:pt x="748421" y="11187"/>
                    <a:pt x="812748" y="34680"/>
                    <a:pt x="871480" y="68242"/>
                  </a:cubicBezTo>
                  <a:lnTo>
                    <a:pt x="826732" y="146552"/>
                  </a:ln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grpSp>
          <p:nvGrpSpPr>
            <p:cNvPr id="57" name="Graphic 42">
              <a:extLst>
                <a:ext uri="{FF2B5EF4-FFF2-40B4-BE49-F238E27FC236}">
                  <a16:creationId xmlns:a16="http://schemas.microsoft.com/office/drawing/2014/main" id="{21EF188D-C854-4337-AA86-16C67367BF67}"/>
                </a:ext>
              </a:extLst>
            </p:cNvPr>
            <p:cNvGrpSpPr/>
            <p:nvPr/>
          </p:nvGrpSpPr>
          <p:grpSpPr>
            <a:xfrm>
              <a:off x="5082035" y="4155695"/>
              <a:ext cx="2351542" cy="1782674"/>
              <a:chOff x="5082035" y="4155695"/>
              <a:chExt cx="2351542" cy="1782674"/>
            </a:xfrm>
            <a:grpFill/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DCE5F2F-59E3-4D49-99A9-BAC43C128D87}"/>
                  </a:ext>
                </a:extLst>
              </p:cNvPr>
              <p:cNvSpPr/>
              <p:nvPr/>
            </p:nvSpPr>
            <p:spPr>
              <a:xfrm>
                <a:off x="5082035" y="4916422"/>
                <a:ext cx="1501221" cy="1021947"/>
              </a:xfrm>
              <a:custGeom>
                <a:avLst/>
                <a:gdLst>
                  <a:gd name="connsiteX0" fmla="*/ 1493487 w 1501221"/>
                  <a:gd name="connsiteY0" fmla="*/ 19578 h 1021947"/>
                  <a:gd name="connsiteX1" fmla="*/ 1456569 w 1501221"/>
                  <a:gd name="connsiteY1" fmla="*/ 0 h 1021947"/>
                  <a:gd name="connsiteX2" fmla="*/ 1162906 w 1501221"/>
                  <a:gd name="connsiteY2" fmla="*/ 0 h 1021947"/>
                  <a:gd name="connsiteX3" fmla="*/ 1162906 w 1501221"/>
                  <a:gd name="connsiteY3" fmla="*/ 89497 h 1021947"/>
                  <a:gd name="connsiteX4" fmla="*/ 1306661 w 1501221"/>
                  <a:gd name="connsiteY4" fmla="*/ 89497 h 1021947"/>
                  <a:gd name="connsiteX5" fmla="*/ 0 w 1501221"/>
                  <a:gd name="connsiteY5" fmla="*/ 946994 h 1021947"/>
                  <a:gd name="connsiteX6" fmla="*/ 49224 w 1501221"/>
                  <a:gd name="connsiteY6" fmla="*/ 1021948 h 1021947"/>
                  <a:gd name="connsiteX7" fmla="*/ 1362038 w 1501221"/>
                  <a:gd name="connsiteY7" fmla="*/ 160536 h 1021947"/>
                  <a:gd name="connsiteX8" fmla="*/ 1304983 w 1501221"/>
                  <a:gd name="connsiteY8" fmla="*/ 302053 h 1021947"/>
                  <a:gd name="connsiteX9" fmla="*/ 1387768 w 1501221"/>
                  <a:gd name="connsiteY9" fmla="*/ 335615 h 1021947"/>
                  <a:gd name="connsiteX10" fmla="*/ 1497962 w 1501221"/>
                  <a:gd name="connsiteY10" fmla="*/ 61529 h 1021947"/>
                  <a:gd name="connsiteX11" fmla="*/ 1493487 w 1501221"/>
                  <a:gd name="connsiteY11" fmla="*/ 19578 h 1021947"/>
                  <a:gd name="connsiteX12" fmla="*/ 1493487 w 1501221"/>
                  <a:gd name="connsiteY12" fmla="*/ 19578 h 1021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01221" h="1021947">
                    <a:moveTo>
                      <a:pt x="1493487" y="19578"/>
                    </a:moveTo>
                    <a:cubicBezTo>
                      <a:pt x="1485096" y="7272"/>
                      <a:pt x="1471113" y="0"/>
                      <a:pt x="1456569" y="0"/>
                    </a:cubicBezTo>
                    <a:lnTo>
                      <a:pt x="1162906" y="0"/>
                    </a:lnTo>
                    <a:lnTo>
                      <a:pt x="1162906" y="89497"/>
                    </a:lnTo>
                    <a:lnTo>
                      <a:pt x="1306661" y="89497"/>
                    </a:lnTo>
                    <a:lnTo>
                      <a:pt x="0" y="946994"/>
                    </a:lnTo>
                    <a:lnTo>
                      <a:pt x="49224" y="1021948"/>
                    </a:lnTo>
                    <a:lnTo>
                      <a:pt x="1362038" y="160536"/>
                    </a:lnTo>
                    <a:lnTo>
                      <a:pt x="1304983" y="302053"/>
                    </a:lnTo>
                    <a:lnTo>
                      <a:pt x="1387768" y="335615"/>
                    </a:lnTo>
                    <a:lnTo>
                      <a:pt x="1497962" y="61529"/>
                    </a:lnTo>
                    <a:cubicBezTo>
                      <a:pt x="1503555" y="47545"/>
                      <a:pt x="1501877" y="31883"/>
                      <a:pt x="1493487" y="19578"/>
                    </a:cubicBezTo>
                    <a:lnTo>
                      <a:pt x="1493487" y="19578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DDE886E7-0BB9-439C-BB95-B29938E55A3B}"/>
                  </a:ext>
                </a:extLst>
              </p:cNvPr>
              <p:cNvSpPr/>
              <p:nvPr/>
            </p:nvSpPr>
            <p:spPr>
              <a:xfrm>
                <a:off x="6807096" y="4155695"/>
                <a:ext cx="626481" cy="626481"/>
              </a:xfrm>
              <a:custGeom>
                <a:avLst/>
                <a:gdLst>
                  <a:gd name="connsiteX0" fmla="*/ 313241 w 626481"/>
                  <a:gd name="connsiteY0" fmla="*/ 519084 h 626481"/>
                  <a:gd name="connsiteX1" fmla="*/ 506779 w 626481"/>
                  <a:gd name="connsiteY1" fmla="*/ 625922 h 626481"/>
                  <a:gd name="connsiteX2" fmla="*/ 469861 w 626481"/>
                  <a:gd name="connsiteY2" fmla="*/ 399382 h 626481"/>
                  <a:gd name="connsiteX3" fmla="*/ 626481 w 626481"/>
                  <a:gd name="connsiteY3" fmla="*/ 238846 h 626481"/>
                  <a:gd name="connsiteX4" fmla="*/ 410010 w 626481"/>
                  <a:gd name="connsiteY4" fmla="*/ 205844 h 626481"/>
                  <a:gd name="connsiteX5" fmla="*/ 313241 w 626481"/>
                  <a:gd name="connsiteY5" fmla="*/ 0 h 626481"/>
                  <a:gd name="connsiteX6" fmla="*/ 216472 w 626481"/>
                  <a:gd name="connsiteY6" fmla="*/ 206403 h 626481"/>
                  <a:gd name="connsiteX7" fmla="*/ 0 w 626481"/>
                  <a:gd name="connsiteY7" fmla="*/ 239405 h 626481"/>
                  <a:gd name="connsiteX8" fmla="*/ 156620 w 626481"/>
                  <a:gd name="connsiteY8" fmla="*/ 399941 h 626481"/>
                  <a:gd name="connsiteX9" fmla="*/ 119703 w 626481"/>
                  <a:gd name="connsiteY9" fmla="*/ 626481 h 626481"/>
                  <a:gd name="connsiteX10" fmla="*/ 313241 w 626481"/>
                  <a:gd name="connsiteY10" fmla="*/ 519084 h 626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6481" h="626481">
                    <a:moveTo>
                      <a:pt x="313241" y="519084"/>
                    </a:moveTo>
                    <a:lnTo>
                      <a:pt x="506779" y="625922"/>
                    </a:lnTo>
                    <a:lnTo>
                      <a:pt x="469861" y="399382"/>
                    </a:lnTo>
                    <a:lnTo>
                      <a:pt x="626481" y="238846"/>
                    </a:lnTo>
                    <a:lnTo>
                      <a:pt x="410010" y="205844"/>
                    </a:lnTo>
                    <a:lnTo>
                      <a:pt x="313241" y="0"/>
                    </a:lnTo>
                    <a:lnTo>
                      <a:pt x="216472" y="206403"/>
                    </a:lnTo>
                    <a:lnTo>
                      <a:pt x="0" y="239405"/>
                    </a:lnTo>
                    <a:lnTo>
                      <a:pt x="156620" y="399941"/>
                    </a:lnTo>
                    <a:lnTo>
                      <a:pt x="119703" y="626481"/>
                    </a:lnTo>
                    <a:lnTo>
                      <a:pt x="313241" y="519084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Graphic 42">
              <a:extLst>
                <a:ext uri="{FF2B5EF4-FFF2-40B4-BE49-F238E27FC236}">
                  <a16:creationId xmlns:a16="http://schemas.microsoft.com/office/drawing/2014/main" id="{00ADCA94-8730-4BDF-9741-B349DB98E46E}"/>
                </a:ext>
              </a:extLst>
            </p:cNvPr>
            <p:cNvGrpSpPr/>
            <p:nvPr/>
          </p:nvGrpSpPr>
          <p:grpSpPr>
            <a:xfrm>
              <a:off x="5196144" y="5408657"/>
              <a:ext cx="2371679" cy="1208213"/>
              <a:chOff x="5196144" y="5408657"/>
              <a:chExt cx="2371679" cy="1208213"/>
            </a:xfrm>
            <a:grpFill/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9F712D85-B48E-47CC-892F-8B442FBA646C}"/>
                  </a:ext>
                </a:extLst>
              </p:cNvPr>
              <p:cNvSpPr/>
              <p:nvPr/>
            </p:nvSpPr>
            <p:spPr>
              <a:xfrm>
                <a:off x="5196144" y="6169384"/>
                <a:ext cx="357989" cy="447486"/>
              </a:xfrm>
              <a:custGeom>
                <a:avLst/>
                <a:gdLst>
                  <a:gd name="connsiteX0" fmla="*/ 0 w 357989"/>
                  <a:gd name="connsiteY0" fmla="*/ 0 h 447486"/>
                  <a:gd name="connsiteX1" fmla="*/ 357989 w 357989"/>
                  <a:gd name="connsiteY1" fmla="*/ 0 h 447486"/>
                  <a:gd name="connsiteX2" fmla="*/ 357989 w 357989"/>
                  <a:gd name="connsiteY2" fmla="*/ 447487 h 447486"/>
                  <a:gd name="connsiteX3" fmla="*/ 0 w 357989"/>
                  <a:gd name="connsiteY3" fmla="*/ 447487 h 447486"/>
                  <a:gd name="connsiteX4" fmla="*/ 0 w 357989"/>
                  <a:gd name="connsiteY4" fmla="*/ 0 h 447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447486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447487"/>
                    </a:lnTo>
                    <a:lnTo>
                      <a:pt x="0" y="44748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9F21BE3-620F-4293-AE97-E4C5CB07BB61}"/>
                  </a:ext>
                </a:extLst>
              </p:cNvPr>
              <p:cNvSpPr/>
              <p:nvPr/>
            </p:nvSpPr>
            <p:spPr>
              <a:xfrm>
                <a:off x="5867374" y="6035138"/>
                <a:ext cx="357989" cy="581732"/>
              </a:xfrm>
              <a:custGeom>
                <a:avLst/>
                <a:gdLst>
                  <a:gd name="connsiteX0" fmla="*/ 0 w 357989"/>
                  <a:gd name="connsiteY0" fmla="*/ 0 h 581732"/>
                  <a:gd name="connsiteX1" fmla="*/ 357989 w 357989"/>
                  <a:gd name="connsiteY1" fmla="*/ 0 h 581732"/>
                  <a:gd name="connsiteX2" fmla="*/ 357989 w 357989"/>
                  <a:gd name="connsiteY2" fmla="*/ 581733 h 581732"/>
                  <a:gd name="connsiteX3" fmla="*/ 0 w 357989"/>
                  <a:gd name="connsiteY3" fmla="*/ 581733 h 581732"/>
                  <a:gd name="connsiteX4" fmla="*/ 0 w 357989"/>
                  <a:gd name="connsiteY4" fmla="*/ 0 h 58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581732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581733"/>
                    </a:lnTo>
                    <a:lnTo>
                      <a:pt x="0" y="58173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FF42C9F-A5C7-42EC-8532-4E82AFC1366D}"/>
                  </a:ext>
                </a:extLst>
              </p:cNvPr>
              <p:cNvSpPr/>
              <p:nvPr/>
            </p:nvSpPr>
            <p:spPr>
              <a:xfrm>
                <a:off x="6538604" y="5811395"/>
                <a:ext cx="357989" cy="805475"/>
              </a:xfrm>
              <a:custGeom>
                <a:avLst/>
                <a:gdLst>
                  <a:gd name="connsiteX0" fmla="*/ 0 w 357989"/>
                  <a:gd name="connsiteY0" fmla="*/ 0 h 805475"/>
                  <a:gd name="connsiteX1" fmla="*/ 357989 w 357989"/>
                  <a:gd name="connsiteY1" fmla="*/ 0 h 805475"/>
                  <a:gd name="connsiteX2" fmla="*/ 357989 w 357989"/>
                  <a:gd name="connsiteY2" fmla="*/ 805476 h 805475"/>
                  <a:gd name="connsiteX3" fmla="*/ 0 w 357989"/>
                  <a:gd name="connsiteY3" fmla="*/ 805476 h 805475"/>
                  <a:gd name="connsiteX4" fmla="*/ 0 w 357989"/>
                  <a:gd name="connsiteY4" fmla="*/ 0 h 80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805475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805476"/>
                    </a:lnTo>
                    <a:lnTo>
                      <a:pt x="0" y="8054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B6C9165A-4139-4FC5-B703-797B05E7BBDB}"/>
                  </a:ext>
                </a:extLst>
              </p:cNvPr>
              <p:cNvSpPr/>
              <p:nvPr/>
            </p:nvSpPr>
            <p:spPr>
              <a:xfrm>
                <a:off x="7209834" y="5408657"/>
                <a:ext cx="357989" cy="1208213"/>
              </a:xfrm>
              <a:custGeom>
                <a:avLst/>
                <a:gdLst>
                  <a:gd name="connsiteX0" fmla="*/ 0 w 357989"/>
                  <a:gd name="connsiteY0" fmla="*/ 0 h 1208213"/>
                  <a:gd name="connsiteX1" fmla="*/ 357989 w 357989"/>
                  <a:gd name="connsiteY1" fmla="*/ 0 h 1208213"/>
                  <a:gd name="connsiteX2" fmla="*/ 357989 w 357989"/>
                  <a:gd name="connsiteY2" fmla="*/ 1208214 h 1208213"/>
                  <a:gd name="connsiteX3" fmla="*/ 0 w 357989"/>
                  <a:gd name="connsiteY3" fmla="*/ 1208214 h 1208213"/>
                  <a:gd name="connsiteX4" fmla="*/ 0 w 357989"/>
                  <a:gd name="connsiteY4" fmla="*/ 0 h 1208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1208213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1208214"/>
                    </a:lnTo>
                    <a:lnTo>
                      <a:pt x="0" y="12082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1B46D31-244E-43C3-8AA9-C40DDEB3A841}"/>
                </a:ext>
              </a:extLst>
            </p:cNvPr>
            <p:cNvSpPr/>
            <p:nvPr/>
          </p:nvSpPr>
          <p:spPr>
            <a:xfrm>
              <a:off x="5196144" y="4110946"/>
              <a:ext cx="715978" cy="715978"/>
            </a:xfrm>
            <a:custGeom>
              <a:avLst/>
              <a:gdLst>
                <a:gd name="connsiteX0" fmla="*/ 357989 w 715978"/>
                <a:gd name="connsiteY0" fmla="*/ 0 h 715978"/>
                <a:gd name="connsiteX1" fmla="*/ 0 w 715978"/>
                <a:gd name="connsiteY1" fmla="*/ 357989 h 715978"/>
                <a:gd name="connsiteX2" fmla="*/ 357989 w 715978"/>
                <a:gd name="connsiteY2" fmla="*/ 715979 h 715978"/>
                <a:gd name="connsiteX3" fmla="*/ 715979 w 715978"/>
                <a:gd name="connsiteY3" fmla="*/ 357989 h 715978"/>
                <a:gd name="connsiteX4" fmla="*/ 357989 w 715978"/>
                <a:gd name="connsiteY4" fmla="*/ 0 h 715978"/>
                <a:gd name="connsiteX5" fmla="*/ 357989 w 715978"/>
                <a:gd name="connsiteY5" fmla="*/ 626481 h 715978"/>
                <a:gd name="connsiteX6" fmla="*/ 89497 w 715978"/>
                <a:gd name="connsiteY6" fmla="*/ 357989 h 715978"/>
                <a:gd name="connsiteX7" fmla="*/ 357989 w 715978"/>
                <a:gd name="connsiteY7" fmla="*/ 89497 h 715978"/>
                <a:gd name="connsiteX8" fmla="*/ 626481 w 715978"/>
                <a:gd name="connsiteY8" fmla="*/ 357989 h 715978"/>
                <a:gd name="connsiteX9" fmla="*/ 357989 w 715978"/>
                <a:gd name="connsiteY9" fmla="*/ 626481 h 71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5978" h="715978">
                  <a:moveTo>
                    <a:pt x="357989" y="0"/>
                  </a:moveTo>
                  <a:cubicBezTo>
                    <a:pt x="160536" y="0"/>
                    <a:pt x="0" y="160536"/>
                    <a:pt x="0" y="357989"/>
                  </a:cubicBezTo>
                  <a:cubicBezTo>
                    <a:pt x="0" y="555443"/>
                    <a:pt x="160536" y="715979"/>
                    <a:pt x="357989" y="715979"/>
                  </a:cubicBezTo>
                  <a:cubicBezTo>
                    <a:pt x="555443" y="715979"/>
                    <a:pt x="715979" y="555443"/>
                    <a:pt x="715979" y="357989"/>
                  </a:cubicBezTo>
                  <a:cubicBezTo>
                    <a:pt x="715979" y="160536"/>
                    <a:pt x="555443" y="0"/>
                    <a:pt x="357989" y="0"/>
                  </a:cubicBezTo>
                  <a:close/>
                  <a:moveTo>
                    <a:pt x="357989" y="626481"/>
                  </a:moveTo>
                  <a:cubicBezTo>
                    <a:pt x="209759" y="626481"/>
                    <a:pt x="89497" y="506219"/>
                    <a:pt x="89497" y="357989"/>
                  </a:cubicBezTo>
                  <a:cubicBezTo>
                    <a:pt x="89497" y="209759"/>
                    <a:pt x="209759" y="89497"/>
                    <a:pt x="357989" y="89497"/>
                  </a:cubicBezTo>
                  <a:cubicBezTo>
                    <a:pt x="506219" y="89497"/>
                    <a:pt x="626481" y="209759"/>
                    <a:pt x="626481" y="357989"/>
                  </a:cubicBezTo>
                  <a:cubicBezTo>
                    <a:pt x="626481" y="506219"/>
                    <a:pt x="506219" y="626481"/>
                    <a:pt x="357989" y="626481"/>
                  </a:cubicBez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8" name="Group 4">
            <a:extLst>
              <a:ext uri="{FF2B5EF4-FFF2-40B4-BE49-F238E27FC236}">
                <a16:creationId xmlns:a16="http://schemas.microsoft.com/office/drawing/2014/main" id="{48A93C80-AD13-48E5-B169-F2A6F85F9A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004595" y="4754598"/>
            <a:ext cx="1774513" cy="1803560"/>
            <a:chOff x="9521" y="2139"/>
            <a:chExt cx="3421" cy="3477"/>
          </a:xfrm>
          <a:solidFill>
            <a:srgbClr val="867551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21E2807-29B8-43E5-8CE5-D89B551F7A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1" y="2424"/>
              <a:ext cx="228" cy="1425"/>
            </a:xfrm>
            <a:custGeom>
              <a:avLst/>
              <a:gdLst>
                <a:gd name="T0" fmla="*/ 24 w 96"/>
                <a:gd name="T1" fmla="*/ 600 h 600"/>
                <a:gd name="T2" fmla="*/ 48 w 96"/>
                <a:gd name="T3" fmla="*/ 576 h 600"/>
                <a:gd name="T4" fmla="*/ 48 w 96"/>
                <a:gd name="T5" fmla="*/ 48 h 600"/>
                <a:gd name="T6" fmla="*/ 72 w 96"/>
                <a:gd name="T7" fmla="*/ 48 h 600"/>
                <a:gd name="T8" fmla="*/ 96 w 96"/>
                <a:gd name="T9" fmla="*/ 24 h 600"/>
                <a:gd name="T10" fmla="*/ 72 w 96"/>
                <a:gd name="T11" fmla="*/ 0 h 600"/>
                <a:gd name="T12" fmla="*/ 24 w 96"/>
                <a:gd name="T13" fmla="*/ 0 h 600"/>
                <a:gd name="T14" fmla="*/ 0 w 96"/>
                <a:gd name="T15" fmla="*/ 24 h 600"/>
                <a:gd name="T16" fmla="*/ 0 w 96"/>
                <a:gd name="T17" fmla="*/ 576 h 600"/>
                <a:gd name="T18" fmla="*/ 24 w 96"/>
                <a:gd name="T19" fmla="*/ 600 h 600"/>
                <a:gd name="T20" fmla="*/ 24 w 96"/>
                <a:gd name="T21" fmla="*/ 600 h 600"/>
                <a:gd name="T22" fmla="*/ 24 w 96"/>
                <a:gd name="T23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600">
                  <a:moveTo>
                    <a:pt x="24" y="600"/>
                  </a:moveTo>
                  <a:cubicBezTo>
                    <a:pt x="37" y="600"/>
                    <a:pt x="48" y="589"/>
                    <a:pt x="48" y="576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5" y="48"/>
                    <a:pt x="96" y="37"/>
                    <a:pt x="96" y="24"/>
                  </a:cubicBezTo>
                  <a:cubicBezTo>
                    <a:pt x="96" y="11"/>
                    <a:pt x="85" y="0"/>
                    <a:pt x="7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0" y="589"/>
                    <a:pt x="11" y="600"/>
                    <a:pt x="24" y="600"/>
                  </a:cubicBezTo>
                  <a:close/>
                  <a:moveTo>
                    <a:pt x="24" y="600"/>
                  </a:moveTo>
                  <a:cubicBezTo>
                    <a:pt x="24" y="600"/>
                    <a:pt x="24" y="600"/>
                    <a:pt x="24" y="6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716753E-3896-4BCF-B5BA-C55080060E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1" y="2139"/>
              <a:ext cx="3421" cy="3477"/>
            </a:xfrm>
            <a:custGeom>
              <a:avLst/>
              <a:gdLst>
                <a:gd name="T0" fmla="*/ 1416 w 1440"/>
                <a:gd name="T1" fmla="*/ 120 h 1464"/>
                <a:gd name="T2" fmla="*/ 1296 w 1440"/>
                <a:gd name="T3" fmla="*/ 120 h 1464"/>
                <a:gd name="T4" fmla="*/ 1296 w 1440"/>
                <a:gd name="T5" fmla="*/ 96 h 1464"/>
                <a:gd name="T6" fmla="*/ 1200 w 1440"/>
                <a:gd name="T7" fmla="*/ 0 h 1464"/>
                <a:gd name="T8" fmla="*/ 1152 w 1440"/>
                <a:gd name="T9" fmla="*/ 0 h 1464"/>
                <a:gd name="T10" fmla="*/ 1056 w 1440"/>
                <a:gd name="T11" fmla="*/ 96 h 1464"/>
                <a:gd name="T12" fmla="*/ 1056 w 1440"/>
                <a:gd name="T13" fmla="*/ 168 h 1464"/>
                <a:gd name="T14" fmla="*/ 1080 w 1440"/>
                <a:gd name="T15" fmla="*/ 192 h 1464"/>
                <a:gd name="T16" fmla="*/ 1272 w 1440"/>
                <a:gd name="T17" fmla="*/ 192 h 1464"/>
                <a:gd name="T18" fmla="*/ 1296 w 1440"/>
                <a:gd name="T19" fmla="*/ 168 h 1464"/>
                <a:gd name="T20" fmla="*/ 1392 w 1440"/>
                <a:gd name="T21" fmla="*/ 168 h 1464"/>
                <a:gd name="T22" fmla="*/ 1392 w 1440"/>
                <a:gd name="T23" fmla="*/ 936 h 1464"/>
                <a:gd name="T24" fmla="*/ 48 w 1440"/>
                <a:gd name="T25" fmla="*/ 936 h 1464"/>
                <a:gd name="T26" fmla="*/ 48 w 1440"/>
                <a:gd name="T27" fmla="*/ 792 h 1464"/>
                <a:gd name="T28" fmla="*/ 24 w 1440"/>
                <a:gd name="T29" fmla="*/ 768 h 1464"/>
                <a:gd name="T30" fmla="*/ 0 w 1440"/>
                <a:gd name="T31" fmla="*/ 792 h 1464"/>
                <a:gd name="T32" fmla="*/ 0 w 1440"/>
                <a:gd name="T33" fmla="*/ 960 h 1464"/>
                <a:gd name="T34" fmla="*/ 24 w 1440"/>
                <a:gd name="T35" fmla="*/ 984 h 1464"/>
                <a:gd name="T36" fmla="*/ 408 w 1440"/>
                <a:gd name="T37" fmla="*/ 984 h 1464"/>
                <a:gd name="T38" fmla="*/ 408 w 1440"/>
                <a:gd name="T39" fmla="*/ 1008 h 1464"/>
                <a:gd name="T40" fmla="*/ 480 w 1440"/>
                <a:gd name="T41" fmla="*/ 1080 h 1464"/>
                <a:gd name="T42" fmla="*/ 864 w 1440"/>
                <a:gd name="T43" fmla="*/ 1080 h 1464"/>
                <a:gd name="T44" fmla="*/ 864 w 1440"/>
                <a:gd name="T45" fmla="*/ 1104 h 1464"/>
                <a:gd name="T46" fmla="*/ 840 w 1440"/>
                <a:gd name="T47" fmla="*/ 1128 h 1464"/>
                <a:gd name="T48" fmla="*/ 600 w 1440"/>
                <a:gd name="T49" fmla="*/ 1128 h 1464"/>
                <a:gd name="T50" fmla="*/ 576 w 1440"/>
                <a:gd name="T51" fmla="*/ 1152 h 1464"/>
                <a:gd name="T52" fmla="*/ 600 w 1440"/>
                <a:gd name="T53" fmla="*/ 1176 h 1464"/>
                <a:gd name="T54" fmla="*/ 600 w 1440"/>
                <a:gd name="T55" fmla="*/ 1440 h 1464"/>
                <a:gd name="T56" fmla="*/ 624 w 1440"/>
                <a:gd name="T57" fmla="*/ 1464 h 1464"/>
                <a:gd name="T58" fmla="*/ 648 w 1440"/>
                <a:gd name="T59" fmla="*/ 1440 h 1464"/>
                <a:gd name="T60" fmla="*/ 648 w 1440"/>
                <a:gd name="T61" fmla="*/ 1176 h 1464"/>
                <a:gd name="T62" fmla="*/ 792 w 1440"/>
                <a:gd name="T63" fmla="*/ 1176 h 1464"/>
                <a:gd name="T64" fmla="*/ 792 w 1440"/>
                <a:gd name="T65" fmla="*/ 1440 h 1464"/>
                <a:gd name="T66" fmla="*/ 816 w 1440"/>
                <a:gd name="T67" fmla="*/ 1464 h 1464"/>
                <a:gd name="T68" fmla="*/ 840 w 1440"/>
                <a:gd name="T69" fmla="*/ 1440 h 1464"/>
                <a:gd name="T70" fmla="*/ 840 w 1440"/>
                <a:gd name="T71" fmla="*/ 1176 h 1464"/>
                <a:gd name="T72" fmla="*/ 912 w 1440"/>
                <a:gd name="T73" fmla="*/ 1104 h 1464"/>
                <a:gd name="T74" fmla="*/ 912 w 1440"/>
                <a:gd name="T75" fmla="*/ 1080 h 1464"/>
                <a:gd name="T76" fmla="*/ 960 w 1440"/>
                <a:gd name="T77" fmla="*/ 1080 h 1464"/>
                <a:gd name="T78" fmla="*/ 1032 w 1440"/>
                <a:gd name="T79" fmla="*/ 1008 h 1464"/>
                <a:gd name="T80" fmla="*/ 1032 w 1440"/>
                <a:gd name="T81" fmla="*/ 984 h 1464"/>
                <a:gd name="T82" fmla="*/ 1416 w 1440"/>
                <a:gd name="T83" fmla="*/ 984 h 1464"/>
                <a:gd name="T84" fmla="*/ 1440 w 1440"/>
                <a:gd name="T85" fmla="*/ 960 h 1464"/>
                <a:gd name="T86" fmla="*/ 1440 w 1440"/>
                <a:gd name="T87" fmla="*/ 144 h 1464"/>
                <a:gd name="T88" fmla="*/ 1416 w 1440"/>
                <a:gd name="T89" fmla="*/ 120 h 1464"/>
                <a:gd name="T90" fmla="*/ 1104 w 1440"/>
                <a:gd name="T91" fmla="*/ 144 h 1464"/>
                <a:gd name="T92" fmla="*/ 1104 w 1440"/>
                <a:gd name="T93" fmla="*/ 96 h 1464"/>
                <a:gd name="T94" fmla="*/ 1152 w 1440"/>
                <a:gd name="T95" fmla="*/ 48 h 1464"/>
                <a:gd name="T96" fmla="*/ 1200 w 1440"/>
                <a:gd name="T97" fmla="*/ 48 h 1464"/>
                <a:gd name="T98" fmla="*/ 1248 w 1440"/>
                <a:gd name="T99" fmla="*/ 96 h 1464"/>
                <a:gd name="T100" fmla="*/ 1248 w 1440"/>
                <a:gd name="T101" fmla="*/ 144 h 1464"/>
                <a:gd name="T102" fmla="*/ 1104 w 1440"/>
                <a:gd name="T103" fmla="*/ 144 h 1464"/>
                <a:gd name="T104" fmla="*/ 984 w 1440"/>
                <a:gd name="T105" fmla="*/ 1008 h 1464"/>
                <a:gd name="T106" fmla="*/ 960 w 1440"/>
                <a:gd name="T107" fmla="*/ 1032 h 1464"/>
                <a:gd name="T108" fmla="*/ 480 w 1440"/>
                <a:gd name="T109" fmla="*/ 1032 h 1464"/>
                <a:gd name="T110" fmla="*/ 456 w 1440"/>
                <a:gd name="T111" fmla="*/ 1008 h 1464"/>
                <a:gd name="T112" fmla="*/ 456 w 1440"/>
                <a:gd name="T113" fmla="*/ 984 h 1464"/>
                <a:gd name="T114" fmla="*/ 984 w 1440"/>
                <a:gd name="T115" fmla="*/ 984 h 1464"/>
                <a:gd name="T116" fmla="*/ 984 w 1440"/>
                <a:gd name="T117" fmla="*/ 1008 h 1464"/>
                <a:gd name="T118" fmla="*/ 984 w 1440"/>
                <a:gd name="T119" fmla="*/ 1008 h 1464"/>
                <a:gd name="T120" fmla="*/ 984 w 1440"/>
                <a:gd name="T121" fmla="*/ 100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40" h="1464">
                  <a:moveTo>
                    <a:pt x="1416" y="120"/>
                  </a:moveTo>
                  <a:cubicBezTo>
                    <a:pt x="1296" y="120"/>
                    <a:pt x="1296" y="120"/>
                    <a:pt x="1296" y="120"/>
                  </a:cubicBezTo>
                  <a:cubicBezTo>
                    <a:pt x="1296" y="96"/>
                    <a:pt x="1296" y="96"/>
                    <a:pt x="1296" y="96"/>
                  </a:cubicBezTo>
                  <a:cubicBezTo>
                    <a:pt x="1296" y="43"/>
                    <a:pt x="1253" y="0"/>
                    <a:pt x="1200" y="0"/>
                  </a:cubicBezTo>
                  <a:cubicBezTo>
                    <a:pt x="1152" y="0"/>
                    <a:pt x="1152" y="0"/>
                    <a:pt x="1152" y="0"/>
                  </a:cubicBezTo>
                  <a:cubicBezTo>
                    <a:pt x="1099" y="0"/>
                    <a:pt x="1056" y="43"/>
                    <a:pt x="1056" y="96"/>
                  </a:cubicBezTo>
                  <a:cubicBezTo>
                    <a:pt x="1056" y="168"/>
                    <a:pt x="1056" y="168"/>
                    <a:pt x="1056" y="168"/>
                  </a:cubicBezTo>
                  <a:cubicBezTo>
                    <a:pt x="1056" y="181"/>
                    <a:pt x="1067" y="192"/>
                    <a:pt x="1080" y="192"/>
                  </a:cubicBezTo>
                  <a:cubicBezTo>
                    <a:pt x="1272" y="192"/>
                    <a:pt x="1272" y="192"/>
                    <a:pt x="1272" y="192"/>
                  </a:cubicBezTo>
                  <a:cubicBezTo>
                    <a:pt x="1285" y="192"/>
                    <a:pt x="1296" y="181"/>
                    <a:pt x="1296" y="168"/>
                  </a:cubicBezTo>
                  <a:cubicBezTo>
                    <a:pt x="1392" y="168"/>
                    <a:pt x="1392" y="168"/>
                    <a:pt x="1392" y="168"/>
                  </a:cubicBezTo>
                  <a:cubicBezTo>
                    <a:pt x="1392" y="936"/>
                    <a:pt x="1392" y="936"/>
                    <a:pt x="1392" y="936"/>
                  </a:cubicBezTo>
                  <a:cubicBezTo>
                    <a:pt x="48" y="936"/>
                    <a:pt x="48" y="936"/>
                    <a:pt x="48" y="936"/>
                  </a:cubicBezTo>
                  <a:cubicBezTo>
                    <a:pt x="48" y="792"/>
                    <a:pt x="48" y="792"/>
                    <a:pt x="48" y="792"/>
                  </a:cubicBezTo>
                  <a:cubicBezTo>
                    <a:pt x="48" y="779"/>
                    <a:pt x="37" y="768"/>
                    <a:pt x="24" y="768"/>
                  </a:cubicBezTo>
                  <a:cubicBezTo>
                    <a:pt x="11" y="768"/>
                    <a:pt x="0" y="779"/>
                    <a:pt x="0" y="792"/>
                  </a:cubicBezTo>
                  <a:cubicBezTo>
                    <a:pt x="0" y="960"/>
                    <a:pt x="0" y="960"/>
                    <a:pt x="0" y="960"/>
                  </a:cubicBezTo>
                  <a:cubicBezTo>
                    <a:pt x="0" y="973"/>
                    <a:pt x="11" y="984"/>
                    <a:pt x="24" y="984"/>
                  </a:cubicBezTo>
                  <a:cubicBezTo>
                    <a:pt x="408" y="984"/>
                    <a:pt x="408" y="984"/>
                    <a:pt x="408" y="984"/>
                  </a:cubicBezTo>
                  <a:cubicBezTo>
                    <a:pt x="408" y="1008"/>
                    <a:pt x="408" y="1008"/>
                    <a:pt x="408" y="1008"/>
                  </a:cubicBezTo>
                  <a:cubicBezTo>
                    <a:pt x="408" y="1048"/>
                    <a:pt x="440" y="1080"/>
                    <a:pt x="480" y="1080"/>
                  </a:cubicBezTo>
                  <a:cubicBezTo>
                    <a:pt x="864" y="1080"/>
                    <a:pt x="864" y="1080"/>
                    <a:pt x="864" y="1080"/>
                  </a:cubicBezTo>
                  <a:cubicBezTo>
                    <a:pt x="864" y="1104"/>
                    <a:pt x="864" y="1104"/>
                    <a:pt x="864" y="1104"/>
                  </a:cubicBezTo>
                  <a:cubicBezTo>
                    <a:pt x="864" y="1117"/>
                    <a:pt x="853" y="1128"/>
                    <a:pt x="840" y="1128"/>
                  </a:cubicBezTo>
                  <a:cubicBezTo>
                    <a:pt x="600" y="1128"/>
                    <a:pt x="600" y="1128"/>
                    <a:pt x="600" y="1128"/>
                  </a:cubicBezTo>
                  <a:cubicBezTo>
                    <a:pt x="587" y="1128"/>
                    <a:pt x="576" y="1139"/>
                    <a:pt x="576" y="1152"/>
                  </a:cubicBezTo>
                  <a:cubicBezTo>
                    <a:pt x="576" y="1165"/>
                    <a:pt x="587" y="1176"/>
                    <a:pt x="600" y="1176"/>
                  </a:cubicBezTo>
                  <a:cubicBezTo>
                    <a:pt x="600" y="1440"/>
                    <a:pt x="600" y="1440"/>
                    <a:pt x="600" y="1440"/>
                  </a:cubicBezTo>
                  <a:cubicBezTo>
                    <a:pt x="600" y="1453"/>
                    <a:pt x="611" y="1464"/>
                    <a:pt x="624" y="1464"/>
                  </a:cubicBezTo>
                  <a:cubicBezTo>
                    <a:pt x="637" y="1464"/>
                    <a:pt x="648" y="1453"/>
                    <a:pt x="648" y="1440"/>
                  </a:cubicBezTo>
                  <a:cubicBezTo>
                    <a:pt x="648" y="1176"/>
                    <a:pt x="648" y="1176"/>
                    <a:pt x="648" y="1176"/>
                  </a:cubicBezTo>
                  <a:cubicBezTo>
                    <a:pt x="792" y="1176"/>
                    <a:pt x="792" y="1176"/>
                    <a:pt x="792" y="1176"/>
                  </a:cubicBezTo>
                  <a:cubicBezTo>
                    <a:pt x="792" y="1440"/>
                    <a:pt x="792" y="1440"/>
                    <a:pt x="792" y="1440"/>
                  </a:cubicBezTo>
                  <a:cubicBezTo>
                    <a:pt x="792" y="1453"/>
                    <a:pt x="803" y="1464"/>
                    <a:pt x="816" y="1464"/>
                  </a:cubicBezTo>
                  <a:cubicBezTo>
                    <a:pt x="829" y="1464"/>
                    <a:pt x="840" y="1453"/>
                    <a:pt x="840" y="1440"/>
                  </a:cubicBezTo>
                  <a:cubicBezTo>
                    <a:pt x="840" y="1176"/>
                    <a:pt x="840" y="1176"/>
                    <a:pt x="840" y="1176"/>
                  </a:cubicBezTo>
                  <a:cubicBezTo>
                    <a:pt x="880" y="1176"/>
                    <a:pt x="912" y="1144"/>
                    <a:pt x="912" y="1104"/>
                  </a:cubicBezTo>
                  <a:cubicBezTo>
                    <a:pt x="912" y="1080"/>
                    <a:pt x="912" y="1080"/>
                    <a:pt x="912" y="1080"/>
                  </a:cubicBezTo>
                  <a:cubicBezTo>
                    <a:pt x="960" y="1080"/>
                    <a:pt x="960" y="1080"/>
                    <a:pt x="960" y="1080"/>
                  </a:cubicBezTo>
                  <a:cubicBezTo>
                    <a:pt x="1000" y="1080"/>
                    <a:pt x="1032" y="1048"/>
                    <a:pt x="1032" y="1008"/>
                  </a:cubicBezTo>
                  <a:cubicBezTo>
                    <a:pt x="1032" y="984"/>
                    <a:pt x="1032" y="984"/>
                    <a:pt x="1032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29" y="984"/>
                    <a:pt x="1440" y="973"/>
                    <a:pt x="1440" y="960"/>
                  </a:cubicBezTo>
                  <a:cubicBezTo>
                    <a:pt x="1440" y="144"/>
                    <a:pt x="1440" y="144"/>
                    <a:pt x="1440" y="144"/>
                  </a:cubicBezTo>
                  <a:cubicBezTo>
                    <a:pt x="1440" y="131"/>
                    <a:pt x="1429" y="120"/>
                    <a:pt x="1416" y="120"/>
                  </a:cubicBezTo>
                  <a:close/>
                  <a:moveTo>
                    <a:pt x="1104" y="144"/>
                  </a:moveTo>
                  <a:cubicBezTo>
                    <a:pt x="1104" y="96"/>
                    <a:pt x="1104" y="96"/>
                    <a:pt x="1104" y="96"/>
                  </a:cubicBezTo>
                  <a:cubicBezTo>
                    <a:pt x="1104" y="69"/>
                    <a:pt x="1125" y="48"/>
                    <a:pt x="1152" y="48"/>
                  </a:cubicBezTo>
                  <a:cubicBezTo>
                    <a:pt x="1200" y="48"/>
                    <a:pt x="1200" y="48"/>
                    <a:pt x="1200" y="48"/>
                  </a:cubicBezTo>
                  <a:cubicBezTo>
                    <a:pt x="1227" y="48"/>
                    <a:pt x="1248" y="69"/>
                    <a:pt x="1248" y="96"/>
                  </a:cubicBezTo>
                  <a:cubicBezTo>
                    <a:pt x="1248" y="144"/>
                    <a:pt x="1248" y="144"/>
                    <a:pt x="1248" y="144"/>
                  </a:cubicBezTo>
                  <a:lnTo>
                    <a:pt x="1104" y="144"/>
                  </a:lnTo>
                  <a:close/>
                  <a:moveTo>
                    <a:pt x="984" y="1008"/>
                  </a:moveTo>
                  <a:cubicBezTo>
                    <a:pt x="984" y="1021"/>
                    <a:pt x="973" y="1032"/>
                    <a:pt x="960" y="1032"/>
                  </a:cubicBezTo>
                  <a:cubicBezTo>
                    <a:pt x="480" y="1032"/>
                    <a:pt x="480" y="1032"/>
                    <a:pt x="480" y="1032"/>
                  </a:cubicBezTo>
                  <a:cubicBezTo>
                    <a:pt x="467" y="1032"/>
                    <a:pt x="456" y="1021"/>
                    <a:pt x="456" y="1008"/>
                  </a:cubicBezTo>
                  <a:cubicBezTo>
                    <a:pt x="456" y="984"/>
                    <a:pt x="456" y="984"/>
                    <a:pt x="456" y="984"/>
                  </a:cubicBezTo>
                  <a:cubicBezTo>
                    <a:pt x="984" y="984"/>
                    <a:pt x="984" y="984"/>
                    <a:pt x="984" y="984"/>
                  </a:cubicBezTo>
                  <a:lnTo>
                    <a:pt x="984" y="1008"/>
                  </a:lnTo>
                  <a:close/>
                  <a:moveTo>
                    <a:pt x="984" y="1008"/>
                  </a:moveTo>
                  <a:cubicBezTo>
                    <a:pt x="984" y="1008"/>
                    <a:pt x="984" y="1008"/>
                    <a:pt x="984" y="10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115B177-27B3-46EA-908B-84E0AE495C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63" y="2196"/>
              <a:ext cx="969" cy="456"/>
            </a:xfrm>
            <a:custGeom>
              <a:avLst/>
              <a:gdLst>
                <a:gd name="T0" fmla="*/ 24 w 408"/>
                <a:gd name="T1" fmla="*/ 192 h 192"/>
                <a:gd name="T2" fmla="*/ 216 w 408"/>
                <a:gd name="T3" fmla="*/ 192 h 192"/>
                <a:gd name="T4" fmla="*/ 240 w 408"/>
                <a:gd name="T5" fmla="*/ 168 h 192"/>
                <a:gd name="T6" fmla="*/ 240 w 408"/>
                <a:gd name="T7" fmla="*/ 144 h 192"/>
                <a:gd name="T8" fmla="*/ 384 w 408"/>
                <a:gd name="T9" fmla="*/ 144 h 192"/>
                <a:gd name="T10" fmla="*/ 408 w 408"/>
                <a:gd name="T11" fmla="*/ 120 h 192"/>
                <a:gd name="T12" fmla="*/ 384 w 408"/>
                <a:gd name="T13" fmla="*/ 96 h 192"/>
                <a:gd name="T14" fmla="*/ 240 w 408"/>
                <a:gd name="T15" fmla="*/ 96 h 192"/>
                <a:gd name="T16" fmla="*/ 144 w 408"/>
                <a:gd name="T17" fmla="*/ 0 h 192"/>
                <a:gd name="T18" fmla="*/ 96 w 408"/>
                <a:gd name="T19" fmla="*/ 0 h 192"/>
                <a:gd name="T20" fmla="*/ 0 w 408"/>
                <a:gd name="T21" fmla="*/ 96 h 192"/>
                <a:gd name="T22" fmla="*/ 0 w 408"/>
                <a:gd name="T23" fmla="*/ 168 h 192"/>
                <a:gd name="T24" fmla="*/ 24 w 408"/>
                <a:gd name="T25" fmla="*/ 192 h 192"/>
                <a:gd name="T26" fmla="*/ 48 w 408"/>
                <a:gd name="T27" fmla="*/ 96 h 192"/>
                <a:gd name="T28" fmla="*/ 96 w 408"/>
                <a:gd name="T29" fmla="*/ 48 h 192"/>
                <a:gd name="T30" fmla="*/ 144 w 408"/>
                <a:gd name="T31" fmla="*/ 48 h 192"/>
                <a:gd name="T32" fmla="*/ 192 w 408"/>
                <a:gd name="T33" fmla="*/ 96 h 192"/>
                <a:gd name="T34" fmla="*/ 192 w 408"/>
                <a:gd name="T35" fmla="*/ 144 h 192"/>
                <a:gd name="T36" fmla="*/ 48 w 408"/>
                <a:gd name="T37" fmla="*/ 144 h 192"/>
                <a:gd name="T38" fmla="*/ 48 w 408"/>
                <a:gd name="T39" fmla="*/ 96 h 192"/>
                <a:gd name="T40" fmla="*/ 48 w 408"/>
                <a:gd name="T41" fmla="*/ 96 h 192"/>
                <a:gd name="T42" fmla="*/ 48 w 408"/>
                <a:gd name="T43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8" h="192">
                  <a:moveTo>
                    <a:pt x="24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9" y="192"/>
                    <a:pt x="240" y="181"/>
                    <a:pt x="240" y="168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384" y="144"/>
                    <a:pt x="384" y="144"/>
                    <a:pt x="384" y="144"/>
                  </a:cubicBezTo>
                  <a:cubicBezTo>
                    <a:pt x="397" y="144"/>
                    <a:pt x="408" y="133"/>
                    <a:pt x="408" y="120"/>
                  </a:cubicBezTo>
                  <a:cubicBezTo>
                    <a:pt x="408" y="107"/>
                    <a:pt x="397" y="96"/>
                    <a:pt x="384" y="96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0" y="43"/>
                    <a:pt x="197" y="0"/>
                    <a:pt x="14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lose/>
                  <a:moveTo>
                    <a:pt x="48" y="96"/>
                  </a:moveTo>
                  <a:cubicBezTo>
                    <a:pt x="48" y="69"/>
                    <a:pt x="69" y="48"/>
                    <a:pt x="96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71" y="48"/>
                    <a:pt x="192" y="69"/>
                    <a:pt x="192" y="96"/>
                  </a:cubicBezTo>
                  <a:cubicBezTo>
                    <a:pt x="192" y="144"/>
                    <a:pt x="192" y="144"/>
                    <a:pt x="192" y="144"/>
                  </a:cubicBezTo>
                  <a:cubicBezTo>
                    <a:pt x="48" y="144"/>
                    <a:pt x="48" y="144"/>
                    <a:pt x="48" y="144"/>
                  </a:cubicBezTo>
                  <a:lnTo>
                    <a:pt x="48" y="96"/>
                  </a:ln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20FC9C5-488A-45B3-9C66-BBC0E96261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46" y="2196"/>
              <a:ext cx="969" cy="456"/>
            </a:xfrm>
            <a:custGeom>
              <a:avLst/>
              <a:gdLst>
                <a:gd name="T0" fmla="*/ 24 w 408"/>
                <a:gd name="T1" fmla="*/ 192 h 192"/>
                <a:gd name="T2" fmla="*/ 216 w 408"/>
                <a:gd name="T3" fmla="*/ 192 h 192"/>
                <a:gd name="T4" fmla="*/ 240 w 408"/>
                <a:gd name="T5" fmla="*/ 168 h 192"/>
                <a:gd name="T6" fmla="*/ 240 w 408"/>
                <a:gd name="T7" fmla="*/ 144 h 192"/>
                <a:gd name="T8" fmla="*/ 384 w 408"/>
                <a:gd name="T9" fmla="*/ 144 h 192"/>
                <a:gd name="T10" fmla="*/ 408 w 408"/>
                <a:gd name="T11" fmla="*/ 120 h 192"/>
                <a:gd name="T12" fmla="*/ 384 w 408"/>
                <a:gd name="T13" fmla="*/ 96 h 192"/>
                <a:gd name="T14" fmla="*/ 240 w 408"/>
                <a:gd name="T15" fmla="*/ 96 h 192"/>
                <a:gd name="T16" fmla="*/ 144 w 408"/>
                <a:gd name="T17" fmla="*/ 0 h 192"/>
                <a:gd name="T18" fmla="*/ 96 w 408"/>
                <a:gd name="T19" fmla="*/ 0 h 192"/>
                <a:gd name="T20" fmla="*/ 0 w 408"/>
                <a:gd name="T21" fmla="*/ 96 h 192"/>
                <a:gd name="T22" fmla="*/ 0 w 408"/>
                <a:gd name="T23" fmla="*/ 168 h 192"/>
                <a:gd name="T24" fmla="*/ 24 w 408"/>
                <a:gd name="T25" fmla="*/ 192 h 192"/>
                <a:gd name="T26" fmla="*/ 48 w 408"/>
                <a:gd name="T27" fmla="*/ 96 h 192"/>
                <a:gd name="T28" fmla="*/ 96 w 408"/>
                <a:gd name="T29" fmla="*/ 48 h 192"/>
                <a:gd name="T30" fmla="*/ 144 w 408"/>
                <a:gd name="T31" fmla="*/ 48 h 192"/>
                <a:gd name="T32" fmla="*/ 192 w 408"/>
                <a:gd name="T33" fmla="*/ 96 h 192"/>
                <a:gd name="T34" fmla="*/ 192 w 408"/>
                <a:gd name="T35" fmla="*/ 144 h 192"/>
                <a:gd name="T36" fmla="*/ 48 w 408"/>
                <a:gd name="T37" fmla="*/ 144 h 192"/>
                <a:gd name="T38" fmla="*/ 48 w 408"/>
                <a:gd name="T39" fmla="*/ 96 h 192"/>
                <a:gd name="T40" fmla="*/ 48 w 408"/>
                <a:gd name="T41" fmla="*/ 96 h 192"/>
                <a:gd name="T42" fmla="*/ 48 w 408"/>
                <a:gd name="T43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8" h="192">
                  <a:moveTo>
                    <a:pt x="24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9" y="192"/>
                    <a:pt x="240" y="181"/>
                    <a:pt x="240" y="168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384" y="144"/>
                    <a:pt x="384" y="144"/>
                    <a:pt x="384" y="144"/>
                  </a:cubicBezTo>
                  <a:cubicBezTo>
                    <a:pt x="397" y="144"/>
                    <a:pt x="408" y="133"/>
                    <a:pt x="408" y="120"/>
                  </a:cubicBezTo>
                  <a:cubicBezTo>
                    <a:pt x="408" y="107"/>
                    <a:pt x="397" y="96"/>
                    <a:pt x="384" y="96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0" y="43"/>
                    <a:pt x="197" y="0"/>
                    <a:pt x="14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lose/>
                  <a:moveTo>
                    <a:pt x="48" y="96"/>
                  </a:moveTo>
                  <a:cubicBezTo>
                    <a:pt x="48" y="69"/>
                    <a:pt x="69" y="48"/>
                    <a:pt x="96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71" y="48"/>
                    <a:pt x="192" y="69"/>
                    <a:pt x="192" y="96"/>
                  </a:cubicBezTo>
                  <a:cubicBezTo>
                    <a:pt x="192" y="144"/>
                    <a:pt x="192" y="144"/>
                    <a:pt x="192" y="144"/>
                  </a:cubicBezTo>
                  <a:cubicBezTo>
                    <a:pt x="48" y="144"/>
                    <a:pt x="48" y="144"/>
                    <a:pt x="48" y="144"/>
                  </a:cubicBezTo>
                  <a:lnTo>
                    <a:pt x="48" y="96"/>
                  </a:ln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7373F3D-674F-44D9-91BB-D4DF29529E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51" y="2992"/>
              <a:ext cx="1035" cy="1028"/>
            </a:xfrm>
            <a:custGeom>
              <a:avLst/>
              <a:gdLst>
                <a:gd name="T0" fmla="*/ 412 w 436"/>
                <a:gd name="T1" fmla="*/ 169 h 433"/>
                <a:gd name="T2" fmla="*/ 436 w 436"/>
                <a:gd name="T3" fmla="*/ 145 h 433"/>
                <a:gd name="T4" fmla="*/ 436 w 436"/>
                <a:gd name="T5" fmla="*/ 25 h 433"/>
                <a:gd name="T6" fmla="*/ 427 w 436"/>
                <a:gd name="T7" fmla="*/ 6 h 433"/>
                <a:gd name="T8" fmla="*/ 406 w 436"/>
                <a:gd name="T9" fmla="*/ 2 h 433"/>
                <a:gd name="T10" fmla="*/ 217 w 436"/>
                <a:gd name="T11" fmla="*/ 49 h 433"/>
                <a:gd name="T12" fmla="*/ 124 w 436"/>
                <a:gd name="T13" fmla="*/ 49 h 433"/>
                <a:gd name="T14" fmla="*/ 4 w 436"/>
                <a:gd name="T15" fmla="*/ 160 h 433"/>
                <a:gd name="T16" fmla="*/ 106 w 436"/>
                <a:gd name="T17" fmla="*/ 287 h 433"/>
                <a:gd name="T18" fmla="*/ 139 w 436"/>
                <a:gd name="T19" fmla="*/ 386 h 433"/>
                <a:gd name="T20" fmla="*/ 205 w 436"/>
                <a:gd name="T21" fmla="*/ 433 h 433"/>
                <a:gd name="T22" fmla="*/ 261 w 436"/>
                <a:gd name="T23" fmla="*/ 404 h 433"/>
                <a:gd name="T24" fmla="*/ 271 w 436"/>
                <a:gd name="T25" fmla="*/ 341 h 433"/>
                <a:gd name="T26" fmla="*/ 257 w 436"/>
                <a:gd name="T27" fmla="*/ 299 h 433"/>
                <a:gd name="T28" fmla="*/ 406 w 436"/>
                <a:gd name="T29" fmla="*/ 336 h 433"/>
                <a:gd name="T30" fmla="*/ 427 w 436"/>
                <a:gd name="T31" fmla="*/ 332 h 433"/>
                <a:gd name="T32" fmla="*/ 436 w 436"/>
                <a:gd name="T33" fmla="*/ 313 h 433"/>
                <a:gd name="T34" fmla="*/ 436 w 436"/>
                <a:gd name="T35" fmla="*/ 241 h 433"/>
                <a:gd name="T36" fmla="*/ 412 w 436"/>
                <a:gd name="T37" fmla="*/ 217 h 433"/>
                <a:gd name="T38" fmla="*/ 388 w 436"/>
                <a:gd name="T39" fmla="*/ 241 h 433"/>
                <a:gd name="T40" fmla="*/ 388 w 436"/>
                <a:gd name="T41" fmla="*/ 282 h 433"/>
                <a:gd name="T42" fmla="*/ 244 w 436"/>
                <a:gd name="T43" fmla="*/ 246 h 433"/>
                <a:gd name="T44" fmla="*/ 244 w 436"/>
                <a:gd name="T45" fmla="*/ 92 h 433"/>
                <a:gd name="T46" fmla="*/ 388 w 436"/>
                <a:gd name="T47" fmla="*/ 56 h 433"/>
                <a:gd name="T48" fmla="*/ 388 w 436"/>
                <a:gd name="T49" fmla="*/ 145 h 433"/>
                <a:gd name="T50" fmla="*/ 412 w 436"/>
                <a:gd name="T51" fmla="*/ 169 h 433"/>
                <a:gd name="T52" fmla="*/ 52 w 436"/>
                <a:gd name="T53" fmla="*/ 169 h 433"/>
                <a:gd name="T54" fmla="*/ 124 w 436"/>
                <a:gd name="T55" fmla="*/ 97 h 433"/>
                <a:gd name="T56" fmla="*/ 196 w 436"/>
                <a:gd name="T57" fmla="*/ 97 h 433"/>
                <a:gd name="T58" fmla="*/ 196 w 436"/>
                <a:gd name="T59" fmla="*/ 241 h 433"/>
                <a:gd name="T60" fmla="*/ 124 w 436"/>
                <a:gd name="T61" fmla="*/ 241 h 433"/>
                <a:gd name="T62" fmla="*/ 52 w 436"/>
                <a:gd name="T63" fmla="*/ 169 h 433"/>
                <a:gd name="T64" fmla="*/ 222 w 436"/>
                <a:gd name="T65" fmla="*/ 376 h 433"/>
                <a:gd name="T66" fmla="*/ 202 w 436"/>
                <a:gd name="T67" fmla="*/ 384 h 433"/>
                <a:gd name="T68" fmla="*/ 184 w 436"/>
                <a:gd name="T69" fmla="*/ 370 h 433"/>
                <a:gd name="T70" fmla="*/ 157 w 436"/>
                <a:gd name="T71" fmla="*/ 289 h 433"/>
                <a:gd name="T72" fmla="*/ 203 w 436"/>
                <a:gd name="T73" fmla="*/ 289 h 433"/>
                <a:gd name="T74" fmla="*/ 225 w 436"/>
                <a:gd name="T75" fmla="*/ 357 h 433"/>
                <a:gd name="T76" fmla="*/ 222 w 436"/>
                <a:gd name="T77" fmla="*/ 376 h 433"/>
                <a:gd name="T78" fmla="*/ 222 w 436"/>
                <a:gd name="T79" fmla="*/ 376 h 433"/>
                <a:gd name="T80" fmla="*/ 222 w 436"/>
                <a:gd name="T81" fmla="*/ 37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6" h="433">
                  <a:moveTo>
                    <a:pt x="412" y="169"/>
                  </a:moveTo>
                  <a:cubicBezTo>
                    <a:pt x="425" y="169"/>
                    <a:pt x="436" y="158"/>
                    <a:pt x="436" y="145"/>
                  </a:cubicBezTo>
                  <a:cubicBezTo>
                    <a:pt x="436" y="25"/>
                    <a:pt x="436" y="25"/>
                    <a:pt x="436" y="25"/>
                  </a:cubicBezTo>
                  <a:cubicBezTo>
                    <a:pt x="436" y="18"/>
                    <a:pt x="433" y="11"/>
                    <a:pt x="427" y="6"/>
                  </a:cubicBezTo>
                  <a:cubicBezTo>
                    <a:pt x="421" y="2"/>
                    <a:pt x="413" y="0"/>
                    <a:pt x="406" y="2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61" y="49"/>
                    <a:pt x="9" y="97"/>
                    <a:pt x="4" y="160"/>
                  </a:cubicBezTo>
                  <a:cubicBezTo>
                    <a:pt x="0" y="222"/>
                    <a:pt x="44" y="278"/>
                    <a:pt x="106" y="287"/>
                  </a:cubicBezTo>
                  <a:cubicBezTo>
                    <a:pt x="139" y="386"/>
                    <a:pt x="139" y="386"/>
                    <a:pt x="139" y="386"/>
                  </a:cubicBezTo>
                  <a:cubicBezTo>
                    <a:pt x="148" y="414"/>
                    <a:pt x="175" y="433"/>
                    <a:pt x="205" y="433"/>
                  </a:cubicBezTo>
                  <a:cubicBezTo>
                    <a:pt x="227" y="433"/>
                    <a:pt x="248" y="422"/>
                    <a:pt x="261" y="404"/>
                  </a:cubicBezTo>
                  <a:cubicBezTo>
                    <a:pt x="274" y="386"/>
                    <a:pt x="278" y="363"/>
                    <a:pt x="271" y="341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406" y="336"/>
                    <a:pt x="406" y="336"/>
                    <a:pt x="406" y="336"/>
                  </a:cubicBezTo>
                  <a:cubicBezTo>
                    <a:pt x="413" y="338"/>
                    <a:pt x="421" y="336"/>
                    <a:pt x="427" y="332"/>
                  </a:cubicBezTo>
                  <a:cubicBezTo>
                    <a:pt x="433" y="327"/>
                    <a:pt x="436" y="320"/>
                    <a:pt x="436" y="313"/>
                  </a:cubicBezTo>
                  <a:cubicBezTo>
                    <a:pt x="436" y="241"/>
                    <a:pt x="436" y="241"/>
                    <a:pt x="436" y="241"/>
                  </a:cubicBezTo>
                  <a:cubicBezTo>
                    <a:pt x="436" y="228"/>
                    <a:pt x="425" y="217"/>
                    <a:pt x="412" y="217"/>
                  </a:cubicBezTo>
                  <a:cubicBezTo>
                    <a:pt x="399" y="217"/>
                    <a:pt x="388" y="228"/>
                    <a:pt x="388" y="241"/>
                  </a:cubicBezTo>
                  <a:cubicBezTo>
                    <a:pt x="388" y="282"/>
                    <a:pt x="388" y="282"/>
                    <a:pt x="388" y="282"/>
                  </a:cubicBezTo>
                  <a:cubicBezTo>
                    <a:pt x="244" y="246"/>
                    <a:pt x="244" y="246"/>
                    <a:pt x="244" y="246"/>
                  </a:cubicBezTo>
                  <a:cubicBezTo>
                    <a:pt x="244" y="92"/>
                    <a:pt x="244" y="92"/>
                    <a:pt x="244" y="92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145"/>
                    <a:pt x="388" y="145"/>
                    <a:pt x="388" y="145"/>
                  </a:cubicBezTo>
                  <a:cubicBezTo>
                    <a:pt x="388" y="158"/>
                    <a:pt x="399" y="169"/>
                    <a:pt x="412" y="169"/>
                  </a:cubicBezTo>
                  <a:close/>
                  <a:moveTo>
                    <a:pt x="52" y="169"/>
                  </a:moveTo>
                  <a:cubicBezTo>
                    <a:pt x="52" y="129"/>
                    <a:pt x="84" y="97"/>
                    <a:pt x="124" y="97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6" y="241"/>
                    <a:pt x="196" y="241"/>
                    <a:pt x="196" y="241"/>
                  </a:cubicBezTo>
                  <a:cubicBezTo>
                    <a:pt x="124" y="241"/>
                    <a:pt x="124" y="241"/>
                    <a:pt x="124" y="241"/>
                  </a:cubicBezTo>
                  <a:cubicBezTo>
                    <a:pt x="84" y="241"/>
                    <a:pt x="52" y="209"/>
                    <a:pt x="52" y="169"/>
                  </a:cubicBezTo>
                  <a:close/>
                  <a:moveTo>
                    <a:pt x="222" y="376"/>
                  </a:moveTo>
                  <a:cubicBezTo>
                    <a:pt x="217" y="382"/>
                    <a:pt x="210" y="385"/>
                    <a:pt x="202" y="384"/>
                  </a:cubicBezTo>
                  <a:cubicBezTo>
                    <a:pt x="194" y="383"/>
                    <a:pt x="187" y="378"/>
                    <a:pt x="184" y="370"/>
                  </a:cubicBezTo>
                  <a:cubicBezTo>
                    <a:pt x="157" y="289"/>
                    <a:pt x="157" y="289"/>
                    <a:pt x="157" y="289"/>
                  </a:cubicBezTo>
                  <a:cubicBezTo>
                    <a:pt x="203" y="289"/>
                    <a:pt x="203" y="289"/>
                    <a:pt x="203" y="289"/>
                  </a:cubicBezTo>
                  <a:cubicBezTo>
                    <a:pt x="225" y="357"/>
                    <a:pt x="225" y="357"/>
                    <a:pt x="225" y="357"/>
                  </a:cubicBezTo>
                  <a:cubicBezTo>
                    <a:pt x="228" y="363"/>
                    <a:pt x="226" y="370"/>
                    <a:pt x="222" y="376"/>
                  </a:cubicBezTo>
                  <a:close/>
                  <a:moveTo>
                    <a:pt x="222" y="376"/>
                  </a:moveTo>
                  <a:cubicBezTo>
                    <a:pt x="222" y="376"/>
                    <a:pt x="222" y="376"/>
                    <a:pt x="222" y="3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1EBF2D73-8F76-454E-9EFD-5685D7CA5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96" y="2935"/>
              <a:ext cx="349" cy="230"/>
            </a:xfrm>
            <a:custGeom>
              <a:avLst/>
              <a:gdLst>
                <a:gd name="T0" fmla="*/ 26 w 147"/>
                <a:gd name="T1" fmla="*/ 97 h 97"/>
                <a:gd name="T2" fmla="*/ 37 w 147"/>
                <a:gd name="T3" fmla="*/ 94 h 97"/>
                <a:gd name="T4" fmla="*/ 133 w 147"/>
                <a:gd name="T5" fmla="*/ 46 h 97"/>
                <a:gd name="T6" fmla="*/ 145 w 147"/>
                <a:gd name="T7" fmla="*/ 33 h 97"/>
                <a:gd name="T8" fmla="*/ 143 w 147"/>
                <a:gd name="T9" fmla="*/ 14 h 97"/>
                <a:gd name="T10" fmla="*/ 130 w 147"/>
                <a:gd name="T11" fmla="*/ 2 h 97"/>
                <a:gd name="T12" fmla="*/ 111 w 147"/>
                <a:gd name="T13" fmla="*/ 4 h 97"/>
                <a:gd name="T14" fmla="*/ 15 w 147"/>
                <a:gd name="T15" fmla="*/ 52 h 97"/>
                <a:gd name="T16" fmla="*/ 3 w 147"/>
                <a:gd name="T17" fmla="*/ 79 h 97"/>
                <a:gd name="T18" fmla="*/ 26 w 147"/>
                <a:gd name="T19" fmla="*/ 97 h 97"/>
                <a:gd name="T20" fmla="*/ 26 w 147"/>
                <a:gd name="T21" fmla="*/ 97 h 97"/>
                <a:gd name="T22" fmla="*/ 26 w 147"/>
                <a:gd name="T2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7" h="97">
                  <a:moveTo>
                    <a:pt x="26" y="97"/>
                  </a:moveTo>
                  <a:cubicBezTo>
                    <a:pt x="30" y="97"/>
                    <a:pt x="33" y="96"/>
                    <a:pt x="37" y="94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38" y="44"/>
                    <a:pt x="143" y="39"/>
                    <a:pt x="145" y="33"/>
                  </a:cubicBezTo>
                  <a:cubicBezTo>
                    <a:pt x="147" y="27"/>
                    <a:pt x="146" y="20"/>
                    <a:pt x="143" y="14"/>
                  </a:cubicBezTo>
                  <a:cubicBezTo>
                    <a:pt x="141" y="9"/>
                    <a:pt x="136" y="4"/>
                    <a:pt x="130" y="2"/>
                  </a:cubicBezTo>
                  <a:cubicBezTo>
                    <a:pt x="124" y="0"/>
                    <a:pt x="117" y="1"/>
                    <a:pt x="111" y="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5" y="56"/>
                    <a:pt x="0" y="68"/>
                    <a:pt x="3" y="79"/>
                  </a:cubicBezTo>
                  <a:cubicBezTo>
                    <a:pt x="5" y="89"/>
                    <a:pt x="15" y="97"/>
                    <a:pt x="26" y="97"/>
                  </a:cubicBezTo>
                  <a:close/>
                  <a:moveTo>
                    <a:pt x="26" y="97"/>
                  </a:moveTo>
                  <a:cubicBezTo>
                    <a:pt x="26" y="97"/>
                    <a:pt x="26" y="97"/>
                    <a:pt x="26" y="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B1D03654-E49F-47B7-90EB-0F9AB1F865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00" y="3336"/>
              <a:ext cx="342" cy="114"/>
            </a:xfrm>
            <a:custGeom>
              <a:avLst/>
              <a:gdLst>
                <a:gd name="T0" fmla="*/ 24 w 144"/>
                <a:gd name="T1" fmla="*/ 48 h 48"/>
                <a:gd name="T2" fmla="*/ 120 w 144"/>
                <a:gd name="T3" fmla="*/ 48 h 48"/>
                <a:gd name="T4" fmla="*/ 144 w 144"/>
                <a:gd name="T5" fmla="*/ 24 h 48"/>
                <a:gd name="T6" fmla="*/ 120 w 144"/>
                <a:gd name="T7" fmla="*/ 0 h 48"/>
                <a:gd name="T8" fmla="*/ 24 w 144"/>
                <a:gd name="T9" fmla="*/ 0 h 48"/>
                <a:gd name="T10" fmla="*/ 0 w 144"/>
                <a:gd name="T11" fmla="*/ 24 h 48"/>
                <a:gd name="T12" fmla="*/ 24 w 144"/>
                <a:gd name="T13" fmla="*/ 48 h 48"/>
                <a:gd name="T14" fmla="*/ 24 w 144"/>
                <a:gd name="T15" fmla="*/ 48 h 48"/>
                <a:gd name="T16" fmla="*/ 24 w 144"/>
                <a:gd name="T1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48">
                  <a:moveTo>
                    <a:pt x="24" y="48"/>
                  </a:moveTo>
                  <a:cubicBezTo>
                    <a:pt x="120" y="48"/>
                    <a:pt x="120" y="48"/>
                    <a:pt x="120" y="48"/>
                  </a:cubicBezTo>
                  <a:cubicBezTo>
                    <a:pt x="133" y="48"/>
                    <a:pt x="144" y="37"/>
                    <a:pt x="144" y="24"/>
                  </a:cubicBezTo>
                  <a:cubicBezTo>
                    <a:pt x="144" y="11"/>
                    <a:pt x="133" y="0"/>
                    <a:pt x="12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7E0782E3-3D89-4A30-B048-D6DBE83CC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98" y="3619"/>
              <a:ext cx="347" cy="173"/>
            </a:xfrm>
            <a:custGeom>
              <a:avLst/>
              <a:gdLst>
                <a:gd name="T0" fmla="*/ 127 w 146"/>
                <a:gd name="T1" fmla="*/ 26 h 73"/>
                <a:gd name="T2" fmla="*/ 31 w 146"/>
                <a:gd name="T3" fmla="*/ 2 h 73"/>
                <a:gd name="T4" fmla="*/ 12 w 146"/>
                <a:gd name="T5" fmla="*/ 4 h 73"/>
                <a:gd name="T6" fmla="*/ 1 w 146"/>
                <a:gd name="T7" fmla="*/ 19 h 73"/>
                <a:gd name="T8" fmla="*/ 4 w 146"/>
                <a:gd name="T9" fmla="*/ 37 h 73"/>
                <a:gd name="T10" fmla="*/ 19 w 146"/>
                <a:gd name="T11" fmla="*/ 48 h 73"/>
                <a:gd name="T12" fmla="*/ 115 w 146"/>
                <a:gd name="T13" fmla="*/ 72 h 73"/>
                <a:gd name="T14" fmla="*/ 121 w 146"/>
                <a:gd name="T15" fmla="*/ 73 h 73"/>
                <a:gd name="T16" fmla="*/ 145 w 146"/>
                <a:gd name="T17" fmla="*/ 52 h 73"/>
                <a:gd name="T18" fmla="*/ 127 w 146"/>
                <a:gd name="T19" fmla="*/ 26 h 73"/>
                <a:gd name="T20" fmla="*/ 127 w 146"/>
                <a:gd name="T21" fmla="*/ 26 h 73"/>
                <a:gd name="T22" fmla="*/ 127 w 146"/>
                <a:gd name="T23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73">
                  <a:moveTo>
                    <a:pt x="127" y="26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5" y="0"/>
                    <a:pt x="18" y="1"/>
                    <a:pt x="12" y="4"/>
                  </a:cubicBezTo>
                  <a:cubicBezTo>
                    <a:pt x="7" y="7"/>
                    <a:pt x="3" y="13"/>
                    <a:pt x="1" y="19"/>
                  </a:cubicBezTo>
                  <a:cubicBezTo>
                    <a:pt x="0" y="25"/>
                    <a:pt x="1" y="32"/>
                    <a:pt x="4" y="37"/>
                  </a:cubicBezTo>
                  <a:cubicBezTo>
                    <a:pt x="7" y="43"/>
                    <a:pt x="13" y="47"/>
                    <a:pt x="19" y="48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7" y="73"/>
                    <a:pt x="119" y="73"/>
                    <a:pt x="121" y="73"/>
                  </a:cubicBezTo>
                  <a:cubicBezTo>
                    <a:pt x="133" y="73"/>
                    <a:pt x="143" y="64"/>
                    <a:pt x="145" y="52"/>
                  </a:cubicBezTo>
                  <a:cubicBezTo>
                    <a:pt x="146" y="40"/>
                    <a:pt x="139" y="29"/>
                    <a:pt x="127" y="26"/>
                  </a:cubicBezTo>
                  <a:close/>
                  <a:moveTo>
                    <a:pt x="127" y="26"/>
                  </a:moveTo>
                  <a:cubicBezTo>
                    <a:pt x="127" y="26"/>
                    <a:pt x="127" y="26"/>
                    <a:pt x="127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264ABE92-D7FB-4C9E-8A68-6F9A8C84AD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77" y="2937"/>
              <a:ext cx="912" cy="1140"/>
            </a:xfrm>
            <a:custGeom>
              <a:avLst/>
              <a:gdLst>
                <a:gd name="T0" fmla="*/ 384 w 384"/>
                <a:gd name="T1" fmla="*/ 120 h 480"/>
                <a:gd name="T2" fmla="*/ 264 w 384"/>
                <a:gd name="T3" fmla="*/ 0 h 480"/>
                <a:gd name="T4" fmla="*/ 24 w 384"/>
                <a:gd name="T5" fmla="*/ 0 h 480"/>
                <a:gd name="T6" fmla="*/ 0 w 384"/>
                <a:gd name="T7" fmla="*/ 24 h 480"/>
                <a:gd name="T8" fmla="*/ 0 w 384"/>
                <a:gd name="T9" fmla="*/ 120 h 480"/>
                <a:gd name="T10" fmla="*/ 73 w 384"/>
                <a:gd name="T11" fmla="*/ 230 h 480"/>
                <a:gd name="T12" fmla="*/ 103 w 384"/>
                <a:gd name="T13" fmla="*/ 296 h 480"/>
                <a:gd name="T14" fmla="*/ 24 w 384"/>
                <a:gd name="T15" fmla="*/ 408 h 480"/>
                <a:gd name="T16" fmla="*/ 24 w 384"/>
                <a:gd name="T17" fmla="*/ 456 h 480"/>
                <a:gd name="T18" fmla="*/ 48 w 384"/>
                <a:gd name="T19" fmla="*/ 480 h 480"/>
                <a:gd name="T20" fmla="*/ 72 w 384"/>
                <a:gd name="T21" fmla="*/ 456 h 480"/>
                <a:gd name="T22" fmla="*/ 72 w 384"/>
                <a:gd name="T23" fmla="*/ 408 h 480"/>
                <a:gd name="T24" fmla="*/ 120 w 384"/>
                <a:gd name="T25" fmla="*/ 340 h 480"/>
                <a:gd name="T26" fmla="*/ 120 w 384"/>
                <a:gd name="T27" fmla="*/ 360 h 480"/>
                <a:gd name="T28" fmla="*/ 127 w 384"/>
                <a:gd name="T29" fmla="*/ 377 h 480"/>
                <a:gd name="T30" fmla="*/ 175 w 384"/>
                <a:gd name="T31" fmla="*/ 425 h 480"/>
                <a:gd name="T32" fmla="*/ 209 w 384"/>
                <a:gd name="T33" fmla="*/ 425 h 480"/>
                <a:gd name="T34" fmla="*/ 257 w 384"/>
                <a:gd name="T35" fmla="*/ 377 h 480"/>
                <a:gd name="T36" fmla="*/ 264 w 384"/>
                <a:gd name="T37" fmla="*/ 360 h 480"/>
                <a:gd name="T38" fmla="*/ 264 w 384"/>
                <a:gd name="T39" fmla="*/ 340 h 480"/>
                <a:gd name="T40" fmla="*/ 312 w 384"/>
                <a:gd name="T41" fmla="*/ 408 h 480"/>
                <a:gd name="T42" fmla="*/ 312 w 384"/>
                <a:gd name="T43" fmla="*/ 456 h 480"/>
                <a:gd name="T44" fmla="*/ 336 w 384"/>
                <a:gd name="T45" fmla="*/ 480 h 480"/>
                <a:gd name="T46" fmla="*/ 360 w 384"/>
                <a:gd name="T47" fmla="*/ 456 h 480"/>
                <a:gd name="T48" fmla="*/ 360 w 384"/>
                <a:gd name="T49" fmla="*/ 408 h 480"/>
                <a:gd name="T50" fmla="*/ 281 w 384"/>
                <a:gd name="T51" fmla="*/ 296 h 480"/>
                <a:gd name="T52" fmla="*/ 311 w 384"/>
                <a:gd name="T53" fmla="*/ 230 h 480"/>
                <a:gd name="T54" fmla="*/ 384 w 384"/>
                <a:gd name="T55" fmla="*/ 120 h 480"/>
                <a:gd name="T56" fmla="*/ 48 w 384"/>
                <a:gd name="T57" fmla="*/ 120 h 480"/>
                <a:gd name="T58" fmla="*/ 48 w 384"/>
                <a:gd name="T59" fmla="*/ 48 h 480"/>
                <a:gd name="T60" fmla="*/ 264 w 384"/>
                <a:gd name="T61" fmla="*/ 48 h 480"/>
                <a:gd name="T62" fmla="*/ 336 w 384"/>
                <a:gd name="T63" fmla="*/ 120 h 480"/>
                <a:gd name="T64" fmla="*/ 312 w 384"/>
                <a:gd name="T65" fmla="*/ 173 h 480"/>
                <a:gd name="T66" fmla="*/ 312 w 384"/>
                <a:gd name="T67" fmla="*/ 168 h 480"/>
                <a:gd name="T68" fmla="*/ 240 w 384"/>
                <a:gd name="T69" fmla="*/ 96 h 480"/>
                <a:gd name="T70" fmla="*/ 144 w 384"/>
                <a:gd name="T71" fmla="*/ 96 h 480"/>
                <a:gd name="T72" fmla="*/ 72 w 384"/>
                <a:gd name="T73" fmla="*/ 168 h 480"/>
                <a:gd name="T74" fmla="*/ 72 w 384"/>
                <a:gd name="T75" fmla="*/ 173 h 480"/>
                <a:gd name="T76" fmla="*/ 48 w 384"/>
                <a:gd name="T77" fmla="*/ 120 h 480"/>
                <a:gd name="T78" fmla="*/ 192 w 384"/>
                <a:gd name="T79" fmla="*/ 288 h 480"/>
                <a:gd name="T80" fmla="*/ 120 w 384"/>
                <a:gd name="T81" fmla="*/ 216 h 480"/>
                <a:gd name="T82" fmla="*/ 120 w 384"/>
                <a:gd name="T83" fmla="*/ 168 h 480"/>
                <a:gd name="T84" fmla="*/ 144 w 384"/>
                <a:gd name="T85" fmla="*/ 144 h 480"/>
                <a:gd name="T86" fmla="*/ 240 w 384"/>
                <a:gd name="T87" fmla="*/ 144 h 480"/>
                <a:gd name="T88" fmla="*/ 264 w 384"/>
                <a:gd name="T89" fmla="*/ 168 h 480"/>
                <a:gd name="T90" fmla="*/ 264 w 384"/>
                <a:gd name="T91" fmla="*/ 216 h 480"/>
                <a:gd name="T92" fmla="*/ 192 w 384"/>
                <a:gd name="T93" fmla="*/ 288 h 480"/>
                <a:gd name="T94" fmla="*/ 192 w 384"/>
                <a:gd name="T95" fmla="*/ 374 h 480"/>
                <a:gd name="T96" fmla="*/ 168 w 384"/>
                <a:gd name="T97" fmla="*/ 350 h 480"/>
                <a:gd name="T98" fmla="*/ 168 w 384"/>
                <a:gd name="T99" fmla="*/ 334 h 480"/>
                <a:gd name="T100" fmla="*/ 216 w 384"/>
                <a:gd name="T101" fmla="*/ 334 h 480"/>
                <a:gd name="T102" fmla="*/ 216 w 384"/>
                <a:gd name="T103" fmla="*/ 350 h 480"/>
                <a:gd name="T104" fmla="*/ 192 w 384"/>
                <a:gd name="T105" fmla="*/ 374 h 480"/>
                <a:gd name="T106" fmla="*/ 192 w 384"/>
                <a:gd name="T107" fmla="*/ 374 h 480"/>
                <a:gd name="T108" fmla="*/ 192 w 384"/>
                <a:gd name="T109" fmla="*/ 374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4" h="480">
                  <a:moveTo>
                    <a:pt x="384" y="120"/>
                  </a:moveTo>
                  <a:cubicBezTo>
                    <a:pt x="384" y="54"/>
                    <a:pt x="330" y="0"/>
                    <a:pt x="2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68"/>
                    <a:pt x="29" y="211"/>
                    <a:pt x="73" y="230"/>
                  </a:cubicBezTo>
                  <a:cubicBezTo>
                    <a:pt x="76" y="254"/>
                    <a:pt x="87" y="277"/>
                    <a:pt x="103" y="296"/>
                  </a:cubicBezTo>
                  <a:cubicBezTo>
                    <a:pt x="56" y="313"/>
                    <a:pt x="24" y="358"/>
                    <a:pt x="24" y="408"/>
                  </a:cubicBezTo>
                  <a:cubicBezTo>
                    <a:pt x="24" y="456"/>
                    <a:pt x="24" y="456"/>
                    <a:pt x="24" y="456"/>
                  </a:cubicBezTo>
                  <a:cubicBezTo>
                    <a:pt x="24" y="469"/>
                    <a:pt x="35" y="480"/>
                    <a:pt x="48" y="480"/>
                  </a:cubicBezTo>
                  <a:cubicBezTo>
                    <a:pt x="61" y="480"/>
                    <a:pt x="72" y="469"/>
                    <a:pt x="72" y="456"/>
                  </a:cubicBezTo>
                  <a:cubicBezTo>
                    <a:pt x="72" y="408"/>
                    <a:pt x="72" y="408"/>
                    <a:pt x="72" y="408"/>
                  </a:cubicBezTo>
                  <a:cubicBezTo>
                    <a:pt x="72" y="378"/>
                    <a:pt x="91" y="351"/>
                    <a:pt x="120" y="3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120" y="366"/>
                    <a:pt x="123" y="372"/>
                    <a:pt x="127" y="377"/>
                  </a:cubicBezTo>
                  <a:cubicBezTo>
                    <a:pt x="175" y="425"/>
                    <a:pt x="175" y="425"/>
                    <a:pt x="175" y="425"/>
                  </a:cubicBezTo>
                  <a:cubicBezTo>
                    <a:pt x="184" y="434"/>
                    <a:pt x="200" y="434"/>
                    <a:pt x="209" y="425"/>
                  </a:cubicBezTo>
                  <a:cubicBezTo>
                    <a:pt x="257" y="377"/>
                    <a:pt x="257" y="377"/>
                    <a:pt x="257" y="377"/>
                  </a:cubicBezTo>
                  <a:cubicBezTo>
                    <a:pt x="261" y="372"/>
                    <a:pt x="264" y="366"/>
                    <a:pt x="264" y="360"/>
                  </a:cubicBezTo>
                  <a:cubicBezTo>
                    <a:pt x="264" y="340"/>
                    <a:pt x="264" y="340"/>
                    <a:pt x="264" y="340"/>
                  </a:cubicBezTo>
                  <a:cubicBezTo>
                    <a:pt x="293" y="351"/>
                    <a:pt x="312" y="378"/>
                    <a:pt x="312" y="408"/>
                  </a:cubicBezTo>
                  <a:cubicBezTo>
                    <a:pt x="312" y="456"/>
                    <a:pt x="312" y="456"/>
                    <a:pt x="312" y="456"/>
                  </a:cubicBezTo>
                  <a:cubicBezTo>
                    <a:pt x="312" y="469"/>
                    <a:pt x="323" y="480"/>
                    <a:pt x="336" y="480"/>
                  </a:cubicBezTo>
                  <a:cubicBezTo>
                    <a:pt x="349" y="480"/>
                    <a:pt x="360" y="469"/>
                    <a:pt x="360" y="456"/>
                  </a:cubicBezTo>
                  <a:cubicBezTo>
                    <a:pt x="360" y="408"/>
                    <a:pt x="360" y="408"/>
                    <a:pt x="360" y="408"/>
                  </a:cubicBezTo>
                  <a:cubicBezTo>
                    <a:pt x="360" y="358"/>
                    <a:pt x="328" y="313"/>
                    <a:pt x="281" y="296"/>
                  </a:cubicBezTo>
                  <a:cubicBezTo>
                    <a:pt x="297" y="277"/>
                    <a:pt x="308" y="254"/>
                    <a:pt x="311" y="230"/>
                  </a:cubicBezTo>
                  <a:cubicBezTo>
                    <a:pt x="355" y="211"/>
                    <a:pt x="384" y="168"/>
                    <a:pt x="384" y="120"/>
                  </a:cubicBezTo>
                  <a:close/>
                  <a:moveTo>
                    <a:pt x="48" y="120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304" y="48"/>
                    <a:pt x="336" y="80"/>
                    <a:pt x="336" y="120"/>
                  </a:cubicBezTo>
                  <a:cubicBezTo>
                    <a:pt x="336" y="140"/>
                    <a:pt x="327" y="160"/>
                    <a:pt x="312" y="173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28"/>
                    <a:pt x="280" y="96"/>
                    <a:pt x="240" y="96"/>
                  </a:cubicBezTo>
                  <a:cubicBezTo>
                    <a:pt x="144" y="96"/>
                    <a:pt x="144" y="96"/>
                    <a:pt x="144" y="96"/>
                  </a:cubicBezTo>
                  <a:cubicBezTo>
                    <a:pt x="104" y="96"/>
                    <a:pt x="72" y="128"/>
                    <a:pt x="72" y="168"/>
                  </a:cubicBezTo>
                  <a:cubicBezTo>
                    <a:pt x="72" y="173"/>
                    <a:pt x="72" y="173"/>
                    <a:pt x="72" y="173"/>
                  </a:cubicBezTo>
                  <a:cubicBezTo>
                    <a:pt x="57" y="160"/>
                    <a:pt x="48" y="140"/>
                    <a:pt x="48" y="120"/>
                  </a:cubicBezTo>
                  <a:close/>
                  <a:moveTo>
                    <a:pt x="192" y="288"/>
                  </a:moveTo>
                  <a:cubicBezTo>
                    <a:pt x="152" y="288"/>
                    <a:pt x="120" y="256"/>
                    <a:pt x="120" y="216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55"/>
                    <a:pt x="131" y="144"/>
                    <a:pt x="144" y="144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253" y="144"/>
                    <a:pt x="264" y="155"/>
                    <a:pt x="264" y="168"/>
                  </a:cubicBezTo>
                  <a:cubicBezTo>
                    <a:pt x="264" y="216"/>
                    <a:pt x="264" y="216"/>
                    <a:pt x="264" y="216"/>
                  </a:cubicBezTo>
                  <a:cubicBezTo>
                    <a:pt x="264" y="256"/>
                    <a:pt x="232" y="288"/>
                    <a:pt x="192" y="288"/>
                  </a:cubicBezTo>
                  <a:close/>
                  <a:moveTo>
                    <a:pt x="192" y="374"/>
                  </a:moveTo>
                  <a:cubicBezTo>
                    <a:pt x="168" y="350"/>
                    <a:pt x="168" y="350"/>
                    <a:pt x="168" y="350"/>
                  </a:cubicBezTo>
                  <a:cubicBezTo>
                    <a:pt x="168" y="334"/>
                    <a:pt x="168" y="334"/>
                    <a:pt x="168" y="334"/>
                  </a:cubicBezTo>
                  <a:cubicBezTo>
                    <a:pt x="184" y="337"/>
                    <a:pt x="200" y="337"/>
                    <a:pt x="216" y="334"/>
                  </a:cubicBezTo>
                  <a:cubicBezTo>
                    <a:pt x="216" y="350"/>
                    <a:pt x="216" y="350"/>
                    <a:pt x="216" y="350"/>
                  </a:cubicBezTo>
                  <a:lnTo>
                    <a:pt x="192" y="374"/>
                  </a:lnTo>
                  <a:close/>
                  <a:moveTo>
                    <a:pt x="192" y="374"/>
                  </a:moveTo>
                  <a:cubicBezTo>
                    <a:pt x="192" y="374"/>
                    <a:pt x="192" y="374"/>
                    <a:pt x="192" y="3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16">
            <a:extLst>
              <a:ext uri="{FF2B5EF4-FFF2-40B4-BE49-F238E27FC236}">
                <a16:creationId xmlns:a16="http://schemas.microsoft.com/office/drawing/2014/main" id="{790BE282-832E-4F81-80BB-A91ED2116D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846663" y="4794758"/>
            <a:ext cx="1607720" cy="1634539"/>
            <a:chOff x="11041" y="1308"/>
            <a:chExt cx="3477" cy="3535"/>
          </a:xfrm>
          <a:solidFill>
            <a:srgbClr val="867551"/>
          </a:solidFill>
        </p:grpSpPr>
        <p:sp>
          <p:nvSpPr>
            <p:cNvPr id="67" name="Rectangle 17">
              <a:extLst>
                <a:ext uri="{FF2B5EF4-FFF2-40B4-BE49-F238E27FC236}">
                  <a16:creationId xmlns:a16="http://schemas.microsoft.com/office/drawing/2014/main" id="{D6B13216-35A0-4331-B2D6-9D37627B0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51" y="1308"/>
              <a:ext cx="114" cy="2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C590E930-6546-4CCF-BBF8-73254B793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04" y="1389"/>
              <a:ext cx="209" cy="235"/>
            </a:xfrm>
            <a:custGeom>
              <a:avLst/>
              <a:gdLst>
                <a:gd name="T0" fmla="*/ 0 w 209"/>
                <a:gd name="T1" fmla="*/ 64 h 235"/>
                <a:gd name="T2" fmla="*/ 95 w 209"/>
                <a:gd name="T3" fmla="*/ 0 h 235"/>
                <a:gd name="T4" fmla="*/ 209 w 209"/>
                <a:gd name="T5" fmla="*/ 171 h 235"/>
                <a:gd name="T6" fmla="*/ 114 w 209"/>
                <a:gd name="T7" fmla="*/ 235 h 235"/>
                <a:gd name="T8" fmla="*/ 0 w 209"/>
                <a:gd name="T9" fmla="*/ 64 h 235"/>
                <a:gd name="T10" fmla="*/ 0 w 209"/>
                <a:gd name="T11" fmla="*/ 64 h 235"/>
                <a:gd name="T12" fmla="*/ 0 w 209"/>
                <a:gd name="T13" fmla="*/ 6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5">
                  <a:moveTo>
                    <a:pt x="0" y="64"/>
                  </a:moveTo>
                  <a:lnTo>
                    <a:pt x="95" y="0"/>
                  </a:lnTo>
                  <a:lnTo>
                    <a:pt x="209" y="171"/>
                  </a:lnTo>
                  <a:lnTo>
                    <a:pt x="114" y="235"/>
                  </a:lnTo>
                  <a:lnTo>
                    <a:pt x="0" y="64"/>
                  </a:lnTo>
                  <a:close/>
                  <a:moveTo>
                    <a:pt x="0" y="64"/>
                  </a:move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69BB8677-9F64-4735-A950-79F2988A15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04" y="1389"/>
              <a:ext cx="209" cy="235"/>
            </a:xfrm>
            <a:custGeom>
              <a:avLst/>
              <a:gdLst>
                <a:gd name="T0" fmla="*/ 0 w 209"/>
                <a:gd name="T1" fmla="*/ 64 h 235"/>
                <a:gd name="T2" fmla="*/ 95 w 209"/>
                <a:gd name="T3" fmla="*/ 0 h 235"/>
                <a:gd name="T4" fmla="*/ 209 w 209"/>
                <a:gd name="T5" fmla="*/ 171 h 235"/>
                <a:gd name="T6" fmla="*/ 114 w 209"/>
                <a:gd name="T7" fmla="*/ 235 h 235"/>
                <a:gd name="T8" fmla="*/ 0 w 209"/>
                <a:gd name="T9" fmla="*/ 64 h 235"/>
                <a:gd name="T10" fmla="*/ 0 w 209"/>
                <a:gd name="T11" fmla="*/ 64 h 235"/>
                <a:gd name="T12" fmla="*/ 0 w 209"/>
                <a:gd name="T13" fmla="*/ 6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5">
                  <a:moveTo>
                    <a:pt x="0" y="64"/>
                  </a:moveTo>
                  <a:lnTo>
                    <a:pt x="95" y="0"/>
                  </a:lnTo>
                  <a:lnTo>
                    <a:pt x="209" y="171"/>
                  </a:lnTo>
                  <a:lnTo>
                    <a:pt x="114" y="235"/>
                  </a:lnTo>
                  <a:lnTo>
                    <a:pt x="0" y="64"/>
                  </a:lnTo>
                  <a:moveTo>
                    <a:pt x="0" y="64"/>
                  </a:moveTo>
                  <a:lnTo>
                    <a:pt x="0" y="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B5B00815-B3E0-4264-89DD-1DFE28802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" y="1392"/>
              <a:ext cx="209" cy="232"/>
            </a:xfrm>
            <a:custGeom>
              <a:avLst/>
              <a:gdLst>
                <a:gd name="T0" fmla="*/ 0 w 209"/>
                <a:gd name="T1" fmla="*/ 171 h 232"/>
                <a:gd name="T2" fmla="*/ 114 w 209"/>
                <a:gd name="T3" fmla="*/ 0 h 232"/>
                <a:gd name="T4" fmla="*/ 209 w 209"/>
                <a:gd name="T5" fmla="*/ 61 h 232"/>
                <a:gd name="T6" fmla="*/ 95 w 209"/>
                <a:gd name="T7" fmla="*/ 232 h 232"/>
                <a:gd name="T8" fmla="*/ 0 w 209"/>
                <a:gd name="T9" fmla="*/ 171 h 232"/>
                <a:gd name="T10" fmla="*/ 0 w 209"/>
                <a:gd name="T11" fmla="*/ 171 h 232"/>
                <a:gd name="T12" fmla="*/ 0 w 209"/>
                <a:gd name="T13" fmla="*/ 1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2">
                  <a:moveTo>
                    <a:pt x="0" y="171"/>
                  </a:moveTo>
                  <a:lnTo>
                    <a:pt x="114" y="0"/>
                  </a:lnTo>
                  <a:lnTo>
                    <a:pt x="209" y="61"/>
                  </a:lnTo>
                  <a:lnTo>
                    <a:pt x="95" y="232"/>
                  </a:lnTo>
                  <a:lnTo>
                    <a:pt x="0" y="171"/>
                  </a:lnTo>
                  <a:close/>
                  <a:moveTo>
                    <a:pt x="0" y="171"/>
                  </a:moveTo>
                  <a:lnTo>
                    <a:pt x="0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ABCFBD54-BCB5-49C4-AFD4-56636C0667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" y="1392"/>
              <a:ext cx="209" cy="232"/>
            </a:xfrm>
            <a:custGeom>
              <a:avLst/>
              <a:gdLst>
                <a:gd name="T0" fmla="*/ 0 w 209"/>
                <a:gd name="T1" fmla="*/ 171 h 232"/>
                <a:gd name="T2" fmla="*/ 114 w 209"/>
                <a:gd name="T3" fmla="*/ 0 h 232"/>
                <a:gd name="T4" fmla="*/ 209 w 209"/>
                <a:gd name="T5" fmla="*/ 61 h 232"/>
                <a:gd name="T6" fmla="*/ 95 w 209"/>
                <a:gd name="T7" fmla="*/ 232 h 232"/>
                <a:gd name="T8" fmla="*/ 0 w 209"/>
                <a:gd name="T9" fmla="*/ 171 h 232"/>
                <a:gd name="T10" fmla="*/ 0 w 209"/>
                <a:gd name="T11" fmla="*/ 171 h 232"/>
                <a:gd name="T12" fmla="*/ 0 w 209"/>
                <a:gd name="T13" fmla="*/ 1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2">
                  <a:moveTo>
                    <a:pt x="0" y="171"/>
                  </a:moveTo>
                  <a:lnTo>
                    <a:pt x="114" y="0"/>
                  </a:lnTo>
                  <a:lnTo>
                    <a:pt x="209" y="61"/>
                  </a:lnTo>
                  <a:lnTo>
                    <a:pt x="95" y="232"/>
                  </a:lnTo>
                  <a:lnTo>
                    <a:pt x="0" y="171"/>
                  </a:lnTo>
                  <a:moveTo>
                    <a:pt x="0" y="171"/>
                  </a:moveTo>
                  <a:lnTo>
                    <a:pt x="0" y="1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6E153D80-A5D8-48D9-BF10-CD476B6AFE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41" y="1651"/>
              <a:ext cx="3477" cy="3192"/>
            </a:xfrm>
            <a:custGeom>
              <a:avLst/>
              <a:gdLst>
                <a:gd name="T0" fmla="*/ 912 w 1464"/>
                <a:gd name="T1" fmla="*/ 960 h 1344"/>
                <a:gd name="T2" fmla="*/ 1248 w 1464"/>
                <a:gd name="T3" fmla="*/ 816 h 1344"/>
                <a:gd name="T4" fmla="*/ 959 w 1464"/>
                <a:gd name="T5" fmla="*/ 96 h 1344"/>
                <a:gd name="T6" fmla="*/ 336 w 1464"/>
                <a:gd name="T7" fmla="*/ 96 h 1344"/>
                <a:gd name="T8" fmla="*/ 72 w 1464"/>
                <a:gd name="T9" fmla="*/ 672 h 1344"/>
                <a:gd name="T10" fmla="*/ 120 w 1464"/>
                <a:gd name="T11" fmla="*/ 816 h 1344"/>
                <a:gd name="T12" fmla="*/ 0 w 1464"/>
                <a:gd name="T13" fmla="*/ 1032 h 1344"/>
                <a:gd name="T14" fmla="*/ 285 w 1464"/>
                <a:gd name="T15" fmla="*/ 1296 h 1344"/>
                <a:gd name="T16" fmla="*/ 1464 w 1464"/>
                <a:gd name="T17" fmla="*/ 1128 h 1344"/>
                <a:gd name="T18" fmla="*/ 192 w 1464"/>
                <a:gd name="T19" fmla="*/ 936 h 1344"/>
                <a:gd name="T20" fmla="*/ 144 w 1464"/>
                <a:gd name="T21" fmla="*/ 914 h 1344"/>
                <a:gd name="T22" fmla="*/ 192 w 1464"/>
                <a:gd name="T23" fmla="*/ 1004 h 1344"/>
                <a:gd name="T24" fmla="*/ 288 w 1464"/>
                <a:gd name="T25" fmla="*/ 1056 h 1344"/>
                <a:gd name="T26" fmla="*/ 1152 w 1464"/>
                <a:gd name="T27" fmla="*/ 1008 h 1344"/>
                <a:gd name="T28" fmla="*/ 336 w 1464"/>
                <a:gd name="T29" fmla="*/ 1032 h 1344"/>
                <a:gd name="T30" fmla="*/ 336 w 1464"/>
                <a:gd name="T31" fmla="*/ 1176 h 1344"/>
                <a:gd name="T32" fmla="*/ 1152 w 1464"/>
                <a:gd name="T33" fmla="*/ 1248 h 1344"/>
                <a:gd name="T34" fmla="*/ 1200 w 1464"/>
                <a:gd name="T35" fmla="*/ 1021 h 1344"/>
                <a:gd name="T36" fmla="*/ 1200 w 1464"/>
                <a:gd name="T37" fmla="*/ 1235 h 1344"/>
                <a:gd name="T38" fmla="*/ 624 w 1464"/>
                <a:gd name="T39" fmla="*/ 960 h 1344"/>
                <a:gd name="T40" fmla="*/ 864 w 1464"/>
                <a:gd name="T41" fmla="*/ 960 h 1344"/>
                <a:gd name="T42" fmla="*/ 288 w 1464"/>
                <a:gd name="T43" fmla="*/ 816 h 1344"/>
                <a:gd name="T44" fmla="*/ 1200 w 1464"/>
                <a:gd name="T45" fmla="*/ 816 h 1344"/>
                <a:gd name="T46" fmla="*/ 1200 w 1464"/>
                <a:gd name="T47" fmla="*/ 192 h 1344"/>
                <a:gd name="T48" fmla="*/ 768 w 1464"/>
                <a:gd name="T49" fmla="*/ 648 h 1344"/>
                <a:gd name="T50" fmla="*/ 864 w 1464"/>
                <a:gd name="T51" fmla="*/ 552 h 1344"/>
                <a:gd name="T52" fmla="*/ 1008 w 1464"/>
                <a:gd name="T53" fmla="*/ 240 h 1344"/>
                <a:gd name="T54" fmla="*/ 720 w 1464"/>
                <a:gd name="T55" fmla="*/ 240 h 1344"/>
                <a:gd name="T56" fmla="*/ 720 w 1464"/>
                <a:gd name="T57" fmla="*/ 480 h 1344"/>
                <a:gd name="T58" fmla="*/ 816 w 1464"/>
                <a:gd name="T59" fmla="*/ 528 h 1344"/>
                <a:gd name="T60" fmla="*/ 696 w 1464"/>
                <a:gd name="T61" fmla="*/ 576 h 1344"/>
                <a:gd name="T62" fmla="*/ 744 w 1464"/>
                <a:gd name="T63" fmla="*/ 48 h 1344"/>
                <a:gd name="T64" fmla="*/ 822 w 1464"/>
                <a:gd name="T65" fmla="*/ 480 h 1344"/>
                <a:gd name="T66" fmla="*/ 840 w 1464"/>
                <a:gd name="T67" fmla="*/ 288 h 1344"/>
                <a:gd name="T68" fmla="*/ 772 w 1464"/>
                <a:gd name="T69" fmla="*/ 192 h 1344"/>
                <a:gd name="T70" fmla="*/ 576 w 1464"/>
                <a:gd name="T71" fmla="*/ 216 h 1344"/>
                <a:gd name="T72" fmla="*/ 672 w 1464"/>
                <a:gd name="T73" fmla="*/ 480 h 1344"/>
                <a:gd name="T74" fmla="*/ 528 w 1464"/>
                <a:gd name="T75" fmla="*/ 240 h 1344"/>
                <a:gd name="T76" fmla="*/ 840 w 1464"/>
                <a:gd name="T77" fmla="*/ 192 h 1344"/>
                <a:gd name="T78" fmla="*/ 816 w 1464"/>
                <a:gd name="T79" fmla="*/ 216 h 1344"/>
                <a:gd name="T80" fmla="*/ 624 w 1464"/>
                <a:gd name="T81" fmla="*/ 216 h 1344"/>
                <a:gd name="T82" fmla="*/ 288 w 1464"/>
                <a:gd name="T83" fmla="*/ 192 h 1344"/>
                <a:gd name="T84" fmla="*/ 480 w 1464"/>
                <a:gd name="T85" fmla="*/ 240 h 1344"/>
                <a:gd name="T86" fmla="*/ 624 w 1464"/>
                <a:gd name="T87" fmla="*/ 552 h 1344"/>
                <a:gd name="T88" fmla="*/ 720 w 1464"/>
                <a:gd name="T89" fmla="*/ 648 h 1344"/>
                <a:gd name="T90" fmla="*/ 288 w 1464"/>
                <a:gd name="T91" fmla="*/ 192 h 1344"/>
                <a:gd name="T92" fmla="*/ 48 w 1464"/>
                <a:gd name="T93" fmla="*/ 744 h 1344"/>
                <a:gd name="T94" fmla="*/ 240 w 1464"/>
                <a:gd name="T95" fmla="*/ 816 h 1344"/>
                <a:gd name="T96" fmla="*/ 576 w 1464"/>
                <a:gd name="T97" fmla="*/ 960 h 1344"/>
                <a:gd name="T98" fmla="*/ 192 w 1464"/>
                <a:gd name="T99" fmla="*/ 840 h 1344"/>
                <a:gd name="T100" fmla="*/ 144 w 1464"/>
                <a:gd name="T101" fmla="*/ 1004 h 1344"/>
                <a:gd name="T102" fmla="*/ 48 w 1464"/>
                <a:gd name="T103" fmla="*/ 1032 h 1344"/>
                <a:gd name="T104" fmla="*/ 48 w 1464"/>
                <a:gd name="T105" fmla="*/ 1176 h 1344"/>
                <a:gd name="T106" fmla="*/ 288 w 1464"/>
                <a:gd name="T107" fmla="*/ 1176 h 1344"/>
                <a:gd name="T108" fmla="*/ 1344 w 1464"/>
                <a:gd name="T109" fmla="*/ 1169 h 1344"/>
                <a:gd name="T110" fmla="*/ 1416 w 1464"/>
                <a:gd name="T111" fmla="*/ 1128 h 1344"/>
                <a:gd name="T112" fmla="*/ 1408 w 1464"/>
                <a:gd name="T113" fmla="*/ 114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4" h="1344">
                  <a:moveTo>
                    <a:pt x="1428" y="1072"/>
                  </a:moveTo>
                  <a:cubicBezTo>
                    <a:pt x="1181" y="960"/>
                    <a:pt x="1181" y="960"/>
                    <a:pt x="1181" y="960"/>
                  </a:cubicBezTo>
                  <a:cubicBezTo>
                    <a:pt x="912" y="960"/>
                    <a:pt x="912" y="960"/>
                    <a:pt x="912" y="960"/>
                  </a:cubicBezTo>
                  <a:cubicBezTo>
                    <a:pt x="912" y="912"/>
                    <a:pt x="912" y="912"/>
                    <a:pt x="912" y="912"/>
                  </a:cubicBezTo>
                  <a:cubicBezTo>
                    <a:pt x="1152" y="912"/>
                    <a:pt x="1152" y="912"/>
                    <a:pt x="1152" y="912"/>
                  </a:cubicBezTo>
                  <a:cubicBezTo>
                    <a:pt x="1205" y="912"/>
                    <a:pt x="1248" y="869"/>
                    <a:pt x="1248" y="816"/>
                  </a:cubicBezTo>
                  <a:cubicBezTo>
                    <a:pt x="1248" y="192"/>
                    <a:pt x="1248" y="192"/>
                    <a:pt x="1248" y="192"/>
                  </a:cubicBezTo>
                  <a:cubicBezTo>
                    <a:pt x="1248" y="139"/>
                    <a:pt x="1205" y="96"/>
                    <a:pt x="1152" y="96"/>
                  </a:cubicBezTo>
                  <a:cubicBezTo>
                    <a:pt x="959" y="96"/>
                    <a:pt x="959" y="96"/>
                    <a:pt x="959" y="96"/>
                  </a:cubicBezTo>
                  <a:cubicBezTo>
                    <a:pt x="913" y="37"/>
                    <a:pt x="836" y="0"/>
                    <a:pt x="744" y="0"/>
                  </a:cubicBezTo>
                  <a:cubicBezTo>
                    <a:pt x="652" y="0"/>
                    <a:pt x="575" y="37"/>
                    <a:pt x="529" y="96"/>
                  </a:cubicBezTo>
                  <a:cubicBezTo>
                    <a:pt x="336" y="96"/>
                    <a:pt x="336" y="96"/>
                    <a:pt x="336" y="96"/>
                  </a:cubicBezTo>
                  <a:cubicBezTo>
                    <a:pt x="283" y="96"/>
                    <a:pt x="240" y="139"/>
                    <a:pt x="240" y="192"/>
                  </a:cubicBezTo>
                  <a:cubicBezTo>
                    <a:pt x="240" y="672"/>
                    <a:pt x="240" y="672"/>
                    <a:pt x="240" y="672"/>
                  </a:cubicBezTo>
                  <a:cubicBezTo>
                    <a:pt x="72" y="672"/>
                    <a:pt x="72" y="672"/>
                    <a:pt x="72" y="672"/>
                  </a:cubicBezTo>
                  <a:cubicBezTo>
                    <a:pt x="32" y="672"/>
                    <a:pt x="0" y="704"/>
                    <a:pt x="0" y="744"/>
                  </a:cubicBezTo>
                  <a:cubicBezTo>
                    <a:pt x="0" y="784"/>
                    <a:pt x="32" y="816"/>
                    <a:pt x="72" y="816"/>
                  </a:cubicBezTo>
                  <a:cubicBezTo>
                    <a:pt x="120" y="816"/>
                    <a:pt x="120" y="816"/>
                    <a:pt x="120" y="816"/>
                  </a:cubicBezTo>
                  <a:cubicBezTo>
                    <a:pt x="133" y="816"/>
                    <a:pt x="144" y="827"/>
                    <a:pt x="144" y="840"/>
                  </a:cubicBezTo>
                  <a:cubicBezTo>
                    <a:pt x="144" y="866"/>
                    <a:pt x="144" y="866"/>
                    <a:pt x="144" y="866"/>
                  </a:cubicBezTo>
                  <a:cubicBezTo>
                    <a:pt x="63" y="878"/>
                    <a:pt x="0" y="948"/>
                    <a:pt x="0" y="1032"/>
                  </a:cubicBezTo>
                  <a:cubicBezTo>
                    <a:pt x="0" y="1176"/>
                    <a:pt x="0" y="1176"/>
                    <a:pt x="0" y="1176"/>
                  </a:cubicBezTo>
                  <a:cubicBezTo>
                    <a:pt x="0" y="1269"/>
                    <a:pt x="75" y="1344"/>
                    <a:pt x="168" y="1344"/>
                  </a:cubicBezTo>
                  <a:cubicBezTo>
                    <a:pt x="214" y="1344"/>
                    <a:pt x="255" y="1326"/>
                    <a:pt x="285" y="1296"/>
                  </a:cubicBezTo>
                  <a:cubicBezTo>
                    <a:pt x="1181" y="1296"/>
                    <a:pt x="1181" y="1296"/>
                    <a:pt x="1181" y="1296"/>
                  </a:cubicBezTo>
                  <a:cubicBezTo>
                    <a:pt x="1428" y="1184"/>
                    <a:pt x="1428" y="1184"/>
                    <a:pt x="1428" y="1184"/>
                  </a:cubicBezTo>
                  <a:cubicBezTo>
                    <a:pt x="1450" y="1174"/>
                    <a:pt x="1464" y="1152"/>
                    <a:pt x="1464" y="1128"/>
                  </a:cubicBezTo>
                  <a:cubicBezTo>
                    <a:pt x="1464" y="1104"/>
                    <a:pt x="1450" y="1082"/>
                    <a:pt x="1428" y="1072"/>
                  </a:cubicBezTo>
                  <a:close/>
                  <a:moveTo>
                    <a:pt x="192" y="914"/>
                  </a:moveTo>
                  <a:cubicBezTo>
                    <a:pt x="192" y="936"/>
                    <a:pt x="192" y="936"/>
                    <a:pt x="192" y="936"/>
                  </a:cubicBezTo>
                  <a:cubicBezTo>
                    <a:pt x="192" y="949"/>
                    <a:pt x="181" y="960"/>
                    <a:pt x="168" y="960"/>
                  </a:cubicBezTo>
                  <a:cubicBezTo>
                    <a:pt x="155" y="960"/>
                    <a:pt x="144" y="949"/>
                    <a:pt x="144" y="936"/>
                  </a:cubicBezTo>
                  <a:cubicBezTo>
                    <a:pt x="144" y="914"/>
                    <a:pt x="144" y="914"/>
                    <a:pt x="144" y="914"/>
                  </a:cubicBezTo>
                  <a:cubicBezTo>
                    <a:pt x="152" y="913"/>
                    <a:pt x="160" y="912"/>
                    <a:pt x="168" y="912"/>
                  </a:cubicBezTo>
                  <a:cubicBezTo>
                    <a:pt x="176" y="912"/>
                    <a:pt x="184" y="913"/>
                    <a:pt x="192" y="914"/>
                  </a:cubicBezTo>
                  <a:close/>
                  <a:moveTo>
                    <a:pt x="192" y="1004"/>
                  </a:moveTo>
                  <a:cubicBezTo>
                    <a:pt x="220" y="994"/>
                    <a:pt x="240" y="968"/>
                    <a:pt x="240" y="937"/>
                  </a:cubicBezTo>
                  <a:cubicBezTo>
                    <a:pt x="269" y="958"/>
                    <a:pt x="288" y="993"/>
                    <a:pt x="288" y="1032"/>
                  </a:cubicBezTo>
                  <a:cubicBezTo>
                    <a:pt x="288" y="1056"/>
                    <a:pt x="288" y="1056"/>
                    <a:pt x="288" y="1056"/>
                  </a:cubicBezTo>
                  <a:cubicBezTo>
                    <a:pt x="192" y="1056"/>
                    <a:pt x="192" y="1056"/>
                    <a:pt x="192" y="1056"/>
                  </a:cubicBezTo>
                  <a:lnTo>
                    <a:pt x="192" y="1004"/>
                  </a:lnTo>
                  <a:close/>
                  <a:moveTo>
                    <a:pt x="1152" y="1008"/>
                  </a:moveTo>
                  <a:cubicBezTo>
                    <a:pt x="1152" y="1104"/>
                    <a:pt x="1152" y="1104"/>
                    <a:pt x="1152" y="1104"/>
                  </a:cubicBezTo>
                  <a:cubicBezTo>
                    <a:pt x="336" y="1104"/>
                    <a:pt x="336" y="1104"/>
                    <a:pt x="336" y="1104"/>
                  </a:cubicBezTo>
                  <a:cubicBezTo>
                    <a:pt x="336" y="1032"/>
                    <a:pt x="336" y="1032"/>
                    <a:pt x="336" y="1032"/>
                  </a:cubicBezTo>
                  <a:cubicBezTo>
                    <a:pt x="336" y="1024"/>
                    <a:pt x="335" y="1016"/>
                    <a:pt x="334" y="1008"/>
                  </a:cubicBezTo>
                  <a:lnTo>
                    <a:pt x="1152" y="1008"/>
                  </a:lnTo>
                  <a:close/>
                  <a:moveTo>
                    <a:pt x="336" y="1176"/>
                  </a:moveTo>
                  <a:cubicBezTo>
                    <a:pt x="336" y="1152"/>
                    <a:pt x="336" y="1152"/>
                    <a:pt x="336" y="1152"/>
                  </a:cubicBezTo>
                  <a:cubicBezTo>
                    <a:pt x="1152" y="1152"/>
                    <a:pt x="1152" y="1152"/>
                    <a:pt x="1152" y="1152"/>
                  </a:cubicBezTo>
                  <a:cubicBezTo>
                    <a:pt x="1152" y="1248"/>
                    <a:pt x="1152" y="1248"/>
                    <a:pt x="1152" y="1248"/>
                  </a:cubicBezTo>
                  <a:cubicBezTo>
                    <a:pt x="320" y="1248"/>
                    <a:pt x="320" y="1248"/>
                    <a:pt x="320" y="1248"/>
                  </a:cubicBezTo>
                  <a:cubicBezTo>
                    <a:pt x="330" y="1226"/>
                    <a:pt x="336" y="1202"/>
                    <a:pt x="336" y="1176"/>
                  </a:cubicBezTo>
                  <a:close/>
                  <a:moveTo>
                    <a:pt x="1200" y="1021"/>
                  </a:moveTo>
                  <a:cubicBezTo>
                    <a:pt x="1296" y="1065"/>
                    <a:pt x="1296" y="1065"/>
                    <a:pt x="1296" y="1065"/>
                  </a:cubicBezTo>
                  <a:cubicBezTo>
                    <a:pt x="1296" y="1191"/>
                    <a:pt x="1296" y="1191"/>
                    <a:pt x="1296" y="1191"/>
                  </a:cubicBezTo>
                  <a:cubicBezTo>
                    <a:pt x="1200" y="1235"/>
                    <a:pt x="1200" y="1235"/>
                    <a:pt x="1200" y="1235"/>
                  </a:cubicBezTo>
                  <a:lnTo>
                    <a:pt x="1200" y="1021"/>
                  </a:lnTo>
                  <a:close/>
                  <a:moveTo>
                    <a:pt x="864" y="960"/>
                  </a:moveTo>
                  <a:cubicBezTo>
                    <a:pt x="624" y="960"/>
                    <a:pt x="624" y="960"/>
                    <a:pt x="624" y="960"/>
                  </a:cubicBezTo>
                  <a:cubicBezTo>
                    <a:pt x="624" y="912"/>
                    <a:pt x="624" y="912"/>
                    <a:pt x="624" y="912"/>
                  </a:cubicBezTo>
                  <a:cubicBezTo>
                    <a:pt x="864" y="912"/>
                    <a:pt x="864" y="912"/>
                    <a:pt x="864" y="912"/>
                  </a:cubicBezTo>
                  <a:lnTo>
                    <a:pt x="864" y="960"/>
                  </a:lnTo>
                  <a:close/>
                  <a:moveTo>
                    <a:pt x="1152" y="864"/>
                  </a:moveTo>
                  <a:cubicBezTo>
                    <a:pt x="336" y="864"/>
                    <a:pt x="336" y="864"/>
                    <a:pt x="336" y="864"/>
                  </a:cubicBezTo>
                  <a:cubicBezTo>
                    <a:pt x="310" y="864"/>
                    <a:pt x="288" y="842"/>
                    <a:pt x="288" y="816"/>
                  </a:cubicBezTo>
                  <a:cubicBezTo>
                    <a:pt x="288" y="720"/>
                    <a:pt x="288" y="720"/>
                    <a:pt x="288" y="720"/>
                  </a:cubicBezTo>
                  <a:cubicBezTo>
                    <a:pt x="1200" y="720"/>
                    <a:pt x="1200" y="720"/>
                    <a:pt x="1200" y="720"/>
                  </a:cubicBezTo>
                  <a:cubicBezTo>
                    <a:pt x="1200" y="816"/>
                    <a:pt x="1200" y="816"/>
                    <a:pt x="1200" y="816"/>
                  </a:cubicBezTo>
                  <a:cubicBezTo>
                    <a:pt x="1200" y="842"/>
                    <a:pt x="1178" y="864"/>
                    <a:pt x="1152" y="864"/>
                  </a:cubicBezTo>
                  <a:close/>
                  <a:moveTo>
                    <a:pt x="1152" y="144"/>
                  </a:moveTo>
                  <a:cubicBezTo>
                    <a:pt x="1178" y="144"/>
                    <a:pt x="1200" y="166"/>
                    <a:pt x="1200" y="192"/>
                  </a:cubicBezTo>
                  <a:cubicBezTo>
                    <a:pt x="1200" y="672"/>
                    <a:pt x="1200" y="672"/>
                    <a:pt x="1200" y="672"/>
                  </a:cubicBezTo>
                  <a:cubicBezTo>
                    <a:pt x="764" y="672"/>
                    <a:pt x="764" y="672"/>
                    <a:pt x="764" y="672"/>
                  </a:cubicBezTo>
                  <a:cubicBezTo>
                    <a:pt x="766" y="664"/>
                    <a:pt x="768" y="656"/>
                    <a:pt x="768" y="648"/>
                  </a:cubicBezTo>
                  <a:cubicBezTo>
                    <a:pt x="768" y="624"/>
                    <a:pt x="768" y="624"/>
                    <a:pt x="768" y="624"/>
                  </a:cubicBezTo>
                  <a:cubicBezTo>
                    <a:pt x="792" y="624"/>
                    <a:pt x="792" y="624"/>
                    <a:pt x="792" y="624"/>
                  </a:cubicBezTo>
                  <a:cubicBezTo>
                    <a:pt x="832" y="624"/>
                    <a:pt x="864" y="592"/>
                    <a:pt x="864" y="552"/>
                  </a:cubicBezTo>
                  <a:cubicBezTo>
                    <a:pt x="864" y="507"/>
                    <a:pt x="864" y="507"/>
                    <a:pt x="864" y="507"/>
                  </a:cubicBezTo>
                  <a:cubicBezTo>
                    <a:pt x="874" y="473"/>
                    <a:pt x="899" y="444"/>
                    <a:pt x="925" y="413"/>
                  </a:cubicBezTo>
                  <a:cubicBezTo>
                    <a:pt x="964" y="368"/>
                    <a:pt x="1008" y="317"/>
                    <a:pt x="1008" y="240"/>
                  </a:cubicBezTo>
                  <a:cubicBezTo>
                    <a:pt x="1008" y="205"/>
                    <a:pt x="1001" y="173"/>
                    <a:pt x="988" y="144"/>
                  </a:cubicBezTo>
                  <a:lnTo>
                    <a:pt x="1152" y="144"/>
                  </a:lnTo>
                  <a:close/>
                  <a:moveTo>
                    <a:pt x="720" y="240"/>
                  </a:moveTo>
                  <a:cubicBezTo>
                    <a:pt x="768" y="240"/>
                    <a:pt x="768" y="240"/>
                    <a:pt x="768" y="240"/>
                  </a:cubicBezTo>
                  <a:cubicBezTo>
                    <a:pt x="768" y="480"/>
                    <a:pt x="768" y="480"/>
                    <a:pt x="768" y="480"/>
                  </a:cubicBezTo>
                  <a:cubicBezTo>
                    <a:pt x="720" y="480"/>
                    <a:pt x="720" y="480"/>
                    <a:pt x="720" y="480"/>
                  </a:cubicBezTo>
                  <a:lnTo>
                    <a:pt x="720" y="240"/>
                  </a:lnTo>
                  <a:close/>
                  <a:moveTo>
                    <a:pt x="672" y="528"/>
                  </a:moveTo>
                  <a:cubicBezTo>
                    <a:pt x="816" y="528"/>
                    <a:pt x="816" y="528"/>
                    <a:pt x="816" y="528"/>
                  </a:cubicBezTo>
                  <a:cubicBezTo>
                    <a:pt x="816" y="552"/>
                    <a:pt x="816" y="552"/>
                    <a:pt x="816" y="552"/>
                  </a:cubicBezTo>
                  <a:cubicBezTo>
                    <a:pt x="816" y="565"/>
                    <a:pt x="805" y="576"/>
                    <a:pt x="792" y="576"/>
                  </a:cubicBezTo>
                  <a:cubicBezTo>
                    <a:pt x="696" y="576"/>
                    <a:pt x="696" y="576"/>
                    <a:pt x="696" y="576"/>
                  </a:cubicBezTo>
                  <a:cubicBezTo>
                    <a:pt x="683" y="576"/>
                    <a:pt x="672" y="565"/>
                    <a:pt x="672" y="552"/>
                  </a:cubicBezTo>
                  <a:lnTo>
                    <a:pt x="672" y="528"/>
                  </a:lnTo>
                  <a:close/>
                  <a:moveTo>
                    <a:pt x="744" y="48"/>
                  </a:moveTo>
                  <a:cubicBezTo>
                    <a:pt x="871" y="48"/>
                    <a:pt x="960" y="127"/>
                    <a:pt x="960" y="240"/>
                  </a:cubicBezTo>
                  <a:cubicBezTo>
                    <a:pt x="960" y="299"/>
                    <a:pt x="925" y="339"/>
                    <a:pt x="889" y="382"/>
                  </a:cubicBezTo>
                  <a:cubicBezTo>
                    <a:pt x="863" y="411"/>
                    <a:pt x="837" y="442"/>
                    <a:pt x="822" y="480"/>
                  </a:cubicBezTo>
                  <a:cubicBezTo>
                    <a:pt x="816" y="480"/>
                    <a:pt x="816" y="480"/>
                    <a:pt x="816" y="480"/>
                  </a:cubicBezTo>
                  <a:cubicBezTo>
                    <a:pt x="816" y="284"/>
                    <a:pt x="816" y="284"/>
                    <a:pt x="816" y="284"/>
                  </a:cubicBezTo>
                  <a:cubicBezTo>
                    <a:pt x="824" y="286"/>
                    <a:pt x="832" y="288"/>
                    <a:pt x="840" y="288"/>
                  </a:cubicBezTo>
                  <a:cubicBezTo>
                    <a:pt x="880" y="288"/>
                    <a:pt x="912" y="256"/>
                    <a:pt x="912" y="216"/>
                  </a:cubicBezTo>
                  <a:cubicBezTo>
                    <a:pt x="912" y="176"/>
                    <a:pt x="880" y="144"/>
                    <a:pt x="840" y="144"/>
                  </a:cubicBezTo>
                  <a:cubicBezTo>
                    <a:pt x="809" y="144"/>
                    <a:pt x="782" y="164"/>
                    <a:pt x="772" y="192"/>
                  </a:cubicBezTo>
                  <a:cubicBezTo>
                    <a:pt x="716" y="192"/>
                    <a:pt x="716" y="192"/>
                    <a:pt x="716" y="192"/>
                  </a:cubicBezTo>
                  <a:cubicBezTo>
                    <a:pt x="706" y="164"/>
                    <a:pt x="679" y="144"/>
                    <a:pt x="648" y="144"/>
                  </a:cubicBezTo>
                  <a:cubicBezTo>
                    <a:pt x="608" y="144"/>
                    <a:pt x="576" y="176"/>
                    <a:pt x="576" y="216"/>
                  </a:cubicBezTo>
                  <a:cubicBezTo>
                    <a:pt x="576" y="256"/>
                    <a:pt x="608" y="288"/>
                    <a:pt x="648" y="288"/>
                  </a:cubicBezTo>
                  <a:cubicBezTo>
                    <a:pt x="656" y="288"/>
                    <a:pt x="664" y="286"/>
                    <a:pt x="672" y="284"/>
                  </a:cubicBezTo>
                  <a:cubicBezTo>
                    <a:pt x="672" y="480"/>
                    <a:pt x="672" y="480"/>
                    <a:pt x="672" y="480"/>
                  </a:cubicBezTo>
                  <a:cubicBezTo>
                    <a:pt x="666" y="480"/>
                    <a:pt x="666" y="480"/>
                    <a:pt x="666" y="480"/>
                  </a:cubicBezTo>
                  <a:cubicBezTo>
                    <a:pt x="651" y="442"/>
                    <a:pt x="625" y="411"/>
                    <a:pt x="599" y="382"/>
                  </a:cubicBezTo>
                  <a:cubicBezTo>
                    <a:pt x="563" y="339"/>
                    <a:pt x="528" y="299"/>
                    <a:pt x="528" y="240"/>
                  </a:cubicBezTo>
                  <a:cubicBezTo>
                    <a:pt x="528" y="127"/>
                    <a:pt x="617" y="48"/>
                    <a:pt x="744" y="48"/>
                  </a:cubicBezTo>
                  <a:close/>
                  <a:moveTo>
                    <a:pt x="816" y="216"/>
                  </a:moveTo>
                  <a:cubicBezTo>
                    <a:pt x="816" y="203"/>
                    <a:pt x="827" y="192"/>
                    <a:pt x="840" y="192"/>
                  </a:cubicBezTo>
                  <a:cubicBezTo>
                    <a:pt x="853" y="192"/>
                    <a:pt x="864" y="203"/>
                    <a:pt x="864" y="216"/>
                  </a:cubicBezTo>
                  <a:cubicBezTo>
                    <a:pt x="864" y="229"/>
                    <a:pt x="853" y="240"/>
                    <a:pt x="840" y="240"/>
                  </a:cubicBezTo>
                  <a:cubicBezTo>
                    <a:pt x="827" y="240"/>
                    <a:pt x="816" y="229"/>
                    <a:pt x="816" y="216"/>
                  </a:cubicBezTo>
                  <a:close/>
                  <a:moveTo>
                    <a:pt x="672" y="216"/>
                  </a:moveTo>
                  <a:cubicBezTo>
                    <a:pt x="672" y="229"/>
                    <a:pt x="661" y="240"/>
                    <a:pt x="648" y="240"/>
                  </a:cubicBezTo>
                  <a:cubicBezTo>
                    <a:pt x="635" y="240"/>
                    <a:pt x="624" y="229"/>
                    <a:pt x="624" y="216"/>
                  </a:cubicBezTo>
                  <a:cubicBezTo>
                    <a:pt x="624" y="203"/>
                    <a:pt x="635" y="192"/>
                    <a:pt x="648" y="192"/>
                  </a:cubicBezTo>
                  <a:cubicBezTo>
                    <a:pt x="661" y="192"/>
                    <a:pt x="672" y="203"/>
                    <a:pt x="672" y="216"/>
                  </a:cubicBezTo>
                  <a:close/>
                  <a:moveTo>
                    <a:pt x="288" y="192"/>
                  </a:moveTo>
                  <a:cubicBezTo>
                    <a:pt x="288" y="166"/>
                    <a:pt x="310" y="144"/>
                    <a:pt x="336" y="144"/>
                  </a:cubicBezTo>
                  <a:cubicBezTo>
                    <a:pt x="500" y="144"/>
                    <a:pt x="500" y="144"/>
                    <a:pt x="500" y="144"/>
                  </a:cubicBezTo>
                  <a:cubicBezTo>
                    <a:pt x="487" y="173"/>
                    <a:pt x="480" y="205"/>
                    <a:pt x="480" y="240"/>
                  </a:cubicBezTo>
                  <a:cubicBezTo>
                    <a:pt x="480" y="317"/>
                    <a:pt x="524" y="368"/>
                    <a:pt x="563" y="413"/>
                  </a:cubicBezTo>
                  <a:cubicBezTo>
                    <a:pt x="589" y="444"/>
                    <a:pt x="614" y="473"/>
                    <a:pt x="624" y="507"/>
                  </a:cubicBezTo>
                  <a:cubicBezTo>
                    <a:pt x="624" y="552"/>
                    <a:pt x="624" y="552"/>
                    <a:pt x="624" y="552"/>
                  </a:cubicBezTo>
                  <a:cubicBezTo>
                    <a:pt x="624" y="592"/>
                    <a:pt x="656" y="624"/>
                    <a:pt x="696" y="624"/>
                  </a:cubicBezTo>
                  <a:cubicBezTo>
                    <a:pt x="720" y="624"/>
                    <a:pt x="720" y="624"/>
                    <a:pt x="720" y="624"/>
                  </a:cubicBezTo>
                  <a:cubicBezTo>
                    <a:pt x="720" y="648"/>
                    <a:pt x="720" y="648"/>
                    <a:pt x="720" y="648"/>
                  </a:cubicBezTo>
                  <a:cubicBezTo>
                    <a:pt x="720" y="661"/>
                    <a:pt x="709" y="672"/>
                    <a:pt x="696" y="672"/>
                  </a:cubicBezTo>
                  <a:cubicBezTo>
                    <a:pt x="288" y="672"/>
                    <a:pt x="288" y="672"/>
                    <a:pt x="288" y="672"/>
                  </a:cubicBezTo>
                  <a:lnTo>
                    <a:pt x="288" y="192"/>
                  </a:lnTo>
                  <a:close/>
                  <a:moveTo>
                    <a:pt x="120" y="768"/>
                  </a:moveTo>
                  <a:cubicBezTo>
                    <a:pt x="72" y="768"/>
                    <a:pt x="72" y="768"/>
                    <a:pt x="72" y="768"/>
                  </a:cubicBezTo>
                  <a:cubicBezTo>
                    <a:pt x="59" y="768"/>
                    <a:pt x="48" y="757"/>
                    <a:pt x="48" y="744"/>
                  </a:cubicBezTo>
                  <a:cubicBezTo>
                    <a:pt x="48" y="731"/>
                    <a:pt x="59" y="720"/>
                    <a:pt x="72" y="720"/>
                  </a:cubicBezTo>
                  <a:cubicBezTo>
                    <a:pt x="240" y="720"/>
                    <a:pt x="240" y="720"/>
                    <a:pt x="240" y="720"/>
                  </a:cubicBezTo>
                  <a:cubicBezTo>
                    <a:pt x="240" y="816"/>
                    <a:pt x="240" y="816"/>
                    <a:pt x="240" y="816"/>
                  </a:cubicBezTo>
                  <a:cubicBezTo>
                    <a:pt x="240" y="869"/>
                    <a:pt x="283" y="912"/>
                    <a:pt x="336" y="912"/>
                  </a:cubicBezTo>
                  <a:cubicBezTo>
                    <a:pt x="576" y="912"/>
                    <a:pt x="576" y="912"/>
                    <a:pt x="576" y="912"/>
                  </a:cubicBezTo>
                  <a:cubicBezTo>
                    <a:pt x="576" y="960"/>
                    <a:pt x="576" y="960"/>
                    <a:pt x="576" y="960"/>
                  </a:cubicBezTo>
                  <a:cubicBezTo>
                    <a:pt x="320" y="960"/>
                    <a:pt x="320" y="960"/>
                    <a:pt x="320" y="960"/>
                  </a:cubicBezTo>
                  <a:cubicBezTo>
                    <a:pt x="296" y="910"/>
                    <a:pt x="248" y="874"/>
                    <a:pt x="192" y="866"/>
                  </a:cubicBezTo>
                  <a:cubicBezTo>
                    <a:pt x="192" y="840"/>
                    <a:pt x="192" y="840"/>
                    <a:pt x="192" y="840"/>
                  </a:cubicBezTo>
                  <a:cubicBezTo>
                    <a:pt x="192" y="800"/>
                    <a:pt x="160" y="768"/>
                    <a:pt x="120" y="768"/>
                  </a:cubicBezTo>
                  <a:close/>
                  <a:moveTo>
                    <a:pt x="96" y="937"/>
                  </a:moveTo>
                  <a:cubicBezTo>
                    <a:pt x="96" y="968"/>
                    <a:pt x="116" y="994"/>
                    <a:pt x="144" y="1004"/>
                  </a:cubicBezTo>
                  <a:cubicBezTo>
                    <a:pt x="144" y="1056"/>
                    <a:pt x="144" y="1056"/>
                    <a:pt x="144" y="1056"/>
                  </a:cubicBezTo>
                  <a:cubicBezTo>
                    <a:pt x="48" y="1056"/>
                    <a:pt x="48" y="1056"/>
                    <a:pt x="48" y="1056"/>
                  </a:cubicBezTo>
                  <a:cubicBezTo>
                    <a:pt x="48" y="1032"/>
                    <a:pt x="48" y="1032"/>
                    <a:pt x="48" y="1032"/>
                  </a:cubicBezTo>
                  <a:cubicBezTo>
                    <a:pt x="48" y="993"/>
                    <a:pt x="67" y="958"/>
                    <a:pt x="96" y="937"/>
                  </a:cubicBezTo>
                  <a:close/>
                  <a:moveTo>
                    <a:pt x="168" y="1296"/>
                  </a:moveTo>
                  <a:cubicBezTo>
                    <a:pt x="102" y="1296"/>
                    <a:pt x="48" y="1242"/>
                    <a:pt x="48" y="1176"/>
                  </a:cubicBezTo>
                  <a:cubicBezTo>
                    <a:pt x="48" y="1104"/>
                    <a:pt x="48" y="1104"/>
                    <a:pt x="48" y="1104"/>
                  </a:cubicBezTo>
                  <a:cubicBezTo>
                    <a:pt x="288" y="1104"/>
                    <a:pt x="288" y="1104"/>
                    <a:pt x="288" y="1104"/>
                  </a:cubicBezTo>
                  <a:cubicBezTo>
                    <a:pt x="288" y="1176"/>
                    <a:pt x="288" y="1176"/>
                    <a:pt x="288" y="1176"/>
                  </a:cubicBezTo>
                  <a:cubicBezTo>
                    <a:pt x="288" y="1242"/>
                    <a:pt x="234" y="1296"/>
                    <a:pt x="168" y="1296"/>
                  </a:cubicBezTo>
                  <a:close/>
                  <a:moveTo>
                    <a:pt x="1408" y="1140"/>
                  </a:moveTo>
                  <a:cubicBezTo>
                    <a:pt x="1344" y="1169"/>
                    <a:pt x="1344" y="1169"/>
                    <a:pt x="1344" y="1169"/>
                  </a:cubicBezTo>
                  <a:cubicBezTo>
                    <a:pt x="1344" y="1087"/>
                    <a:pt x="1344" y="1087"/>
                    <a:pt x="1344" y="1087"/>
                  </a:cubicBezTo>
                  <a:cubicBezTo>
                    <a:pt x="1408" y="1116"/>
                    <a:pt x="1408" y="1116"/>
                    <a:pt x="1408" y="1116"/>
                  </a:cubicBezTo>
                  <a:cubicBezTo>
                    <a:pt x="1413" y="1118"/>
                    <a:pt x="1416" y="1123"/>
                    <a:pt x="1416" y="1128"/>
                  </a:cubicBezTo>
                  <a:cubicBezTo>
                    <a:pt x="1416" y="1133"/>
                    <a:pt x="1413" y="1138"/>
                    <a:pt x="1408" y="1140"/>
                  </a:cubicBezTo>
                  <a:close/>
                  <a:moveTo>
                    <a:pt x="1408" y="1140"/>
                  </a:moveTo>
                  <a:cubicBezTo>
                    <a:pt x="1408" y="1140"/>
                    <a:pt x="1408" y="1140"/>
                    <a:pt x="1408" y="1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23">
              <a:extLst>
                <a:ext uri="{FF2B5EF4-FFF2-40B4-BE49-F238E27FC236}">
                  <a16:creationId xmlns:a16="http://schemas.microsoft.com/office/drawing/2014/main" id="{5A577556-0168-4F4E-B5A1-352AFA719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3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24">
              <a:extLst>
                <a:ext uri="{FF2B5EF4-FFF2-40B4-BE49-F238E27FC236}">
                  <a16:creationId xmlns:a16="http://schemas.microsoft.com/office/drawing/2014/main" id="{A8EF8C52-42BA-49A9-8A79-939A67F05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5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8D225539-1E18-4DDD-841F-B71D60934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7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26">
              <a:extLst>
                <a:ext uri="{FF2B5EF4-FFF2-40B4-BE49-F238E27FC236}">
                  <a16:creationId xmlns:a16="http://schemas.microsoft.com/office/drawing/2014/main" id="{29B1973D-C8BC-41DE-B433-AE9F565C7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7" y="3019"/>
              <a:ext cx="570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840F759E-75A7-4D98-BC0D-C4760A2C1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21" y="2791"/>
              <a:ext cx="456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8008169B-7170-4D60-B0F2-49529C7F8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5" y="2563"/>
              <a:ext cx="342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7D31EE47-88F0-4226-B9D2-7505A4A44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49" y="2335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30">
              <a:extLst>
                <a:ext uri="{FF2B5EF4-FFF2-40B4-BE49-F238E27FC236}">
                  <a16:creationId xmlns:a16="http://schemas.microsoft.com/office/drawing/2014/main" id="{66F25E4E-D769-41D9-8E7A-A35921F63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3" y="2107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1477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9E8C1D-D676-435B-941D-697B7F4D6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ACCELERATION SERVICES</a:t>
            </a:r>
          </a:p>
        </p:txBody>
      </p:sp>
      <p:sp>
        <p:nvSpPr>
          <p:cNvPr id="25" name="Shape 4027">
            <a:extLst>
              <a:ext uri="{FF2B5EF4-FFF2-40B4-BE49-F238E27FC236}">
                <a16:creationId xmlns:a16="http://schemas.microsoft.com/office/drawing/2014/main" id="{AADCA832-FC66-4545-9FED-9D69C54DBDB7}"/>
              </a:ext>
            </a:extLst>
          </p:cNvPr>
          <p:cNvSpPr/>
          <p:nvPr/>
        </p:nvSpPr>
        <p:spPr>
          <a:xfrm>
            <a:off x="10886300" y="4366931"/>
            <a:ext cx="636206" cy="2982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ln w="9525" cap="rnd">
            <a:solidFill>
              <a:schemeClr val="tx1"/>
            </a:solidFill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marL="0" marR="0" lvl="0" indent="0" algn="ctr" defTabSz="2201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 sz="3200"/>
            </a:pPr>
            <a:endParaRPr kumimoji="0" sz="746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 Light"/>
              <a:ea typeface="+mn-ea"/>
              <a:cs typeface="Arial"/>
              <a:sym typeface="Helvetica Light"/>
            </a:endParaRPr>
          </a:p>
        </p:txBody>
      </p:sp>
      <p:sp>
        <p:nvSpPr>
          <p:cNvPr id="32" name="Shape 4067">
            <a:extLst>
              <a:ext uri="{FF2B5EF4-FFF2-40B4-BE49-F238E27FC236}">
                <a16:creationId xmlns:a16="http://schemas.microsoft.com/office/drawing/2014/main" id="{CE508911-4A74-42B2-B78E-CBEF605175CB}"/>
              </a:ext>
            </a:extLst>
          </p:cNvPr>
          <p:cNvSpPr/>
          <p:nvPr/>
        </p:nvSpPr>
        <p:spPr>
          <a:xfrm>
            <a:off x="11457103" y="3709918"/>
            <a:ext cx="1344592" cy="134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+mn-ea"/>
              <a:cs typeface="Arial"/>
              <a:sym typeface="Helvetica Ligh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AEE327-5B86-43BE-AAB7-99DA48424AAD}"/>
              </a:ext>
            </a:extLst>
          </p:cNvPr>
          <p:cNvGrpSpPr/>
          <p:nvPr/>
        </p:nvGrpSpPr>
        <p:grpSpPr>
          <a:xfrm>
            <a:off x="13262589" y="3832449"/>
            <a:ext cx="10623196" cy="1651830"/>
            <a:chOff x="12767211" y="4269644"/>
            <a:chExt cx="10623196" cy="1651830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A3DDC06B-1AD0-4D71-90E2-98E30B3BD97A}"/>
                </a:ext>
              </a:extLst>
            </p:cNvPr>
            <p:cNvSpPr/>
            <p:nvPr/>
          </p:nvSpPr>
          <p:spPr>
            <a:xfrm>
              <a:off x="12767211" y="4269644"/>
              <a:ext cx="30957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2800" b="1" dirty="0">
                  <a:solidFill>
                    <a:srgbClr val="3A3A3A"/>
                  </a:solidFill>
                  <a:latin typeface="Open Sans"/>
                </a:rPr>
                <a:t>TRANSFORMING</a:t>
              </a: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EC75AD3F-A41B-49CC-9ECC-7F0510FC7F7A}"/>
                </a:ext>
              </a:extLst>
            </p:cNvPr>
            <p:cNvSpPr/>
            <p:nvPr/>
          </p:nvSpPr>
          <p:spPr>
            <a:xfrm>
              <a:off x="12767211" y="4831560"/>
              <a:ext cx="10623196" cy="1089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2800" dirty="0">
                  <a:solidFill>
                    <a:srgbClr val="3A3A3A"/>
                  </a:solidFill>
                </a:rPr>
                <a:t>Helping Leadership to reframe the approach to challenges and opportunities</a:t>
              </a:r>
            </a:p>
          </p:txBody>
        </p:sp>
      </p:grpSp>
      <p:sp>
        <p:nvSpPr>
          <p:cNvPr id="43" name="Shape 4067">
            <a:extLst>
              <a:ext uri="{FF2B5EF4-FFF2-40B4-BE49-F238E27FC236}">
                <a16:creationId xmlns:a16="http://schemas.microsoft.com/office/drawing/2014/main" id="{90FA0432-FAA8-4426-B69E-418BE31924F4}"/>
              </a:ext>
            </a:extLst>
          </p:cNvPr>
          <p:cNvSpPr/>
          <p:nvPr/>
        </p:nvSpPr>
        <p:spPr>
          <a:xfrm>
            <a:off x="11457103" y="6712094"/>
            <a:ext cx="1344592" cy="134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+mn-ea"/>
              <a:cs typeface="Arial"/>
              <a:sym typeface="Helvetica Light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C2284B6-A9CE-4D8A-80D4-F0D340618A0E}"/>
              </a:ext>
            </a:extLst>
          </p:cNvPr>
          <p:cNvGrpSpPr/>
          <p:nvPr/>
        </p:nvGrpSpPr>
        <p:grpSpPr>
          <a:xfrm>
            <a:off x="13262589" y="6834625"/>
            <a:ext cx="10623196" cy="2168894"/>
            <a:chOff x="12767211" y="4269644"/>
            <a:chExt cx="10623196" cy="2168894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13A7A3F-CDDF-4F77-B04B-FF4C6E7311EB}"/>
                </a:ext>
              </a:extLst>
            </p:cNvPr>
            <p:cNvSpPr/>
            <p:nvPr/>
          </p:nvSpPr>
          <p:spPr>
            <a:xfrm>
              <a:off x="12767211" y="4269644"/>
              <a:ext cx="44126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2800" b="1" dirty="0">
                  <a:solidFill>
                    <a:srgbClr val="3A3A3A"/>
                  </a:solidFill>
                  <a:latin typeface="Open Sans"/>
                </a:rPr>
                <a:t>BUILDING ECOSYSTEMS 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95C5CAB-C6E4-44DA-BF4F-796EC066B348}"/>
                </a:ext>
              </a:extLst>
            </p:cNvPr>
            <p:cNvSpPr/>
            <p:nvPr/>
          </p:nvSpPr>
          <p:spPr>
            <a:xfrm>
              <a:off x="12767211" y="4831560"/>
              <a:ext cx="10623196" cy="1606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2800" dirty="0">
                  <a:solidFill>
                    <a:srgbClr val="3A3A3A"/>
                  </a:solidFill>
                </a:rPr>
                <a:t>Accelerate the building of ecosystems to enable companies to collaborate and co-create –through leveraging their own and their partners’ capabilities</a:t>
              </a:r>
            </a:p>
          </p:txBody>
        </p:sp>
      </p:grpSp>
      <p:sp>
        <p:nvSpPr>
          <p:cNvPr id="47" name="Shape 4027">
            <a:extLst>
              <a:ext uri="{FF2B5EF4-FFF2-40B4-BE49-F238E27FC236}">
                <a16:creationId xmlns:a16="http://schemas.microsoft.com/office/drawing/2014/main" id="{05B8ED25-CE96-4926-AA09-AA990A7BC970}"/>
              </a:ext>
            </a:extLst>
          </p:cNvPr>
          <p:cNvSpPr/>
          <p:nvPr/>
        </p:nvSpPr>
        <p:spPr>
          <a:xfrm>
            <a:off x="10886300" y="7349706"/>
            <a:ext cx="636206" cy="3173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ln w="9525" cap="rnd">
            <a:solidFill>
              <a:schemeClr val="tx1"/>
            </a:solidFill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marL="0" marR="0" lvl="0" indent="0" algn="ctr" defTabSz="2201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 sz="3200"/>
            </a:pPr>
            <a:endParaRPr kumimoji="0" sz="746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 Light"/>
              <a:ea typeface="+mn-ea"/>
              <a:cs typeface="Arial"/>
              <a:sym typeface="Helvetica Light"/>
            </a:endParaRPr>
          </a:p>
        </p:txBody>
      </p:sp>
      <p:sp>
        <p:nvSpPr>
          <p:cNvPr id="48" name="Shape 4067">
            <a:extLst>
              <a:ext uri="{FF2B5EF4-FFF2-40B4-BE49-F238E27FC236}">
                <a16:creationId xmlns:a16="http://schemas.microsoft.com/office/drawing/2014/main" id="{45AEA393-C39C-429C-99BE-BF82FAB3D0A4}"/>
              </a:ext>
            </a:extLst>
          </p:cNvPr>
          <p:cNvSpPr/>
          <p:nvPr/>
        </p:nvSpPr>
        <p:spPr>
          <a:xfrm>
            <a:off x="11457103" y="9838940"/>
            <a:ext cx="1344592" cy="134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+mn-ea"/>
              <a:cs typeface="Arial"/>
              <a:sym typeface="Helvetica Light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5636B77-A667-4338-A8A7-240392380435}"/>
              </a:ext>
            </a:extLst>
          </p:cNvPr>
          <p:cNvGrpSpPr/>
          <p:nvPr/>
        </p:nvGrpSpPr>
        <p:grpSpPr>
          <a:xfrm>
            <a:off x="13262589" y="9961471"/>
            <a:ext cx="10623196" cy="1651830"/>
            <a:chOff x="12767211" y="4269644"/>
            <a:chExt cx="10623196" cy="165183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615B1EA-DD64-44CC-9E56-174FE5F6E4CC}"/>
                </a:ext>
              </a:extLst>
            </p:cNvPr>
            <p:cNvSpPr/>
            <p:nvPr/>
          </p:nvSpPr>
          <p:spPr>
            <a:xfrm>
              <a:off x="12767211" y="4269644"/>
              <a:ext cx="23903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2800" b="1" dirty="0">
                  <a:solidFill>
                    <a:srgbClr val="3A3A3A"/>
                  </a:solidFill>
                  <a:latin typeface="Open Sans"/>
                </a:rPr>
                <a:t>VENTURING 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C049D4-8FD2-49D1-9F67-9D7EA877354B}"/>
                </a:ext>
              </a:extLst>
            </p:cNvPr>
            <p:cNvSpPr/>
            <p:nvPr/>
          </p:nvSpPr>
          <p:spPr>
            <a:xfrm>
              <a:off x="12767211" y="4831560"/>
              <a:ext cx="10623196" cy="1089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2800" dirty="0">
                  <a:solidFill>
                    <a:srgbClr val="3A3A3A"/>
                  </a:solidFill>
                </a:rPr>
                <a:t>Launching new ventures that enable companies to navigate the digital terrain and address new and evolving markets</a:t>
              </a:r>
            </a:p>
          </p:txBody>
        </p:sp>
      </p:grpSp>
      <p:grpSp>
        <p:nvGrpSpPr>
          <p:cNvPr id="64" name="Group 10">
            <a:extLst>
              <a:ext uri="{FF2B5EF4-FFF2-40B4-BE49-F238E27FC236}">
                <a16:creationId xmlns:a16="http://schemas.microsoft.com/office/drawing/2014/main" id="{95C16BB3-9BED-43AE-9AEC-527971F0C9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811296" y="4043291"/>
            <a:ext cx="636206" cy="694916"/>
            <a:chOff x="5658" y="2116"/>
            <a:chExt cx="4042" cy="4415"/>
          </a:xfrm>
          <a:solidFill>
            <a:srgbClr val="877651"/>
          </a:solidFill>
        </p:grpSpPr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110A3A5E-8DA7-4797-B51F-27FAAC7D9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8" y="2116"/>
              <a:ext cx="4042" cy="4415"/>
            </a:xfrm>
            <a:custGeom>
              <a:avLst/>
              <a:gdLst>
                <a:gd name="T0" fmla="*/ 1276 w 1703"/>
                <a:gd name="T1" fmla="*/ 1860 h 1860"/>
                <a:gd name="T2" fmla="*/ 1028 w 1703"/>
                <a:gd name="T3" fmla="*/ 1612 h 1860"/>
                <a:gd name="T4" fmla="*/ 1192 w 1703"/>
                <a:gd name="T5" fmla="*/ 1612 h 1860"/>
                <a:gd name="T6" fmla="*/ 1192 w 1703"/>
                <a:gd name="T7" fmla="*/ 1441 h 1860"/>
                <a:gd name="T8" fmla="*/ 1167 w 1703"/>
                <a:gd name="T9" fmla="*/ 1441 h 1860"/>
                <a:gd name="T10" fmla="*/ 521 w 1703"/>
                <a:gd name="T11" fmla="*/ 1441 h 1860"/>
                <a:gd name="T12" fmla="*/ 340 w 1703"/>
                <a:gd name="T13" fmla="*/ 1259 h 1860"/>
                <a:gd name="T14" fmla="*/ 340 w 1703"/>
                <a:gd name="T15" fmla="*/ 613 h 1860"/>
                <a:gd name="T16" fmla="*/ 340 w 1703"/>
                <a:gd name="T17" fmla="*/ 588 h 1860"/>
                <a:gd name="T18" fmla="*/ 0 w 1703"/>
                <a:gd name="T19" fmla="*/ 588 h 1860"/>
                <a:gd name="T20" fmla="*/ 0 w 1703"/>
                <a:gd name="T21" fmla="*/ 418 h 1860"/>
                <a:gd name="T22" fmla="*/ 338 w 1703"/>
                <a:gd name="T23" fmla="*/ 418 h 1860"/>
                <a:gd name="T24" fmla="*/ 338 w 1703"/>
                <a:gd name="T25" fmla="*/ 247 h 1860"/>
                <a:gd name="T26" fmla="*/ 179 w 1703"/>
                <a:gd name="T27" fmla="*/ 247 h 1860"/>
                <a:gd name="T28" fmla="*/ 427 w 1703"/>
                <a:gd name="T29" fmla="*/ 0 h 1860"/>
                <a:gd name="T30" fmla="*/ 673 w 1703"/>
                <a:gd name="T31" fmla="*/ 246 h 1860"/>
                <a:gd name="T32" fmla="*/ 512 w 1703"/>
                <a:gd name="T33" fmla="*/ 246 h 1860"/>
                <a:gd name="T34" fmla="*/ 512 w 1703"/>
                <a:gd name="T35" fmla="*/ 1269 h 1860"/>
                <a:gd name="T36" fmla="*/ 1703 w 1703"/>
                <a:gd name="T37" fmla="*/ 1269 h 1860"/>
                <a:gd name="T38" fmla="*/ 1703 w 1703"/>
                <a:gd name="T39" fmla="*/ 1440 h 1860"/>
                <a:gd name="T40" fmla="*/ 1366 w 1703"/>
                <a:gd name="T41" fmla="*/ 1440 h 1860"/>
                <a:gd name="T42" fmla="*/ 1366 w 1703"/>
                <a:gd name="T43" fmla="*/ 1611 h 1860"/>
                <a:gd name="T44" fmla="*/ 1525 w 1703"/>
                <a:gd name="T45" fmla="*/ 1611 h 1860"/>
                <a:gd name="T46" fmla="*/ 1276 w 1703"/>
                <a:gd name="T47" fmla="*/ 1860 h 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03" h="1860">
                  <a:moveTo>
                    <a:pt x="1276" y="1860"/>
                  </a:moveTo>
                  <a:cubicBezTo>
                    <a:pt x="1196" y="1780"/>
                    <a:pt x="1113" y="1697"/>
                    <a:pt x="1028" y="1612"/>
                  </a:cubicBezTo>
                  <a:cubicBezTo>
                    <a:pt x="1082" y="1612"/>
                    <a:pt x="1137" y="1612"/>
                    <a:pt x="1192" y="1612"/>
                  </a:cubicBezTo>
                  <a:cubicBezTo>
                    <a:pt x="1192" y="1554"/>
                    <a:pt x="1192" y="1499"/>
                    <a:pt x="1192" y="1441"/>
                  </a:cubicBezTo>
                  <a:cubicBezTo>
                    <a:pt x="1183" y="1441"/>
                    <a:pt x="1175" y="1441"/>
                    <a:pt x="1167" y="1441"/>
                  </a:cubicBezTo>
                  <a:cubicBezTo>
                    <a:pt x="952" y="1441"/>
                    <a:pt x="737" y="1441"/>
                    <a:pt x="521" y="1441"/>
                  </a:cubicBezTo>
                  <a:cubicBezTo>
                    <a:pt x="412" y="1441"/>
                    <a:pt x="340" y="1369"/>
                    <a:pt x="340" y="1259"/>
                  </a:cubicBezTo>
                  <a:cubicBezTo>
                    <a:pt x="340" y="1044"/>
                    <a:pt x="340" y="829"/>
                    <a:pt x="340" y="613"/>
                  </a:cubicBezTo>
                  <a:cubicBezTo>
                    <a:pt x="340" y="606"/>
                    <a:pt x="340" y="598"/>
                    <a:pt x="340" y="588"/>
                  </a:cubicBezTo>
                  <a:cubicBezTo>
                    <a:pt x="226" y="588"/>
                    <a:pt x="113" y="588"/>
                    <a:pt x="0" y="588"/>
                  </a:cubicBezTo>
                  <a:cubicBezTo>
                    <a:pt x="0" y="530"/>
                    <a:pt x="0" y="475"/>
                    <a:pt x="0" y="418"/>
                  </a:cubicBezTo>
                  <a:cubicBezTo>
                    <a:pt x="112" y="418"/>
                    <a:pt x="225" y="418"/>
                    <a:pt x="338" y="418"/>
                  </a:cubicBezTo>
                  <a:cubicBezTo>
                    <a:pt x="338" y="361"/>
                    <a:pt x="338" y="305"/>
                    <a:pt x="338" y="247"/>
                  </a:cubicBezTo>
                  <a:cubicBezTo>
                    <a:pt x="285" y="247"/>
                    <a:pt x="230" y="247"/>
                    <a:pt x="179" y="247"/>
                  </a:cubicBezTo>
                  <a:cubicBezTo>
                    <a:pt x="262" y="164"/>
                    <a:pt x="345" y="81"/>
                    <a:pt x="427" y="0"/>
                  </a:cubicBezTo>
                  <a:cubicBezTo>
                    <a:pt x="506" y="79"/>
                    <a:pt x="589" y="162"/>
                    <a:pt x="673" y="246"/>
                  </a:cubicBezTo>
                  <a:cubicBezTo>
                    <a:pt x="622" y="246"/>
                    <a:pt x="568" y="246"/>
                    <a:pt x="512" y="246"/>
                  </a:cubicBezTo>
                  <a:cubicBezTo>
                    <a:pt x="512" y="588"/>
                    <a:pt x="512" y="927"/>
                    <a:pt x="512" y="1269"/>
                  </a:cubicBezTo>
                  <a:cubicBezTo>
                    <a:pt x="909" y="1269"/>
                    <a:pt x="1305" y="1269"/>
                    <a:pt x="1703" y="1269"/>
                  </a:cubicBezTo>
                  <a:cubicBezTo>
                    <a:pt x="1703" y="1327"/>
                    <a:pt x="1703" y="1382"/>
                    <a:pt x="1703" y="1440"/>
                  </a:cubicBezTo>
                  <a:cubicBezTo>
                    <a:pt x="1592" y="1440"/>
                    <a:pt x="1479" y="1440"/>
                    <a:pt x="1366" y="1440"/>
                  </a:cubicBezTo>
                  <a:cubicBezTo>
                    <a:pt x="1366" y="1497"/>
                    <a:pt x="1366" y="1553"/>
                    <a:pt x="1366" y="1611"/>
                  </a:cubicBezTo>
                  <a:cubicBezTo>
                    <a:pt x="1419" y="1611"/>
                    <a:pt x="1474" y="1611"/>
                    <a:pt x="1525" y="1611"/>
                  </a:cubicBezTo>
                  <a:cubicBezTo>
                    <a:pt x="1442" y="1694"/>
                    <a:pt x="1359" y="1777"/>
                    <a:pt x="1276" y="18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id="{79185BCE-9E5E-4C2A-A236-0599A56A3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7" y="3106"/>
              <a:ext cx="1618" cy="1619"/>
            </a:xfrm>
            <a:custGeom>
              <a:avLst/>
              <a:gdLst>
                <a:gd name="T0" fmla="*/ 512 w 682"/>
                <a:gd name="T1" fmla="*/ 171 h 682"/>
                <a:gd name="T2" fmla="*/ 0 w 682"/>
                <a:gd name="T3" fmla="*/ 171 h 682"/>
                <a:gd name="T4" fmla="*/ 0 w 682"/>
                <a:gd name="T5" fmla="*/ 0 h 682"/>
                <a:gd name="T6" fmla="*/ 22 w 682"/>
                <a:gd name="T7" fmla="*/ 0 h 682"/>
                <a:gd name="T8" fmla="*/ 504 w 682"/>
                <a:gd name="T9" fmla="*/ 0 h 682"/>
                <a:gd name="T10" fmla="*/ 682 w 682"/>
                <a:gd name="T11" fmla="*/ 179 h 682"/>
                <a:gd name="T12" fmla="*/ 682 w 682"/>
                <a:gd name="T13" fmla="*/ 660 h 682"/>
                <a:gd name="T14" fmla="*/ 682 w 682"/>
                <a:gd name="T15" fmla="*/ 682 h 682"/>
                <a:gd name="T16" fmla="*/ 512 w 682"/>
                <a:gd name="T17" fmla="*/ 682 h 682"/>
                <a:gd name="T18" fmla="*/ 512 w 682"/>
                <a:gd name="T19" fmla="*/ 171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2" h="682">
                  <a:moveTo>
                    <a:pt x="512" y="171"/>
                  </a:moveTo>
                  <a:cubicBezTo>
                    <a:pt x="340" y="171"/>
                    <a:pt x="171" y="171"/>
                    <a:pt x="0" y="171"/>
                  </a:cubicBezTo>
                  <a:cubicBezTo>
                    <a:pt x="0" y="113"/>
                    <a:pt x="0" y="58"/>
                    <a:pt x="0" y="0"/>
                  </a:cubicBezTo>
                  <a:cubicBezTo>
                    <a:pt x="8" y="0"/>
                    <a:pt x="15" y="0"/>
                    <a:pt x="22" y="0"/>
                  </a:cubicBezTo>
                  <a:cubicBezTo>
                    <a:pt x="183" y="0"/>
                    <a:pt x="343" y="0"/>
                    <a:pt x="504" y="0"/>
                  </a:cubicBezTo>
                  <a:cubicBezTo>
                    <a:pt x="609" y="0"/>
                    <a:pt x="682" y="73"/>
                    <a:pt x="682" y="179"/>
                  </a:cubicBezTo>
                  <a:cubicBezTo>
                    <a:pt x="682" y="339"/>
                    <a:pt x="682" y="500"/>
                    <a:pt x="682" y="660"/>
                  </a:cubicBezTo>
                  <a:cubicBezTo>
                    <a:pt x="682" y="667"/>
                    <a:pt x="682" y="674"/>
                    <a:pt x="682" y="682"/>
                  </a:cubicBezTo>
                  <a:cubicBezTo>
                    <a:pt x="625" y="682"/>
                    <a:pt x="570" y="682"/>
                    <a:pt x="512" y="682"/>
                  </a:cubicBezTo>
                  <a:cubicBezTo>
                    <a:pt x="512" y="512"/>
                    <a:pt x="512" y="343"/>
                    <a:pt x="51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26">
            <a:extLst>
              <a:ext uri="{FF2B5EF4-FFF2-40B4-BE49-F238E27FC236}">
                <a16:creationId xmlns:a16="http://schemas.microsoft.com/office/drawing/2014/main" id="{8AA2DA43-9401-4B13-B4BE-99F0764893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26410" y="6951252"/>
            <a:ext cx="805977" cy="796908"/>
            <a:chOff x="5897" y="2567"/>
            <a:chExt cx="3555" cy="3515"/>
          </a:xfrm>
          <a:solidFill>
            <a:srgbClr val="877651"/>
          </a:solidFill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88897D2-3A9C-40D9-8F6C-F20DBF678F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" y="2947"/>
              <a:ext cx="684" cy="684"/>
            </a:xfrm>
            <a:custGeom>
              <a:avLst/>
              <a:gdLst>
                <a:gd name="T0" fmla="*/ 144 w 288"/>
                <a:gd name="T1" fmla="*/ 288 h 288"/>
                <a:gd name="T2" fmla="*/ 288 w 288"/>
                <a:gd name="T3" fmla="*/ 144 h 288"/>
                <a:gd name="T4" fmla="*/ 144 w 288"/>
                <a:gd name="T5" fmla="*/ 0 h 288"/>
                <a:gd name="T6" fmla="*/ 0 w 288"/>
                <a:gd name="T7" fmla="*/ 144 h 288"/>
                <a:gd name="T8" fmla="*/ 144 w 288"/>
                <a:gd name="T9" fmla="*/ 288 h 288"/>
                <a:gd name="T10" fmla="*/ 144 w 288"/>
                <a:gd name="T11" fmla="*/ 48 h 288"/>
                <a:gd name="T12" fmla="*/ 240 w 288"/>
                <a:gd name="T13" fmla="*/ 144 h 288"/>
                <a:gd name="T14" fmla="*/ 144 w 288"/>
                <a:gd name="T15" fmla="*/ 240 h 288"/>
                <a:gd name="T16" fmla="*/ 48 w 288"/>
                <a:gd name="T17" fmla="*/ 144 h 288"/>
                <a:gd name="T18" fmla="*/ 144 w 288"/>
                <a:gd name="T19" fmla="*/ 48 h 288"/>
                <a:gd name="T20" fmla="*/ 144 w 288"/>
                <a:gd name="T21" fmla="*/ 48 h 288"/>
                <a:gd name="T22" fmla="*/ 144 w 288"/>
                <a:gd name="T23" fmla="*/ 4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144" y="288"/>
                  </a:moveTo>
                  <a:cubicBezTo>
                    <a:pt x="223" y="288"/>
                    <a:pt x="288" y="223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ubicBezTo>
                    <a:pt x="65" y="0"/>
                    <a:pt x="0" y="65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lose/>
                  <a:moveTo>
                    <a:pt x="144" y="48"/>
                  </a:moveTo>
                  <a:cubicBezTo>
                    <a:pt x="197" y="48"/>
                    <a:pt x="240" y="91"/>
                    <a:pt x="240" y="144"/>
                  </a:cubicBezTo>
                  <a:cubicBezTo>
                    <a:pt x="240" y="197"/>
                    <a:pt x="197" y="240"/>
                    <a:pt x="144" y="240"/>
                  </a:cubicBezTo>
                  <a:cubicBezTo>
                    <a:pt x="91" y="240"/>
                    <a:pt x="48" y="197"/>
                    <a:pt x="48" y="144"/>
                  </a:cubicBezTo>
                  <a:cubicBezTo>
                    <a:pt x="48" y="91"/>
                    <a:pt x="91" y="48"/>
                    <a:pt x="144" y="48"/>
                  </a:cubicBezTo>
                  <a:close/>
                  <a:moveTo>
                    <a:pt x="144" y="48"/>
                  </a:moveTo>
                  <a:cubicBezTo>
                    <a:pt x="144" y="48"/>
                    <a:pt x="144" y="48"/>
                    <a:pt x="14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156A8619-9256-4806-BB5E-12FC5744EA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97" y="2567"/>
              <a:ext cx="3555" cy="3515"/>
            </a:xfrm>
            <a:custGeom>
              <a:avLst/>
              <a:gdLst>
                <a:gd name="T0" fmla="*/ 984 w 1497"/>
                <a:gd name="T1" fmla="*/ 80 h 1480"/>
                <a:gd name="T2" fmla="*/ 753 w 1497"/>
                <a:gd name="T3" fmla="*/ 0 h 1480"/>
                <a:gd name="T4" fmla="*/ 522 w 1497"/>
                <a:gd name="T5" fmla="*/ 80 h 1480"/>
                <a:gd name="T6" fmla="*/ 11 w 1497"/>
                <a:gd name="T7" fmla="*/ 708 h 1480"/>
                <a:gd name="T8" fmla="*/ 129 w 1497"/>
                <a:gd name="T9" fmla="*/ 1000 h 1480"/>
                <a:gd name="T10" fmla="*/ 393 w 1497"/>
                <a:gd name="T11" fmla="*/ 1432 h 1480"/>
                <a:gd name="T12" fmla="*/ 1401 w 1497"/>
                <a:gd name="T13" fmla="*/ 1480 h 1480"/>
                <a:gd name="T14" fmla="*/ 1065 w 1497"/>
                <a:gd name="T15" fmla="*/ 1304 h 1480"/>
                <a:gd name="T16" fmla="*/ 1449 w 1497"/>
                <a:gd name="T17" fmla="*/ 1024 h 1480"/>
                <a:gd name="T18" fmla="*/ 1497 w 1497"/>
                <a:gd name="T19" fmla="*/ 976 h 1480"/>
                <a:gd name="T20" fmla="*/ 1449 w 1497"/>
                <a:gd name="T21" fmla="*/ 736 h 1480"/>
                <a:gd name="T22" fmla="*/ 1449 w 1497"/>
                <a:gd name="T23" fmla="*/ 592 h 1480"/>
                <a:gd name="T24" fmla="*/ 1209 w 1497"/>
                <a:gd name="T25" fmla="*/ 784 h 1480"/>
                <a:gd name="T26" fmla="*/ 1209 w 1497"/>
                <a:gd name="T27" fmla="*/ 928 h 1480"/>
                <a:gd name="T28" fmla="*/ 1161 w 1497"/>
                <a:gd name="T29" fmla="*/ 928 h 1480"/>
                <a:gd name="T30" fmla="*/ 1065 w 1497"/>
                <a:gd name="T31" fmla="*/ 736 h 1480"/>
                <a:gd name="T32" fmla="*/ 1161 w 1497"/>
                <a:gd name="T33" fmla="*/ 736 h 1480"/>
                <a:gd name="T34" fmla="*/ 1209 w 1497"/>
                <a:gd name="T35" fmla="*/ 592 h 1480"/>
                <a:gd name="T36" fmla="*/ 1209 w 1497"/>
                <a:gd name="T37" fmla="*/ 736 h 1480"/>
                <a:gd name="T38" fmla="*/ 911 w 1497"/>
                <a:gd name="T39" fmla="*/ 143 h 1480"/>
                <a:gd name="T40" fmla="*/ 753 w 1497"/>
                <a:gd name="T41" fmla="*/ 528 h 1480"/>
                <a:gd name="T42" fmla="*/ 533 w 1497"/>
                <a:gd name="T43" fmla="*/ 304 h 1480"/>
                <a:gd name="T44" fmla="*/ 58 w 1497"/>
                <a:gd name="T45" fmla="*/ 714 h 1480"/>
                <a:gd name="T46" fmla="*/ 337 w 1497"/>
                <a:gd name="T47" fmla="*/ 611 h 1480"/>
                <a:gd name="T48" fmla="*/ 273 w 1497"/>
                <a:gd name="T49" fmla="*/ 952 h 1480"/>
                <a:gd name="T50" fmla="*/ 297 w 1497"/>
                <a:gd name="T51" fmla="*/ 736 h 1480"/>
                <a:gd name="T52" fmla="*/ 201 w 1497"/>
                <a:gd name="T53" fmla="*/ 804 h 1480"/>
                <a:gd name="T54" fmla="*/ 135 w 1497"/>
                <a:gd name="T55" fmla="*/ 878 h 1480"/>
                <a:gd name="T56" fmla="*/ 249 w 1497"/>
                <a:gd name="T57" fmla="*/ 736 h 1480"/>
                <a:gd name="T58" fmla="*/ 177 w 1497"/>
                <a:gd name="T59" fmla="*/ 1000 h 1480"/>
                <a:gd name="T60" fmla="*/ 177 w 1497"/>
                <a:gd name="T61" fmla="*/ 1000 h 1480"/>
                <a:gd name="T62" fmla="*/ 777 w 1497"/>
                <a:gd name="T63" fmla="*/ 1139 h 1480"/>
                <a:gd name="T64" fmla="*/ 681 w 1497"/>
                <a:gd name="T65" fmla="*/ 1091 h 1480"/>
                <a:gd name="T66" fmla="*/ 873 w 1497"/>
                <a:gd name="T67" fmla="*/ 1048 h 1480"/>
                <a:gd name="T68" fmla="*/ 441 w 1497"/>
                <a:gd name="T69" fmla="*/ 1432 h 1480"/>
                <a:gd name="T70" fmla="*/ 825 w 1497"/>
                <a:gd name="T71" fmla="*/ 1432 h 1480"/>
                <a:gd name="T72" fmla="*/ 1017 w 1497"/>
                <a:gd name="T73" fmla="*/ 1432 h 1480"/>
                <a:gd name="T74" fmla="*/ 1065 w 1497"/>
                <a:gd name="T75" fmla="*/ 1196 h 1480"/>
                <a:gd name="T76" fmla="*/ 873 w 1497"/>
                <a:gd name="T77" fmla="*/ 1000 h 1480"/>
                <a:gd name="T78" fmla="*/ 825 w 1497"/>
                <a:gd name="T79" fmla="*/ 1000 h 1480"/>
                <a:gd name="T80" fmla="*/ 729 w 1497"/>
                <a:gd name="T81" fmla="*/ 904 h 1480"/>
                <a:gd name="T82" fmla="*/ 681 w 1497"/>
                <a:gd name="T83" fmla="*/ 952 h 1480"/>
                <a:gd name="T84" fmla="*/ 585 w 1497"/>
                <a:gd name="T85" fmla="*/ 1000 h 1480"/>
                <a:gd name="T86" fmla="*/ 393 w 1497"/>
                <a:gd name="T87" fmla="*/ 1216 h 1480"/>
                <a:gd name="T88" fmla="*/ 321 w 1497"/>
                <a:gd name="T89" fmla="*/ 957 h 1480"/>
                <a:gd name="T90" fmla="*/ 369 w 1497"/>
                <a:gd name="T91" fmla="*/ 575 h 1480"/>
                <a:gd name="T92" fmla="*/ 549 w 1497"/>
                <a:gd name="T93" fmla="*/ 172 h 1480"/>
                <a:gd name="T94" fmla="*/ 489 w 1497"/>
                <a:gd name="T95" fmla="*/ 332 h 1480"/>
                <a:gd name="T96" fmla="*/ 595 w 1497"/>
                <a:gd name="T97" fmla="*/ 514 h 1480"/>
                <a:gd name="T98" fmla="*/ 791 w 1497"/>
                <a:gd name="T99" fmla="*/ 558 h 1480"/>
                <a:gd name="T100" fmla="*/ 962 w 1497"/>
                <a:gd name="T101" fmla="*/ 482 h 1480"/>
                <a:gd name="T102" fmla="*/ 1017 w 1497"/>
                <a:gd name="T103" fmla="*/ 276 h 1480"/>
                <a:gd name="T104" fmla="*/ 1017 w 1497"/>
                <a:gd name="T105" fmla="*/ 544 h 1480"/>
                <a:gd name="T106" fmla="*/ 1113 w 1497"/>
                <a:gd name="T107" fmla="*/ 1024 h 1480"/>
                <a:gd name="T108" fmla="*/ 1250 w 1497"/>
                <a:gd name="T109" fmla="*/ 1072 h 1480"/>
                <a:gd name="T110" fmla="*/ 1161 w 1497"/>
                <a:gd name="T111" fmla="*/ 1024 h 1480"/>
                <a:gd name="T112" fmla="*/ 1353 w 1497"/>
                <a:gd name="T113" fmla="*/ 1024 h 1480"/>
                <a:gd name="T114" fmla="*/ 1449 w 1497"/>
                <a:gd name="T115" fmla="*/ 784 h 1480"/>
                <a:gd name="T116" fmla="*/ 1353 w 1497"/>
                <a:gd name="T117" fmla="*/ 928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7" h="1480">
                  <a:moveTo>
                    <a:pt x="1372" y="544"/>
                  </a:moveTo>
                  <a:cubicBezTo>
                    <a:pt x="1311" y="349"/>
                    <a:pt x="1158" y="191"/>
                    <a:pt x="966" y="124"/>
                  </a:cubicBezTo>
                  <a:cubicBezTo>
                    <a:pt x="984" y="80"/>
                    <a:pt x="984" y="80"/>
                    <a:pt x="984" y="80"/>
                  </a:cubicBezTo>
                  <a:cubicBezTo>
                    <a:pt x="911" y="94"/>
                    <a:pt x="911" y="94"/>
                    <a:pt x="911" y="94"/>
                  </a:cubicBezTo>
                  <a:cubicBezTo>
                    <a:pt x="865" y="103"/>
                    <a:pt x="817" y="85"/>
                    <a:pt x="789" y="47"/>
                  </a:cubicBezTo>
                  <a:cubicBezTo>
                    <a:pt x="753" y="0"/>
                    <a:pt x="753" y="0"/>
                    <a:pt x="753" y="0"/>
                  </a:cubicBezTo>
                  <a:cubicBezTo>
                    <a:pt x="718" y="47"/>
                    <a:pt x="718" y="47"/>
                    <a:pt x="718" y="47"/>
                  </a:cubicBezTo>
                  <a:cubicBezTo>
                    <a:pt x="689" y="85"/>
                    <a:pt x="641" y="103"/>
                    <a:pt x="595" y="94"/>
                  </a:cubicBezTo>
                  <a:cubicBezTo>
                    <a:pt x="522" y="80"/>
                    <a:pt x="522" y="80"/>
                    <a:pt x="522" y="80"/>
                  </a:cubicBezTo>
                  <a:cubicBezTo>
                    <a:pt x="540" y="124"/>
                    <a:pt x="540" y="124"/>
                    <a:pt x="540" y="124"/>
                  </a:cubicBezTo>
                  <a:cubicBezTo>
                    <a:pt x="347" y="191"/>
                    <a:pt x="198" y="344"/>
                    <a:pt x="136" y="540"/>
                  </a:cubicBezTo>
                  <a:cubicBezTo>
                    <a:pt x="69" y="570"/>
                    <a:pt x="20" y="633"/>
                    <a:pt x="11" y="708"/>
                  </a:cubicBezTo>
                  <a:cubicBezTo>
                    <a:pt x="0" y="792"/>
                    <a:pt x="38" y="872"/>
                    <a:pt x="109" y="918"/>
                  </a:cubicBezTo>
                  <a:cubicBezTo>
                    <a:pt x="121" y="926"/>
                    <a:pt x="129" y="941"/>
                    <a:pt x="129" y="958"/>
                  </a:cubicBezTo>
                  <a:cubicBezTo>
                    <a:pt x="129" y="1000"/>
                    <a:pt x="129" y="1000"/>
                    <a:pt x="129" y="1000"/>
                  </a:cubicBezTo>
                  <a:cubicBezTo>
                    <a:pt x="129" y="1049"/>
                    <a:pt x="166" y="1089"/>
                    <a:pt x="214" y="1095"/>
                  </a:cubicBezTo>
                  <a:cubicBezTo>
                    <a:pt x="261" y="1166"/>
                    <a:pt x="322" y="1227"/>
                    <a:pt x="393" y="1275"/>
                  </a:cubicBezTo>
                  <a:cubicBezTo>
                    <a:pt x="393" y="1432"/>
                    <a:pt x="393" y="1432"/>
                    <a:pt x="393" y="1432"/>
                  </a:cubicBezTo>
                  <a:cubicBezTo>
                    <a:pt x="105" y="1432"/>
                    <a:pt x="105" y="1432"/>
                    <a:pt x="105" y="1432"/>
                  </a:cubicBezTo>
                  <a:cubicBezTo>
                    <a:pt x="105" y="1480"/>
                    <a:pt x="105" y="1480"/>
                    <a:pt x="105" y="1480"/>
                  </a:cubicBezTo>
                  <a:cubicBezTo>
                    <a:pt x="1401" y="1480"/>
                    <a:pt x="1401" y="1480"/>
                    <a:pt x="1401" y="1480"/>
                  </a:cubicBezTo>
                  <a:cubicBezTo>
                    <a:pt x="1401" y="1432"/>
                    <a:pt x="1401" y="1432"/>
                    <a:pt x="1401" y="1432"/>
                  </a:cubicBezTo>
                  <a:cubicBezTo>
                    <a:pt x="1065" y="1432"/>
                    <a:pt x="1065" y="1432"/>
                    <a:pt x="1065" y="1432"/>
                  </a:cubicBezTo>
                  <a:cubicBezTo>
                    <a:pt x="1065" y="1304"/>
                    <a:pt x="1065" y="1304"/>
                    <a:pt x="1065" y="1304"/>
                  </a:cubicBezTo>
                  <a:cubicBezTo>
                    <a:pt x="1165" y="1249"/>
                    <a:pt x="1248" y="1169"/>
                    <a:pt x="1307" y="1072"/>
                  </a:cubicBezTo>
                  <a:cubicBezTo>
                    <a:pt x="1449" y="1072"/>
                    <a:pt x="1449" y="1072"/>
                    <a:pt x="1449" y="1072"/>
                  </a:cubicBezTo>
                  <a:cubicBezTo>
                    <a:pt x="1449" y="1024"/>
                    <a:pt x="1449" y="1024"/>
                    <a:pt x="1449" y="1024"/>
                  </a:cubicBezTo>
                  <a:cubicBezTo>
                    <a:pt x="1401" y="1024"/>
                    <a:pt x="1401" y="1024"/>
                    <a:pt x="1401" y="1024"/>
                  </a:cubicBezTo>
                  <a:cubicBezTo>
                    <a:pt x="1401" y="976"/>
                    <a:pt x="1401" y="976"/>
                    <a:pt x="1401" y="976"/>
                  </a:cubicBezTo>
                  <a:cubicBezTo>
                    <a:pt x="1497" y="976"/>
                    <a:pt x="1497" y="976"/>
                    <a:pt x="1497" y="976"/>
                  </a:cubicBezTo>
                  <a:cubicBezTo>
                    <a:pt x="1497" y="544"/>
                    <a:pt x="1497" y="544"/>
                    <a:pt x="1497" y="544"/>
                  </a:cubicBezTo>
                  <a:lnTo>
                    <a:pt x="1372" y="544"/>
                  </a:lnTo>
                  <a:close/>
                  <a:moveTo>
                    <a:pt x="1449" y="736"/>
                  </a:moveTo>
                  <a:cubicBezTo>
                    <a:pt x="1353" y="736"/>
                    <a:pt x="1353" y="736"/>
                    <a:pt x="1353" y="736"/>
                  </a:cubicBezTo>
                  <a:cubicBezTo>
                    <a:pt x="1353" y="592"/>
                    <a:pt x="1353" y="592"/>
                    <a:pt x="1353" y="592"/>
                  </a:cubicBezTo>
                  <a:cubicBezTo>
                    <a:pt x="1449" y="592"/>
                    <a:pt x="1449" y="592"/>
                    <a:pt x="1449" y="592"/>
                  </a:cubicBezTo>
                  <a:lnTo>
                    <a:pt x="1449" y="736"/>
                  </a:lnTo>
                  <a:close/>
                  <a:moveTo>
                    <a:pt x="1209" y="928"/>
                  </a:moveTo>
                  <a:cubicBezTo>
                    <a:pt x="1209" y="784"/>
                    <a:pt x="1209" y="784"/>
                    <a:pt x="1209" y="784"/>
                  </a:cubicBezTo>
                  <a:cubicBezTo>
                    <a:pt x="1305" y="784"/>
                    <a:pt x="1305" y="784"/>
                    <a:pt x="1305" y="784"/>
                  </a:cubicBezTo>
                  <a:cubicBezTo>
                    <a:pt x="1305" y="928"/>
                    <a:pt x="1305" y="928"/>
                    <a:pt x="1305" y="928"/>
                  </a:cubicBezTo>
                  <a:lnTo>
                    <a:pt x="1209" y="928"/>
                  </a:lnTo>
                  <a:close/>
                  <a:moveTo>
                    <a:pt x="1065" y="784"/>
                  </a:moveTo>
                  <a:cubicBezTo>
                    <a:pt x="1161" y="784"/>
                    <a:pt x="1161" y="784"/>
                    <a:pt x="1161" y="784"/>
                  </a:cubicBezTo>
                  <a:cubicBezTo>
                    <a:pt x="1161" y="928"/>
                    <a:pt x="1161" y="928"/>
                    <a:pt x="1161" y="928"/>
                  </a:cubicBezTo>
                  <a:cubicBezTo>
                    <a:pt x="1065" y="928"/>
                    <a:pt x="1065" y="928"/>
                    <a:pt x="1065" y="928"/>
                  </a:cubicBezTo>
                  <a:lnTo>
                    <a:pt x="1065" y="784"/>
                  </a:lnTo>
                  <a:close/>
                  <a:moveTo>
                    <a:pt x="1065" y="736"/>
                  </a:moveTo>
                  <a:cubicBezTo>
                    <a:pt x="1065" y="592"/>
                    <a:pt x="1065" y="592"/>
                    <a:pt x="1065" y="592"/>
                  </a:cubicBezTo>
                  <a:cubicBezTo>
                    <a:pt x="1161" y="592"/>
                    <a:pt x="1161" y="592"/>
                    <a:pt x="1161" y="592"/>
                  </a:cubicBezTo>
                  <a:cubicBezTo>
                    <a:pt x="1161" y="736"/>
                    <a:pt x="1161" y="736"/>
                    <a:pt x="1161" y="736"/>
                  </a:cubicBezTo>
                  <a:lnTo>
                    <a:pt x="1065" y="736"/>
                  </a:lnTo>
                  <a:close/>
                  <a:moveTo>
                    <a:pt x="1209" y="736"/>
                  </a:moveTo>
                  <a:cubicBezTo>
                    <a:pt x="1209" y="592"/>
                    <a:pt x="1209" y="592"/>
                    <a:pt x="1209" y="592"/>
                  </a:cubicBezTo>
                  <a:cubicBezTo>
                    <a:pt x="1305" y="592"/>
                    <a:pt x="1305" y="592"/>
                    <a:pt x="1305" y="592"/>
                  </a:cubicBezTo>
                  <a:cubicBezTo>
                    <a:pt x="1305" y="736"/>
                    <a:pt x="1305" y="736"/>
                    <a:pt x="1305" y="736"/>
                  </a:cubicBezTo>
                  <a:lnTo>
                    <a:pt x="1209" y="736"/>
                  </a:lnTo>
                  <a:close/>
                  <a:moveTo>
                    <a:pt x="595" y="143"/>
                  </a:moveTo>
                  <a:cubicBezTo>
                    <a:pt x="655" y="151"/>
                    <a:pt x="715" y="127"/>
                    <a:pt x="753" y="80"/>
                  </a:cubicBezTo>
                  <a:cubicBezTo>
                    <a:pt x="791" y="127"/>
                    <a:pt x="852" y="151"/>
                    <a:pt x="911" y="143"/>
                  </a:cubicBezTo>
                  <a:cubicBezTo>
                    <a:pt x="901" y="203"/>
                    <a:pt x="924" y="265"/>
                    <a:pt x="973" y="304"/>
                  </a:cubicBezTo>
                  <a:cubicBezTo>
                    <a:pt x="925" y="341"/>
                    <a:pt x="900" y="402"/>
                    <a:pt x="908" y="461"/>
                  </a:cubicBezTo>
                  <a:cubicBezTo>
                    <a:pt x="848" y="455"/>
                    <a:pt x="790" y="480"/>
                    <a:pt x="753" y="528"/>
                  </a:cubicBezTo>
                  <a:cubicBezTo>
                    <a:pt x="720" y="487"/>
                    <a:pt x="670" y="463"/>
                    <a:pt x="618" y="463"/>
                  </a:cubicBezTo>
                  <a:cubicBezTo>
                    <a:pt x="611" y="463"/>
                    <a:pt x="603" y="464"/>
                    <a:pt x="595" y="465"/>
                  </a:cubicBezTo>
                  <a:cubicBezTo>
                    <a:pt x="605" y="404"/>
                    <a:pt x="581" y="343"/>
                    <a:pt x="533" y="304"/>
                  </a:cubicBezTo>
                  <a:cubicBezTo>
                    <a:pt x="581" y="265"/>
                    <a:pt x="605" y="204"/>
                    <a:pt x="595" y="143"/>
                  </a:cubicBezTo>
                  <a:close/>
                  <a:moveTo>
                    <a:pt x="135" y="878"/>
                  </a:moveTo>
                  <a:cubicBezTo>
                    <a:pt x="79" y="842"/>
                    <a:pt x="50" y="779"/>
                    <a:pt x="58" y="714"/>
                  </a:cubicBezTo>
                  <a:cubicBezTo>
                    <a:pt x="68" y="639"/>
                    <a:pt x="130" y="578"/>
                    <a:pt x="205" y="569"/>
                  </a:cubicBezTo>
                  <a:cubicBezTo>
                    <a:pt x="212" y="568"/>
                    <a:pt x="219" y="568"/>
                    <a:pt x="225" y="568"/>
                  </a:cubicBezTo>
                  <a:cubicBezTo>
                    <a:pt x="267" y="568"/>
                    <a:pt x="306" y="583"/>
                    <a:pt x="337" y="611"/>
                  </a:cubicBezTo>
                  <a:cubicBezTo>
                    <a:pt x="373" y="643"/>
                    <a:pt x="393" y="688"/>
                    <a:pt x="393" y="736"/>
                  </a:cubicBezTo>
                  <a:cubicBezTo>
                    <a:pt x="393" y="793"/>
                    <a:pt x="364" y="846"/>
                    <a:pt x="316" y="877"/>
                  </a:cubicBezTo>
                  <a:cubicBezTo>
                    <a:pt x="290" y="894"/>
                    <a:pt x="275" y="921"/>
                    <a:pt x="273" y="952"/>
                  </a:cubicBezTo>
                  <a:cubicBezTo>
                    <a:pt x="249" y="952"/>
                    <a:pt x="249" y="952"/>
                    <a:pt x="249" y="952"/>
                  </a:cubicBezTo>
                  <a:cubicBezTo>
                    <a:pt x="249" y="804"/>
                    <a:pt x="249" y="804"/>
                    <a:pt x="249" y="804"/>
                  </a:cubicBezTo>
                  <a:cubicBezTo>
                    <a:pt x="277" y="794"/>
                    <a:pt x="297" y="767"/>
                    <a:pt x="297" y="736"/>
                  </a:cubicBezTo>
                  <a:cubicBezTo>
                    <a:pt x="297" y="696"/>
                    <a:pt x="265" y="664"/>
                    <a:pt x="225" y="664"/>
                  </a:cubicBezTo>
                  <a:cubicBezTo>
                    <a:pt x="185" y="664"/>
                    <a:pt x="153" y="696"/>
                    <a:pt x="153" y="736"/>
                  </a:cubicBezTo>
                  <a:cubicBezTo>
                    <a:pt x="153" y="767"/>
                    <a:pt x="173" y="794"/>
                    <a:pt x="201" y="804"/>
                  </a:cubicBezTo>
                  <a:cubicBezTo>
                    <a:pt x="201" y="952"/>
                    <a:pt x="201" y="952"/>
                    <a:pt x="201" y="952"/>
                  </a:cubicBezTo>
                  <a:cubicBezTo>
                    <a:pt x="177" y="952"/>
                    <a:pt x="177" y="952"/>
                    <a:pt x="177" y="952"/>
                  </a:cubicBezTo>
                  <a:cubicBezTo>
                    <a:pt x="175" y="921"/>
                    <a:pt x="160" y="893"/>
                    <a:pt x="135" y="878"/>
                  </a:cubicBezTo>
                  <a:close/>
                  <a:moveTo>
                    <a:pt x="201" y="736"/>
                  </a:moveTo>
                  <a:cubicBezTo>
                    <a:pt x="201" y="723"/>
                    <a:pt x="212" y="712"/>
                    <a:pt x="225" y="712"/>
                  </a:cubicBezTo>
                  <a:cubicBezTo>
                    <a:pt x="238" y="712"/>
                    <a:pt x="249" y="723"/>
                    <a:pt x="249" y="736"/>
                  </a:cubicBezTo>
                  <a:cubicBezTo>
                    <a:pt x="249" y="749"/>
                    <a:pt x="238" y="760"/>
                    <a:pt x="225" y="760"/>
                  </a:cubicBezTo>
                  <a:cubicBezTo>
                    <a:pt x="212" y="760"/>
                    <a:pt x="201" y="749"/>
                    <a:pt x="201" y="736"/>
                  </a:cubicBezTo>
                  <a:close/>
                  <a:moveTo>
                    <a:pt x="177" y="1000"/>
                  </a:moveTo>
                  <a:cubicBezTo>
                    <a:pt x="273" y="1000"/>
                    <a:pt x="273" y="1000"/>
                    <a:pt x="273" y="1000"/>
                  </a:cubicBezTo>
                  <a:cubicBezTo>
                    <a:pt x="273" y="1026"/>
                    <a:pt x="251" y="1048"/>
                    <a:pt x="225" y="1048"/>
                  </a:cubicBezTo>
                  <a:cubicBezTo>
                    <a:pt x="199" y="1048"/>
                    <a:pt x="177" y="1026"/>
                    <a:pt x="177" y="1000"/>
                  </a:cubicBezTo>
                  <a:close/>
                  <a:moveTo>
                    <a:pt x="873" y="1048"/>
                  </a:moveTo>
                  <a:cubicBezTo>
                    <a:pt x="873" y="1158"/>
                    <a:pt x="873" y="1158"/>
                    <a:pt x="873" y="1158"/>
                  </a:cubicBezTo>
                  <a:cubicBezTo>
                    <a:pt x="777" y="1139"/>
                    <a:pt x="777" y="1139"/>
                    <a:pt x="777" y="1139"/>
                  </a:cubicBezTo>
                  <a:cubicBezTo>
                    <a:pt x="777" y="1432"/>
                    <a:pt x="777" y="1432"/>
                    <a:pt x="777" y="1432"/>
                  </a:cubicBezTo>
                  <a:cubicBezTo>
                    <a:pt x="681" y="1432"/>
                    <a:pt x="681" y="1432"/>
                    <a:pt x="681" y="1432"/>
                  </a:cubicBezTo>
                  <a:cubicBezTo>
                    <a:pt x="681" y="1091"/>
                    <a:pt x="681" y="1091"/>
                    <a:pt x="681" y="1091"/>
                  </a:cubicBezTo>
                  <a:cubicBezTo>
                    <a:pt x="633" y="1100"/>
                    <a:pt x="633" y="1100"/>
                    <a:pt x="633" y="1100"/>
                  </a:cubicBezTo>
                  <a:cubicBezTo>
                    <a:pt x="633" y="1048"/>
                    <a:pt x="633" y="1048"/>
                    <a:pt x="633" y="1048"/>
                  </a:cubicBezTo>
                  <a:lnTo>
                    <a:pt x="873" y="1048"/>
                  </a:lnTo>
                  <a:close/>
                  <a:moveTo>
                    <a:pt x="633" y="1149"/>
                  </a:moveTo>
                  <a:cubicBezTo>
                    <a:pt x="633" y="1432"/>
                    <a:pt x="633" y="1432"/>
                    <a:pt x="633" y="1432"/>
                  </a:cubicBezTo>
                  <a:cubicBezTo>
                    <a:pt x="441" y="1432"/>
                    <a:pt x="441" y="1432"/>
                    <a:pt x="441" y="1432"/>
                  </a:cubicBezTo>
                  <a:cubicBezTo>
                    <a:pt x="441" y="1188"/>
                    <a:pt x="441" y="1188"/>
                    <a:pt x="441" y="1188"/>
                  </a:cubicBezTo>
                  <a:lnTo>
                    <a:pt x="633" y="1149"/>
                  </a:lnTo>
                  <a:close/>
                  <a:moveTo>
                    <a:pt x="825" y="1432"/>
                  </a:moveTo>
                  <a:cubicBezTo>
                    <a:pt x="825" y="1197"/>
                    <a:pt x="825" y="1197"/>
                    <a:pt x="825" y="1197"/>
                  </a:cubicBezTo>
                  <a:cubicBezTo>
                    <a:pt x="1017" y="1236"/>
                    <a:pt x="1017" y="1236"/>
                    <a:pt x="1017" y="1236"/>
                  </a:cubicBezTo>
                  <a:cubicBezTo>
                    <a:pt x="1017" y="1432"/>
                    <a:pt x="1017" y="1432"/>
                    <a:pt x="1017" y="1432"/>
                  </a:cubicBezTo>
                  <a:lnTo>
                    <a:pt x="825" y="1432"/>
                  </a:lnTo>
                  <a:close/>
                  <a:moveTo>
                    <a:pt x="1065" y="1248"/>
                  </a:moveTo>
                  <a:cubicBezTo>
                    <a:pt x="1065" y="1196"/>
                    <a:pt x="1065" y="1196"/>
                    <a:pt x="1065" y="1196"/>
                  </a:cubicBezTo>
                  <a:cubicBezTo>
                    <a:pt x="921" y="1168"/>
                    <a:pt x="921" y="1168"/>
                    <a:pt x="921" y="1168"/>
                  </a:cubicBezTo>
                  <a:cubicBezTo>
                    <a:pt x="921" y="1000"/>
                    <a:pt x="921" y="1000"/>
                    <a:pt x="921" y="1000"/>
                  </a:cubicBezTo>
                  <a:cubicBezTo>
                    <a:pt x="873" y="1000"/>
                    <a:pt x="873" y="1000"/>
                    <a:pt x="873" y="1000"/>
                  </a:cubicBezTo>
                  <a:cubicBezTo>
                    <a:pt x="873" y="952"/>
                    <a:pt x="873" y="952"/>
                    <a:pt x="873" y="952"/>
                  </a:cubicBezTo>
                  <a:cubicBezTo>
                    <a:pt x="825" y="952"/>
                    <a:pt x="825" y="952"/>
                    <a:pt x="825" y="952"/>
                  </a:cubicBezTo>
                  <a:cubicBezTo>
                    <a:pt x="825" y="1000"/>
                    <a:pt x="825" y="1000"/>
                    <a:pt x="825" y="1000"/>
                  </a:cubicBezTo>
                  <a:cubicBezTo>
                    <a:pt x="777" y="1000"/>
                    <a:pt x="777" y="1000"/>
                    <a:pt x="777" y="1000"/>
                  </a:cubicBezTo>
                  <a:cubicBezTo>
                    <a:pt x="777" y="904"/>
                    <a:pt x="777" y="904"/>
                    <a:pt x="777" y="904"/>
                  </a:cubicBezTo>
                  <a:cubicBezTo>
                    <a:pt x="729" y="904"/>
                    <a:pt x="729" y="904"/>
                    <a:pt x="729" y="904"/>
                  </a:cubicBezTo>
                  <a:cubicBezTo>
                    <a:pt x="729" y="1000"/>
                    <a:pt x="729" y="1000"/>
                    <a:pt x="729" y="1000"/>
                  </a:cubicBezTo>
                  <a:cubicBezTo>
                    <a:pt x="681" y="1000"/>
                    <a:pt x="681" y="1000"/>
                    <a:pt x="681" y="1000"/>
                  </a:cubicBezTo>
                  <a:cubicBezTo>
                    <a:pt x="681" y="952"/>
                    <a:pt x="681" y="952"/>
                    <a:pt x="681" y="952"/>
                  </a:cubicBezTo>
                  <a:cubicBezTo>
                    <a:pt x="633" y="952"/>
                    <a:pt x="633" y="952"/>
                    <a:pt x="633" y="952"/>
                  </a:cubicBezTo>
                  <a:cubicBezTo>
                    <a:pt x="633" y="1000"/>
                    <a:pt x="633" y="1000"/>
                    <a:pt x="633" y="1000"/>
                  </a:cubicBezTo>
                  <a:cubicBezTo>
                    <a:pt x="585" y="1000"/>
                    <a:pt x="585" y="1000"/>
                    <a:pt x="585" y="1000"/>
                  </a:cubicBezTo>
                  <a:cubicBezTo>
                    <a:pt x="585" y="1110"/>
                    <a:pt x="585" y="1110"/>
                    <a:pt x="585" y="1110"/>
                  </a:cubicBezTo>
                  <a:cubicBezTo>
                    <a:pt x="393" y="1148"/>
                    <a:pt x="393" y="1148"/>
                    <a:pt x="393" y="1148"/>
                  </a:cubicBezTo>
                  <a:cubicBezTo>
                    <a:pt x="393" y="1216"/>
                    <a:pt x="393" y="1216"/>
                    <a:pt x="393" y="1216"/>
                  </a:cubicBezTo>
                  <a:cubicBezTo>
                    <a:pt x="345" y="1179"/>
                    <a:pt x="301" y="1136"/>
                    <a:pt x="266" y="1086"/>
                  </a:cubicBezTo>
                  <a:cubicBezTo>
                    <a:pt x="298" y="1071"/>
                    <a:pt x="321" y="1038"/>
                    <a:pt x="321" y="1000"/>
                  </a:cubicBezTo>
                  <a:cubicBezTo>
                    <a:pt x="321" y="957"/>
                    <a:pt x="321" y="957"/>
                    <a:pt x="321" y="957"/>
                  </a:cubicBezTo>
                  <a:cubicBezTo>
                    <a:pt x="321" y="941"/>
                    <a:pt x="329" y="926"/>
                    <a:pt x="342" y="918"/>
                  </a:cubicBezTo>
                  <a:cubicBezTo>
                    <a:pt x="404" y="878"/>
                    <a:pt x="441" y="810"/>
                    <a:pt x="441" y="736"/>
                  </a:cubicBezTo>
                  <a:cubicBezTo>
                    <a:pt x="441" y="675"/>
                    <a:pt x="415" y="616"/>
                    <a:pt x="369" y="575"/>
                  </a:cubicBezTo>
                  <a:cubicBezTo>
                    <a:pt x="323" y="534"/>
                    <a:pt x="261" y="514"/>
                    <a:pt x="200" y="521"/>
                  </a:cubicBezTo>
                  <a:cubicBezTo>
                    <a:pt x="197" y="522"/>
                    <a:pt x="195" y="522"/>
                    <a:pt x="192" y="523"/>
                  </a:cubicBezTo>
                  <a:cubicBezTo>
                    <a:pt x="254" y="359"/>
                    <a:pt x="384" y="231"/>
                    <a:pt x="549" y="172"/>
                  </a:cubicBezTo>
                  <a:cubicBezTo>
                    <a:pt x="548" y="214"/>
                    <a:pt x="527" y="253"/>
                    <a:pt x="489" y="276"/>
                  </a:cubicBezTo>
                  <a:cubicBezTo>
                    <a:pt x="442" y="304"/>
                    <a:pt x="442" y="304"/>
                    <a:pt x="442" y="304"/>
                  </a:cubicBezTo>
                  <a:cubicBezTo>
                    <a:pt x="489" y="332"/>
                    <a:pt x="489" y="332"/>
                    <a:pt x="489" y="332"/>
                  </a:cubicBezTo>
                  <a:cubicBezTo>
                    <a:pt x="541" y="363"/>
                    <a:pt x="563" y="427"/>
                    <a:pt x="540" y="484"/>
                  </a:cubicBezTo>
                  <a:cubicBezTo>
                    <a:pt x="522" y="528"/>
                    <a:pt x="522" y="528"/>
                    <a:pt x="522" y="528"/>
                  </a:cubicBezTo>
                  <a:cubicBezTo>
                    <a:pt x="595" y="514"/>
                    <a:pt x="595" y="514"/>
                    <a:pt x="595" y="514"/>
                  </a:cubicBezTo>
                  <a:cubicBezTo>
                    <a:pt x="641" y="505"/>
                    <a:pt x="689" y="523"/>
                    <a:pt x="718" y="561"/>
                  </a:cubicBezTo>
                  <a:cubicBezTo>
                    <a:pt x="753" y="608"/>
                    <a:pt x="753" y="608"/>
                    <a:pt x="753" y="608"/>
                  </a:cubicBezTo>
                  <a:cubicBezTo>
                    <a:pt x="791" y="558"/>
                    <a:pt x="791" y="558"/>
                    <a:pt x="791" y="558"/>
                  </a:cubicBezTo>
                  <a:cubicBezTo>
                    <a:pt x="818" y="521"/>
                    <a:pt x="864" y="503"/>
                    <a:pt x="909" y="510"/>
                  </a:cubicBezTo>
                  <a:cubicBezTo>
                    <a:pt x="977" y="521"/>
                    <a:pt x="977" y="521"/>
                    <a:pt x="977" y="521"/>
                  </a:cubicBezTo>
                  <a:cubicBezTo>
                    <a:pt x="962" y="482"/>
                    <a:pt x="962" y="482"/>
                    <a:pt x="962" y="482"/>
                  </a:cubicBezTo>
                  <a:cubicBezTo>
                    <a:pt x="942" y="427"/>
                    <a:pt x="963" y="364"/>
                    <a:pt x="1014" y="334"/>
                  </a:cubicBezTo>
                  <a:cubicBezTo>
                    <a:pt x="1064" y="304"/>
                    <a:pt x="1064" y="304"/>
                    <a:pt x="1064" y="304"/>
                  </a:cubicBezTo>
                  <a:cubicBezTo>
                    <a:pt x="1017" y="276"/>
                    <a:pt x="1017" y="276"/>
                    <a:pt x="1017" y="276"/>
                  </a:cubicBezTo>
                  <a:cubicBezTo>
                    <a:pt x="979" y="253"/>
                    <a:pt x="958" y="214"/>
                    <a:pt x="957" y="172"/>
                  </a:cubicBezTo>
                  <a:cubicBezTo>
                    <a:pt x="1127" y="234"/>
                    <a:pt x="1263" y="373"/>
                    <a:pt x="1321" y="544"/>
                  </a:cubicBezTo>
                  <a:cubicBezTo>
                    <a:pt x="1017" y="544"/>
                    <a:pt x="1017" y="544"/>
                    <a:pt x="1017" y="544"/>
                  </a:cubicBezTo>
                  <a:cubicBezTo>
                    <a:pt x="1017" y="976"/>
                    <a:pt x="1017" y="976"/>
                    <a:pt x="1017" y="976"/>
                  </a:cubicBezTo>
                  <a:cubicBezTo>
                    <a:pt x="1113" y="976"/>
                    <a:pt x="1113" y="976"/>
                    <a:pt x="1113" y="976"/>
                  </a:cubicBezTo>
                  <a:cubicBezTo>
                    <a:pt x="1113" y="1024"/>
                    <a:pt x="1113" y="1024"/>
                    <a:pt x="1113" y="1024"/>
                  </a:cubicBezTo>
                  <a:cubicBezTo>
                    <a:pt x="1065" y="1024"/>
                    <a:pt x="1065" y="1024"/>
                    <a:pt x="1065" y="1024"/>
                  </a:cubicBezTo>
                  <a:cubicBezTo>
                    <a:pt x="1065" y="1072"/>
                    <a:pt x="1065" y="1072"/>
                    <a:pt x="1065" y="1072"/>
                  </a:cubicBezTo>
                  <a:cubicBezTo>
                    <a:pt x="1250" y="1072"/>
                    <a:pt x="1250" y="1072"/>
                    <a:pt x="1250" y="1072"/>
                  </a:cubicBezTo>
                  <a:cubicBezTo>
                    <a:pt x="1202" y="1143"/>
                    <a:pt x="1139" y="1203"/>
                    <a:pt x="1065" y="1248"/>
                  </a:cubicBezTo>
                  <a:close/>
                  <a:moveTo>
                    <a:pt x="1353" y="1024"/>
                  </a:moveTo>
                  <a:cubicBezTo>
                    <a:pt x="1161" y="1024"/>
                    <a:pt x="1161" y="1024"/>
                    <a:pt x="1161" y="1024"/>
                  </a:cubicBezTo>
                  <a:cubicBezTo>
                    <a:pt x="1161" y="976"/>
                    <a:pt x="1161" y="976"/>
                    <a:pt x="1161" y="976"/>
                  </a:cubicBezTo>
                  <a:cubicBezTo>
                    <a:pt x="1353" y="976"/>
                    <a:pt x="1353" y="976"/>
                    <a:pt x="1353" y="976"/>
                  </a:cubicBezTo>
                  <a:lnTo>
                    <a:pt x="1353" y="1024"/>
                  </a:lnTo>
                  <a:close/>
                  <a:moveTo>
                    <a:pt x="1353" y="928"/>
                  </a:moveTo>
                  <a:cubicBezTo>
                    <a:pt x="1353" y="784"/>
                    <a:pt x="1353" y="784"/>
                    <a:pt x="1353" y="784"/>
                  </a:cubicBezTo>
                  <a:cubicBezTo>
                    <a:pt x="1449" y="784"/>
                    <a:pt x="1449" y="784"/>
                    <a:pt x="1449" y="784"/>
                  </a:cubicBezTo>
                  <a:cubicBezTo>
                    <a:pt x="1449" y="928"/>
                    <a:pt x="1449" y="928"/>
                    <a:pt x="1449" y="928"/>
                  </a:cubicBezTo>
                  <a:lnTo>
                    <a:pt x="1353" y="928"/>
                  </a:lnTo>
                  <a:close/>
                  <a:moveTo>
                    <a:pt x="1353" y="928"/>
                  </a:moveTo>
                  <a:cubicBezTo>
                    <a:pt x="1353" y="928"/>
                    <a:pt x="1353" y="928"/>
                    <a:pt x="1353" y="9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29">
              <a:extLst>
                <a:ext uri="{FF2B5EF4-FFF2-40B4-BE49-F238E27FC236}">
                  <a16:creationId xmlns:a16="http://schemas.microsoft.com/office/drawing/2014/main" id="{F4A7BFF2-BFEA-473B-8EA4-EF4455C93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8" y="5968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30">
              <a:extLst>
                <a:ext uri="{FF2B5EF4-FFF2-40B4-BE49-F238E27FC236}">
                  <a16:creationId xmlns:a16="http://schemas.microsoft.com/office/drawing/2014/main" id="{6294C467-DC9F-4BB4-8F6E-35CE41508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8" y="5968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31">
              <a:extLst>
                <a:ext uri="{FF2B5EF4-FFF2-40B4-BE49-F238E27FC236}">
                  <a16:creationId xmlns:a16="http://schemas.microsoft.com/office/drawing/2014/main" id="{249209A2-8D69-439E-87FD-753CF2A37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0" y="5740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32">
              <a:extLst>
                <a:ext uri="{FF2B5EF4-FFF2-40B4-BE49-F238E27FC236}">
                  <a16:creationId xmlns:a16="http://schemas.microsoft.com/office/drawing/2014/main" id="{D90D6003-D4D7-46CF-92BB-D9B4235B4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" y="5512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33">
              <a:extLst>
                <a:ext uri="{FF2B5EF4-FFF2-40B4-BE49-F238E27FC236}">
                  <a16:creationId xmlns:a16="http://schemas.microsoft.com/office/drawing/2014/main" id="{1E466DB1-28FB-47AA-9E2A-67A23C4BF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" y="5740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34">
              <a:extLst>
                <a:ext uri="{FF2B5EF4-FFF2-40B4-BE49-F238E27FC236}">
                  <a16:creationId xmlns:a16="http://schemas.microsoft.com/office/drawing/2014/main" id="{0B3AAD57-A5AE-4919-AEC9-D3D2DE68C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4144"/>
              <a:ext cx="79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35">
              <a:extLst>
                <a:ext uri="{FF2B5EF4-FFF2-40B4-BE49-F238E27FC236}">
                  <a16:creationId xmlns:a16="http://schemas.microsoft.com/office/drawing/2014/main" id="{065837AB-2008-4E45-9AAB-C9F51107F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0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36">
              <a:extLst>
                <a:ext uri="{FF2B5EF4-FFF2-40B4-BE49-F238E27FC236}">
                  <a16:creationId xmlns:a16="http://schemas.microsoft.com/office/drawing/2014/main" id="{134D4A44-DCD4-49D0-A21E-424ABC3A8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4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37">
              <a:extLst>
                <a:ext uri="{FF2B5EF4-FFF2-40B4-BE49-F238E27FC236}">
                  <a16:creationId xmlns:a16="http://schemas.microsoft.com/office/drawing/2014/main" id="{2D176DE7-0497-46DF-8AAB-D6094F0DE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38">
              <a:extLst>
                <a:ext uri="{FF2B5EF4-FFF2-40B4-BE49-F238E27FC236}">
                  <a16:creationId xmlns:a16="http://schemas.microsoft.com/office/drawing/2014/main" id="{4BB3C5EA-DF82-4FB1-B490-ADF725236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2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41">
            <a:extLst>
              <a:ext uri="{FF2B5EF4-FFF2-40B4-BE49-F238E27FC236}">
                <a16:creationId xmlns:a16="http://schemas.microsoft.com/office/drawing/2014/main" id="{2ADB76F3-CAA3-4C76-969F-26552AEC71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88328" y="10143171"/>
            <a:ext cx="731827" cy="683039"/>
            <a:chOff x="5968" y="2726"/>
            <a:chExt cx="3420" cy="3192"/>
          </a:xfrm>
          <a:solidFill>
            <a:srgbClr val="877651"/>
          </a:solidFill>
        </p:grpSpPr>
        <p:sp>
          <p:nvSpPr>
            <p:cNvPr id="79" name="Freeform 42">
              <a:extLst>
                <a:ext uri="{FF2B5EF4-FFF2-40B4-BE49-F238E27FC236}">
                  <a16:creationId xmlns:a16="http://schemas.microsoft.com/office/drawing/2014/main" id="{D4FCE2AE-C8DF-4107-BED1-006D0DA17C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8" y="3581"/>
              <a:ext cx="1938" cy="2337"/>
            </a:xfrm>
            <a:custGeom>
              <a:avLst/>
              <a:gdLst>
                <a:gd name="T0" fmla="*/ 24 w 816"/>
                <a:gd name="T1" fmla="*/ 984 h 984"/>
                <a:gd name="T2" fmla="*/ 792 w 816"/>
                <a:gd name="T3" fmla="*/ 984 h 984"/>
                <a:gd name="T4" fmla="*/ 809 w 816"/>
                <a:gd name="T5" fmla="*/ 977 h 984"/>
                <a:gd name="T6" fmla="*/ 816 w 816"/>
                <a:gd name="T7" fmla="*/ 960 h 984"/>
                <a:gd name="T8" fmla="*/ 816 w 816"/>
                <a:gd name="T9" fmla="*/ 898 h 984"/>
                <a:gd name="T10" fmla="*/ 785 w 816"/>
                <a:gd name="T11" fmla="*/ 823 h 984"/>
                <a:gd name="T12" fmla="*/ 768 w 816"/>
                <a:gd name="T13" fmla="*/ 806 h 984"/>
                <a:gd name="T14" fmla="*/ 768 w 816"/>
                <a:gd name="T15" fmla="*/ 432 h 984"/>
                <a:gd name="T16" fmla="*/ 539 w 816"/>
                <a:gd name="T17" fmla="*/ 192 h 984"/>
                <a:gd name="T18" fmla="*/ 548 w 816"/>
                <a:gd name="T19" fmla="*/ 172 h 984"/>
                <a:gd name="T20" fmla="*/ 576 w 816"/>
                <a:gd name="T21" fmla="*/ 24 h 984"/>
                <a:gd name="T22" fmla="*/ 569 w 816"/>
                <a:gd name="T23" fmla="*/ 7 h 984"/>
                <a:gd name="T24" fmla="*/ 552 w 816"/>
                <a:gd name="T25" fmla="*/ 0 h 984"/>
                <a:gd name="T26" fmla="*/ 264 w 816"/>
                <a:gd name="T27" fmla="*/ 0 h 984"/>
                <a:gd name="T28" fmla="*/ 247 w 816"/>
                <a:gd name="T29" fmla="*/ 7 h 984"/>
                <a:gd name="T30" fmla="*/ 240 w 816"/>
                <a:gd name="T31" fmla="*/ 24 h 984"/>
                <a:gd name="T32" fmla="*/ 268 w 816"/>
                <a:gd name="T33" fmla="*/ 172 h 984"/>
                <a:gd name="T34" fmla="*/ 277 w 816"/>
                <a:gd name="T35" fmla="*/ 192 h 984"/>
                <a:gd name="T36" fmla="*/ 48 w 816"/>
                <a:gd name="T37" fmla="*/ 432 h 984"/>
                <a:gd name="T38" fmla="*/ 48 w 816"/>
                <a:gd name="T39" fmla="*/ 782 h 984"/>
                <a:gd name="T40" fmla="*/ 31 w 816"/>
                <a:gd name="T41" fmla="*/ 823 h 984"/>
                <a:gd name="T42" fmla="*/ 0 w 816"/>
                <a:gd name="T43" fmla="*/ 898 h 984"/>
                <a:gd name="T44" fmla="*/ 0 w 816"/>
                <a:gd name="T45" fmla="*/ 960 h 984"/>
                <a:gd name="T46" fmla="*/ 7 w 816"/>
                <a:gd name="T47" fmla="*/ 977 h 984"/>
                <a:gd name="T48" fmla="*/ 24 w 816"/>
                <a:gd name="T49" fmla="*/ 984 h 984"/>
                <a:gd name="T50" fmla="*/ 527 w 816"/>
                <a:gd name="T51" fmla="*/ 48 h 984"/>
                <a:gd name="T52" fmla="*/ 503 w 816"/>
                <a:gd name="T53" fmla="*/ 154 h 984"/>
                <a:gd name="T54" fmla="*/ 488 w 816"/>
                <a:gd name="T55" fmla="*/ 192 h 984"/>
                <a:gd name="T56" fmla="*/ 328 w 816"/>
                <a:gd name="T57" fmla="*/ 192 h 984"/>
                <a:gd name="T58" fmla="*/ 313 w 816"/>
                <a:gd name="T59" fmla="*/ 154 h 984"/>
                <a:gd name="T60" fmla="*/ 289 w 816"/>
                <a:gd name="T61" fmla="*/ 48 h 984"/>
                <a:gd name="T62" fmla="*/ 527 w 816"/>
                <a:gd name="T63" fmla="*/ 48 h 984"/>
                <a:gd name="T64" fmla="*/ 48 w 816"/>
                <a:gd name="T65" fmla="*/ 898 h 984"/>
                <a:gd name="T66" fmla="*/ 65 w 816"/>
                <a:gd name="T67" fmla="*/ 857 h 984"/>
                <a:gd name="T68" fmla="*/ 96 w 816"/>
                <a:gd name="T69" fmla="*/ 782 h 984"/>
                <a:gd name="T70" fmla="*/ 96 w 816"/>
                <a:gd name="T71" fmla="*/ 432 h 984"/>
                <a:gd name="T72" fmla="*/ 288 w 816"/>
                <a:gd name="T73" fmla="*/ 240 h 984"/>
                <a:gd name="T74" fmla="*/ 528 w 816"/>
                <a:gd name="T75" fmla="*/ 240 h 984"/>
                <a:gd name="T76" fmla="*/ 720 w 816"/>
                <a:gd name="T77" fmla="*/ 432 h 984"/>
                <a:gd name="T78" fmla="*/ 720 w 816"/>
                <a:gd name="T79" fmla="*/ 792 h 984"/>
                <a:gd name="T80" fmla="*/ 624 w 816"/>
                <a:gd name="T81" fmla="*/ 792 h 984"/>
                <a:gd name="T82" fmla="*/ 624 w 816"/>
                <a:gd name="T83" fmla="*/ 840 h 984"/>
                <a:gd name="T84" fmla="*/ 734 w 816"/>
                <a:gd name="T85" fmla="*/ 840 h 984"/>
                <a:gd name="T86" fmla="*/ 751 w 816"/>
                <a:gd name="T87" fmla="*/ 857 h 984"/>
                <a:gd name="T88" fmla="*/ 768 w 816"/>
                <a:gd name="T89" fmla="*/ 898 h 984"/>
                <a:gd name="T90" fmla="*/ 768 w 816"/>
                <a:gd name="T91" fmla="*/ 936 h 984"/>
                <a:gd name="T92" fmla="*/ 48 w 816"/>
                <a:gd name="T93" fmla="*/ 936 h 984"/>
                <a:gd name="T94" fmla="*/ 48 w 816"/>
                <a:gd name="T95" fmla="*/ 898 h 984"/>
                <a:gd name="T96" fmla="*/ 48 w 816"/>
                <a:gd name="T97" fmla="*/ 898 h 984"/>
                <a:gd name="T98" fmla="*/ 48 w 816"/>
                <a:gd name="T99" fmla="*/ 898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16" h="984">
                  <a:moveTo>
                    <a:pt x="24" y="984"/>
                  </a:moveTo>
                  <a:cubicBezTo>
                    <a:pt x="792" y="984"/>
                    <a:pt x="792" y="984"/>
                    <a:pt x="792" y="984"/>
                  </a:cubicBezTo>
                  <a:cubicBezTo>
                    <a:pt x="798" y="984"/>
                    <a:pt x="804" y="981"/>
                    <a:pt x="809" y="977"/>
                  </a:cubicBezTo>
                  <a:cubicBezTo>
                    <a:pt x="813" y="972"/>
                    <a:pt x="816" y="966"/>
                    <a:pt x="816" y="960"/>
                  </a:cubicBezTo>
                  <a:cubicBezTo>
                    <a:pt x="816" y="898"/>
                    <a:pt x="816" y="898"/>
                    <a:pt x="816" y="898"/>
                  </a:cubicBezTo>
                  <a:cubicBezTo>
                    <a:pt x="816" y="870"/>
                    <a:pt x="805" y="843"/>
                    <a:pt x="785" y="823"/>
                  </a:cubicBezTo>
                  <a:cubicBezTo>
                    <a:pt x="768" y="806"/>
                    <a:pt x="768" y="806"/>
                    <a:pt x="768" y="806"/>
                  </a:cubicBezTo>
                  <a:cubicBezTo>
                    <a:pt x="768" y="432"/>
                    <a:pt x="768" y="432"/>
                    <a:pt x="768" y="432"/>
                  </a:cubicBezTo>
                  <a:cubicBezTo>
                    <a:pt x="768" y="304"/>
                    <a:pt x="667" y="198"/>
                    <a:pt x="539" y="192"/>
                  </a:cubicBezTo>
                  <a:cubicBezTo>
                    <a:pt x="548" y="172"/>
                    <a:pt x="548" y="172"/>
                    <a:pt x="548" y="172"/>
                  </a:cubicBezTo>
                  <a:cubicBezTo>
                    <a:pt x="566" y="125"/>
                    <a:pt x="576" y="75"/>
                    <a:pt x="576" y="24"/>
                  </a:cubicBezTo>
                  <a:cubicBezTo>
                    <a:pt x="576" y="18"/>
                    <a:pt x="573" y="12"/>
                    <a:pt x="569" y="7"/>
                  </a:cubicBezTo>
                  <a:cubicBezTo>
                    <a:pt x="564" y="3"/>
                    <a:pt x="558" y="0"/>
                    <a:pt x="552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58" y="0"/>
                    <a:pt x="252" y="3"/>
                    <a:pt x="247" y="7"/>
                  </a:cubicBezTo>
                  <a:cubicBezTo>
                    <a:pt x="243" y="12"/>
                    <a:pt x="240" y="18"/>
                    <a:pt x="240" y="24"/>
                  </a:cubicBezTo>
                  <a:cubicBezTo>
                    <a:pt x="240" y="75"/>
                    <a:pt x="250" y="125"/>
                    <a:pt x="268" y="172"/>
                  </a:cubicBezTo>
                  <a:cubicBezTo>
                    <a:pt x="277" y="192"/>
                    <a:pt x="277" y="192"/>
                    <a:pt x="277" y="192"/>
                  </a:cubicBezTo>
                  <a:cubicBezTo>
                    <a:pt x="149" y="198"/>
                    <a:pt x="48" y="304"/>
                    <a:pt x="48" y="432"/>
                  </a:cubicBezTo>
                  <a:cubicBezTo>
                    <a:pt x="48" y="782"/>
                    <a:pt x="48" y="782"/>
                    <a:pt x="48" y="782"/>
                  </a:cubicBezTo>
                  <a:cubicBezTo>
                    <a:pt x="48" y="797"/>
                    <a:pt x="42" y="812"/>
                    <a:pt x="31" y="823"/>
                  </a:cubicBezTo>
                  <a:cubicBezTo>
                    <a:pt x="11" y="843"/>
                    <a:pt x="0" y="870"/>
                    <a:pt x="0" y="898"/>
                  </a:cubicBezTo>
                  <a:cubicBezTo>
                    <a:pt x="0" y="960"/>
                    <a:pt x="0" y="960"/>
                    <a:pt x="0" y="960"/>
                  </a:cubicBezTo>
                  <a:cubicBezTo>
                    <a:pt x="0" y="966"/>
                    <a:pt x="3" y="972"/>
                    <a:pt x="7" y="977"/>
                  </a:cubicBezTo>
                  <a:cubicBezTo>
                    <a:pt x="12" y="981"/>
                    <a:pt x="18" y="984"/>
                    <a:pt x="24" y="984"/>
                  </a:cubicBezTo>
                  <a:close/>
                  <a:moveTo>
                    <a:pt x="527" y="48"/>
                  </a:moveTo>
                  <a:cubicBezTo>
                    <a:pt x="525" y="84"/>
                    <a:pt x="517" y="120"/>
                    <a:pt x="503" y="154"/>
                  </a:cubicBezTo>
                  <a:cubicBezTo>
                    <a:pt x="488" y="192"/>
                    <a:pt x="488" y="192"/>
                    <a:pt x="48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13" y="154"/>
                    <a:pt x="313" y="154"/>
                    <a:pt x="313" y="154"/>
                  </a:cubicBezTo>
                  <a:cubicBezTo>
                    <a:pt x="299" y="120"/>
                    <a:pt x="291" y="84"/>
                    <a:pt x="289" y="48"/>
                  </a:cubicBezTo>
                  <a:lnTo>
                    <a:pt x="527" y="48"/>
                  </a:lnTo>
                  <a:close/>
                  <a:moveTo>
                    <a:pt x="48" y="898"/>
                  </a:moveTo>
                  <a:cubicBezTo>
                    <a:pt x="48" y="883"/>
                    <a:pt x="54" y="868"/>
                    <a:pt x="65" y="857"/>
                  </a:cubicBezTo>
                  <a:cubicBezTo>
                    <a:pt x="85" y="837"/>
                    <a:pt x="96" y="810"/>
                    <a:pt x="96" y="782"/>
                  </a:cubicBezTo>
                  <a:cubicBezTo>
                    <a:pt x="96" y="432"/>
                    <a:pt x="96" y="432"/>
                    <a:pt x="96" y="432"/>
                  </a:cubicBezTo>
                  <a:cubicBezTo>
                    <a:pt x="96" y="326"/>
                    <a:pt x="182" y="240"/>
                    <a:pt x="288" y="240"/>
                  </a:cubicBezTo>
                  <a:cubicBezTo>
                    <a:pt x="528" y="240"/>
                    <a:pt x="528" y="240"/>
                    <a:pt x="528" y="240"/>
                  </a:cubicBezTo>
                  <a:cubicBezTo>
                    <a:pt x="634" y="240"/>
                    <a:pt x="720" y="326"/>
                    <a:pt x="720" y="432"/>
                  </a:cubicBezTo>
                  <a:cubicBezTo>
                    <a:pt x="720" y="792"/>
                    <a:pt x="720" y="792"/>
                    <a:pt x="720" y="792"/>
                  </a:cubicBezTo>
                  <a:cubicBezTo>
                    <a:pt x="624" y="792"/>
                    <a:pt x="624" y="792"/>
                    <a:pt x="624" y="792"/>
                  </a:cubicBezTo>
                  <a:cubicBezTo>
                    <a:pt x="624" y="840"/>
                    <a:pt x="624" y="840"/>
                    <a:pt x="624" y="840"/>
                  </a:cubicBezTo>
                  <a:cubicBezTo>
                    <a:pt x="734" y="840"/>
                    <a:pt x="734" y="840"/>
                    <a:pt x="734" y="840"/>
                  </a:cubicBezTo>
                  <a:cubicBezTo>
                    <a:pt x="751" y="857"/>
                    <a:pt x="751" y="857"/>
                    <a:pt x="751" y="857"/>
                  </a:cubicBezTo>
                  <a:cubicBezTo>
                    <a:pt x="762" y="868"/>
                    <a:pt x="768" y="883"/>
                    <a:pt x="768" y="898"/>
                  </a:cubicBezTo>
                  <a:cubicBezTo>
                    <a:pt x="768" y="936"/>
                    <a:pt x="768" y="936"/>
                    <a:pt x="768" y="936"/>
                  </a:cubicBezTo>
                  <a:cubicBezTo>
                    <a:pt x="48" y="936"/>
                    <a:pt x="48" y="936"/>
                    <a:pt x="48" y="936"/>
                  </a:cubicBezTo>
                  <a:lnTo>
                    <a:pt x="48" y="898"/>
                  </a:lnTo>
                  <a:close/>
                  <a:moveTo>
                    <a:pt x="48" y="898"/>
                  </a:moveTo>
                  <a:cubicBezTo>
                    <a:pt x="48" y="898"/>
                    <a:pt x="48" y="898"/>
                    <a:pt x="48" y="8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3">
              <a:extLst>
                <a:ext uri="{FF2B5EF4-FFF2-40B4-BE49-F238E27FC236}">
                  <a16:creationId xmlns:a16="http://schemas.microsoft.com/office/drawing/2014/main" id="{F7613B84-D0CF-4C01-BD19-6DD0C7DCCC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9" y="4550"/>
              <a:ext cx="513" cy="889"/>
            </a:xfrm>
            <a:custGeom>
              <a:avLst/>
              <a:gdLst>
                <a:gd name="T0" fmla="*/ 132 w 216"/>
                <a:gd name="T1" fmla="*/ 168 h 374"/>
                <a:gd name="T2" fmla="*/ 84 w 216"/>
                <a:gd name="T3" fmla="*/ 168 h 374"/>
                <a:gd name="T4" fmla="*/ 48 w 216"/>
                <a:gd name="T5" fmla="*/ 132 h 374"/>
                <a:gd name="T6" fmla="*/ 84 w 216"/>
                <a:gd name="T7" fmla="*/ 96 h 374"/>
                <a:gd name="T8" fmla="*/ 180 w 216"/>
                <a:gd name="T9" fmla="*/ 96 h 374"/>
                <a:gd name="T10" fmla="*/ 180 w 216"/>
                <a:gd name="T11" fmla="*/ 48 h 374"/>
                <a:gd name="T12" fmla="*/ 132 w 216"/>
                <a:gd name="T13" fmla="*/ 48 h 374"/>
                <a:gd name="T14" fmla="*/ 132 w 216"/>
                <a:gd name="T15" fmla="*/ 0 h 374"/>
                <a:gd name="T16" fmla="*/ 84 w 216"/>
                <a:gd name="T17" fmla="*/ 0 h 374"/>
                <a:gd name="T18" fmla="*/ 84 w 216"/>
                <a:gd name="T19" fmla="*/ 48 h 374"/>
                <a:gd name="T20" fmla="*/ 0 w 216"/>
                <a:gd name="T21" fmla="*/ 132 h 374"/>
                <a:gd name="T22" fmla="*/ 84 w 216"/>
                <a:gd name="T23" fmla="*/ 216 h 374"/>
                <a:gd name="T24" fmla="*/ 132 w 216"/>
                <a:gd name="T25" fmla="*/ 216 h 374"/>
                <a:gd name="T26" fmla="*/ 168 w 216"/>
                <a:gd name="T27" fmla="*/ 252 h 374"/>
                <a:gd name="T28" fmla="*/ 132 w 216"/>
                <a:gd name="T29" fmla="*/ 288 h 374"/>
                <a:gd name="T30" fmla="*/ 12 w 216"/>
                <a:gd name="T31" fmla="*/ 288 h 374"/>
                <a:gd name="T32" fmla="*/ 12 w 216"/>
                <a:gd name="T33" fmla="*/ 336 h 374"/>
                <a:gd name="T34" fmla="*/ 84 w 216"/>
                <a:gd name="T35" fmla="*/ 336 h 374"/>
                <a:gd name="T36" fmla="*/ 84 w 216"/>
                <a:gd name="T37" fmla="*/ 374 h 374"/>
                <a:gd name="T38" fmla="*/ 132 w 216"/>
                <a:gd name="T39" fmla="*/ 374 h 374"/>
                <a:gd name="T40" fmla="*/ 132 w 216"/>
                <a:gd name="T41" fmla="*/ 336 h 374"/>
                <a:gd name="T42" fmla="*/ 216 w 216"/>
                <a:gd name="T43" fmla="*/ 252 h 374"/>
                <a:gd name="T44" fmla="*/ 132 w 216"/>
                <a:gd name="T45" fmla="*/ 168 h 374"/>
                <a:gd name="T46" fmla="*/ 132 w 216"/>
                <a:gd name="T47" fmla="*/ 168 h 374"/>
                <a:gd name="T48" fmla="*/ 132 w 216"/>
                <a:gd name="T49" fmla="*/ 16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" h="374">
                  <a:moveTo>
                    <a:pt x="132" y="168"/>
                  </a:moveTo>
                  <a:cubicBezTo>
                    <a:pt x="84" y="168"/>
                    <a:pt x="84" y="168"/>
                    <a:pt x="84" y="168"/>
                  </a:cubicBezTo>
                  <a:cubicBezTo>
                    <a:pt x="64" y="168"/>
                    <a:pt x="48" y="152"/>
                    <a:pt x="48" y="132"/>
                  </a:cubicBezTo>
                  <a:cubicBezTo>
                    <a:pt x="48" y="112"/>
                    <a:pt x="64" y="96"/>
                    <a:pt x="84" y="96"/>
                  </a:cubicBezTo>
                  <a:cubicBezTo>
                    <a:pt x="180" y="96"/>
                    <a:pt x="180" y="96"/>
                    <a:pt x="180" y="96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37" y="48"/>
                    <a:pt x="0" y="86"/>
                    <a:pt x="0" y="132"/>
                  </a:cubicBezTo>
                  <a:cubicBezTo>
                    <a:pt x="0" y="178"/>
                    <a:pt x="37" y="216"/>
                    <a:pt x="84" y="216"/>
                  </a:cubicBezTo>
                  <a:cubicBezTo>
                    <a:pt x="132" y="216"/>
                    <a:pt x="132" y="216"/>
                    <a:pt x="132" y="216"/>
                  </a:cubicBezTo>
                  <a:cubicBezTo>
                    <a:pt x="152" y="216"/>
                    <a:pt x="168" y="232"/>
                    <a:pt x="168" y="252"/>
                  </a:cubicBezTo>
                  <a:cubicBezTo>
                    <a:pt x="168" y="272"/>
                    <a:pt x="152" y="288"/>
                    <a:pt x="132" y="288"/>
                  </a:cubicBezTo>
                  <a:cubicBezTo>
                    <a:pt x="12" y="288"/>
                    <a:pt x="12" y="288"/>
                    <a:pt x="12" y="28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84" y="336"/>
                    <a:pt x="84" y="336"/>
                    <a:pt x="84" y="336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132" y="374"/>
                    <a:pt x="132" y="374"/>
                    <a:pt x="132" y="374"/>
                  </a:cubicBezTo>
                  <a:cubicBezTo>
                    <a:pt x="132" y="336"/>
                    <a:pt x="132" y="336"/>
                    <a:pt x="132" y="336"/>
                  </a:cubicBezTo>
                  <a:cubicBezTo>
                    <a:pt x="178" y="336"/>
                    <a:pt x="216" y="298"/>
                    <a:pt x="216" y="252"/>
                  </a:cubicBezTo>
                  <a:cubicBezTo>
                    <a:pt x="216" y="206"/>
                    <a:pt x="178" y="168"/>
                    <a:pt x="132" y="168"/>
                  </a:cubicBezTo>
                  <a:close/>
                  <a:moveTo>
                    <a:pt x="132" y="168"/>
                  </a:moveTo>
                  <a:cubicBezTo>
                    <a:pt x="132" y="168"/>
                    <a:pt x="132" y="168"/>
                    <a:pt x="132" y="1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44">
              <a:extLst>
                <a:ext uri="{FF2B5EF4-FFF2-40B4-BE49-F238E27FC236}">
                  <a16:creationId xmlns:a16="http://schemas.microsoft.com/office/drawing/2014/main" id="{9D12EC36-DBEB-4047-8CE8-22CA61BBCC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93" y="2726"/>
              <a:ext cx="1995" cy="3192"/>
            </a:xfrm>
            <a:custGeom>
              <a:avLst/>
              <a:gdLst>
                <a:gd name="T0" fmla="*/ 720 w 840"/>
                <a:gd name="T1" fmla="*/ 480 h 1344"/>
                <a:gd name="T2" fmla="*/ 792 w 840"/>
                <a:gd name="T3" fmla="*/ 456 h 1344"/>
                <a:gd name="T4" fmla="*/ 768 w 840"/>
                <a:gd name="T5" fmla="*/ 144 h 1344"/>
                <a:gd name="T6" fmla="*/ 792 w 840"/>
                <a:gd name="T7" fmla="*/ 24 h 1344"/>
                <a:gd name="T8" fmla="*/ 576 w 840"/>
                <a:gd name="T9" fmla="*/ 0 h 1344"/>
                <a:gd name="T10" fmla="*/ 552 w 840"/>
                <a:gd name="T11" fmla="*/ 72 h 1344"/>
                <a:gd name="T12" fmla="*/ 79 w 840"/>
                <a:gd name="T13" fmla="*/ 151 h 1344"/>
                <a:gd name="T14" fmla="*/ 24 w 840"/>
                <a:gd name="T15" fmla="*/ 432 h 1344"/>
                <a:gd name="T16" fmla="*/ 0 w 840"/>
                <a:gd name="T17" fmla="*/ 528 h 1344"/>
                <a:gd name="T18" fmla="*/ 240 w 840"/>
                <a:gd name="T19" fmla="*/ 480 h 1344"/>
                <a:gd name="T20" fmla="*/ 96 w 840"/>
                <a:gd name="T21" fmla="*/ 576 h 1344"/>
                <a:gd name="T22" fmla="*/ 168 w 840"/>
                <a:gd name="T23" fmla="*/ 624 h 1344"/>
                <a:gd name="T24" fmla="*/ 240 w 840"/>
                <a:gd name="T25" fmla="*/ 720 h 1344"/>
                <a:gd name="T26" fmla="*/ 360 w 840"/>
                <a:gd name="T27" fmla="*/ 768 h 1344"/>
                <a:gd name="T28" fmla="*/ 264 w 840"/>
                <a:gd name="T29" fmla="*/ 864 h 1344"/>
                <a:gd name="T30" fmla="*/ 264 w 840"/>
                <a:gd name="T31" fmla="*/ 912 h 1344"/>
                <a:gd name="T32" fmla="*/ 360 w 840"/>
                <a:gd name="T33" fmla="*/ 1008 h 1344"/>
                <a:gd name="T34" fmla="*/ 312 w 840"/>
                <a:gd name="T35" fmla="*/ 1056 h 1344"/>
                <a:gd name="T36" fmla="*/ 264 w 840"/>
                <a:gd name="T37" fmla="*/ 1152 h 1344"/>
                <a:gd name="T38" fmla="*/ 264 w 840"/>
                <a:gd name="T39" fmla="*/ 1200 h 1344"/>
                <a:gd name="T40" fmla="*/ 312 w 840"/>
                <a:gd name="T41" fmla="*/ 1296 h 1344"/>
                <a:gd name="T42" fmla="*/ 768 w 840"/>
                <a:gd name="T43" fmla="*/ 1344 h 1344"/>
                <a:gd name="T44" fmla="*/ 792 w 840"/>
                <a:gd name="T45" fmla="*/ 1056 h 1344"/>
                <a:gd name="T46" fmla="*/ 840 w 840"/>
                <a:gd name="T47" fmla="*/ 1032 h 1344"/>
                <a:gd name="T48" fmla="*/ 816 w 840"/>
                <a:gd name="T49" fmla="*/ 720 h 1344"/>
                <a:gd name="T50" fmla="*/ 600 w 840"/>
                <a:gd name="T51" fmla="*/ 768 h 1344"/>
                <a:gd name="T52" fmla="*/ 552 w 840"/>
                <a:gd name="T53" fmla="*/ 1152 h 1344"/>
                <a:gd name="T54" fmla="*/ 552 w 840"/>
                <a:gd name="T55" fmla="*/ 1200 h 1344"/>
                <a:gd name="T56" fmla="*/ 792 w 840"/>
                <a:gd name="T57" fmla="*/ 864 h 1344"/>
                <a:gd name="T58" fmla="*/ 600 w 840"/>
                <a:gd name="T59" fmla="*/ 864 h 1344"/>
                <a:gd name="T60" fmla="*/ 672 w 840"/>
                <a:gd name="T61" fmla="*/ 672 h 1344"/>
                <a:gd name="T62" fmla="*/ 672 w 840"/>
                <a:gd name="T63" fmla="*/ 624 h 1344"/>
                <a:gd name="T64" fmla="*/ 672 w 840"/>
                <a:gd name="T65" fmla="*/ 576 h 1344"/>
                <a:gd name="T66" fmla="*/ 480 w 840"/>
                <a:gd name="T67" fmla="*/ 528 h 1344"/>
                <a:gd name="T68" fmla="*/ 672 w 840"/>
                <a:gd name="T69" fmla="*/ 528 h 1344"/>
                <a:gd name="T70" fmla="*/ 552 w 840"/>
                <a:gd name="T71" fmla="*/ 240 h 1344"/>
                <a:gd name="T72" fmla="*/ 552 w 840"/>
                <a:gd name="T73" fmla="*/ 288 h 1344"/>
                <a:gd name="T74" fmla="*/ 552 w 840"/>
                <a:gd name="T75" fmla="*/ 336 h 1344"/>
                <a:gd name="T76" fmla="*/ 552 w 840"/>
                <a:gd name="T77" fmla="*/ 384 h 1344"/>
                <a:gd name="T78" fmla="*/ 552 w 840"/>
                <a:gd name="T79" fmla="*/ 432 h 1344"/>
                <a:gd name="T80" fmla="*/ 744 w 840"/>
                <a:gd name="T81" fmla="*/ 48 h 1344"/>
                <a:gd name="T82" fmla="*/ 576 w 840"/>
                <a:gd name="T83" fmla="*/ 144 h 1344"/>
                <a:gd name="T84" fmla="*/ 504 w 840"/>
                <a:gd name="T85" fmla="*/ 432 h 1344"/>
                <a:gd name="T86" fmla="*/ 504 w 840"/>
                <a:gd name="T87" fmla="*/ 192 h 1344"/>
                <a:gd name="T88" fmla="*/ 312 w 840"/>
                <a:gd name="T89" fmla="*/ 240 h 1344"/>
                <a:gd name="T90" fmla="*/ 312 w 840"/>
                <a:gd name="T91" fmla="*/ 288 h 1344"/>
                <a:gd name="T92" fmla="*/ 168 w 840"/>
                <a:gd name="T93" fmla="*/ 384 h 1344"/>
                <a:gd name="T94" fmla="*/ 120 w 840"/>
                <a:gd name="T95" fmla="*/ 432 h 1344"/>
                <a:gd name="T96" fmla="*/ 432 w 840"/>
                <a:gd name="T97" fmla="*/ 480 h 1344"/>
                <a:gd name="T98" fmla="*/ 288 w 840"/>
                <a:gd name="T99" fmla="*/ 480 h 1344"/>
                <a:gd name="T100" fmla="*/ 552 w 840"/>
                <a:gd name="T101" fmla="*/ 1008 h 1344"/>
                <a:gd name="T102" fmla="*/ 360 w 840"/>
                <a:gd name="T103" fmla="*/ 1056 h 1344"/>
                <a:gd name="T104" fmla="*/ 360 w 840"/>
                <a:gd name="T105" fmla="*/ 1296 h 1344"/>
                <a:gd name="T106" fmla="*/ 552 w 840"/>
                <a:gd name="T107" fmla="*/ 1248 h 1344"/>
                <a:gd name="T108" fmla="*/ 552 w 840"/>
                <a:gd name="T109" fmla="*/ 1296 h 1344"/>
                <a:gd name="T110" fmla="*/ 552 w 840"/>
                <a:gd name="T111" fmla="*/ 1056 h 1344"/>
                <a:gd name="T112" fmla="*/ 600 w 840"/>
                <a:gd name="T113" fmla="*/ 1008 h 1344"/>
                <a:gd name="T114" fmla="*/ 792 w 840"/>
                <a:gd name="T115" fmla="*/ 1008 h 1344"/>
                <a:gd name="T116" fmla="*/ 600 w 840"/>
                <a:gd name="T117" fmla="*/ 1008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40" h="1344">
                  <a:moveTo>
                    <a:pt x="816" y="720"/>
                  </a:moveTo>
                  <a:cubicBezTo>
                    <a:pt x="720" y="720"/>
                    <a:pt x="720" y="720"/>
                    <a:pt x="720" y="720"/>
                  </a:cubicBezTo>
                  <a:cubicBezTo>
                    <a:pt x="720" y="480"/>
                    <a:pt x="720" y="480"/>
                    <a:pt x="720" y="480"/>
                  </a:cubicBezTo>
                  <a:cubicBezTo>
                    <a:pt x="768" y="480"/>
                    <a:pt x="768" y="480"/>
                    <a:pt x="768" y="480"/>
                  </a:cubicBezTo>
                  <a:cubicBezTo>
                    <a:pt x="774" y="480"/>
                    <a:pt x="780" y="477"/>
                    <a:pt x="785" y="473"/>
                  </a:cubicBezTo>
                  <a:cubicBezTo>
                    <a:pt x="789" y="468"/>
                    <a:pt x="792" y="462"/>
                    <a:pt x="792" y="456"/>
                  </a:cubicBezTo>
                  <a:cubicBezTo>
                    <a:pt x="792" y="168"/>
                    <a:pt x="792" y="168"/>
                    <a:pt x="792" y="168"/>
                  </a:cubicBezTo>
                  <a:cubicBezTo>
                    <a:pt x="792" y="162"/>
                    <a:pt x="789" y="156"/>
                    <a:pt x="785" y="151"/>
                  </a:cubicBezTo>
                  <a:cubicBezTo>
                    <a:pt x="780" y="147"/>
                    <a:pt x="774" y="144"/>
                    <a:pt x="768" y="144"/>
                  </a:cubicBezTo>
                  <a:cubicBezTo>
                    <a:pt x="768" y="144"/>
                    <a:pt x="768" y="144"/>
                    <a:pt x="768" y="144"/>
                  </a:cubicBezTo>
                  <a:cubicBezTo>
                    <a:pt x="784" y="123"/>
                    <a:pt x="792" y="98"/>
                    <a:pt x="792" y="72"/>
                  </a:cubicBezTo>
                  <a:cubicBezTo>
                    <a:pt x="792" y="24"/>
                    <a:pt x="792" y="24"/>
                    <a:pt x="792" y="24"/>
                  </a:cubicBezTo>
                  <a:cubicBezTo>
                    <a:pt x="792" y="18"/>
                    <a:pt x="789" y="12"/>
                    <a:pt x="785" y="7"/>
                  </a:cubicBezTo>
                  <a:cubicBezTo>
                    <a:pt x="780" y="3"/>
                    <a:pt x="774" y="0"/>
                    <a:pt x="768" y="0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570" y="0"/>
                    <a:pt x="564" y="3"/>
                    <a:pt x="559" y="7"/>
                  </a:cubicBezTo>
                  <a:cubicBezTo>
                    <a:pt x="555" y="12"/>
                    <a:pt x="552" y="18"/>
                    <a:pt x="552" y="24"/>
                  </a:cubicBezTo>
                  <a:cubicBezTo>
                    <a:pt x="552" y="72"/>
                    <a:pt x="552" y="72"/>
                    <a:pt x="552" y="72"/>
                  </a:cubicBezTo>
                  <a:cubicBezTo>
                    <a:pt x="552" y="112"/>
                    <a:pt x="520" y="144"/>
                    <a:pt x="480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0" y="144"/>
                    <a:pt x="84" y="147"/>
                    <a:pt x="79" y="151"/>
                  </a:cubicBezTo>
                  <a:cubicBezTo>
                    <a:pt x="75" y="156"/>
                    <a:pt x="72" y="162"/>
                    <a:pt x="72" y="168"/>
                  </a:cubicBezTo>
                  <a:cubicBezTo>
                    <a:pt x="72" y="432"/>
                    <a:pt x="72" y="432"/>
                    <a:pt x="72" y="432"/>
                  </a:cubicBezTo>
                  <a:cubicBezTo>
                    <a:pt x="24" y="432"/>
                    <a:pt x="24" y="432"/>
                    <a:pt x="24" y="432"/>
                  </a:cubicBezTo>
                  <a:cubicBezTo>
                    <a:pt x="18" y="432"/>
                    <a:pt x="12" y="435"/>
                    <a:pt x="7" y="439"/>
                  </a:cubicBezTo>
                  <a:cubicBezTo>
                    <a:pt x="3" y="444"/>
                    <a:pt x="0" y="450"/>
                    <a:pt x="0" y="456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48" y="528"/>
                    <a:pt x="48" y="528"/>
                    <a:pt x="48" y="528"/>
                  </a:cubicBezTo>
                  <a:cubicBezTo>
                    <a:pt x="48" y="480"/>
                    <a:pt x="48" y="480"/>
                    <a:pt x="48" y="480"/>
                  </a:cubicBezTo>
                  <a:cubicBezTo>
                    <a:pt x="240" y="480"/>
                    <a:pt x="240" y="480"/>
                    <a:pt x="240" y="480"/>
                  </a:cubicBezTo>
                  <a:cubicBezTo>
                    <a:pt x="240" y="528"/>
                    <a:pt x="240" y="528"/>
                    <a:pt x="240" y="528"/>
                  </a:cubicBezTo>
                  <a:cubicBezTo>
                    <a:pt x="96" y="528"/>
                    <a:pt x="96" y="528"/>
                    <a:pt x="96" y="528"/>
                  </a:cubicBezTo>
                  <a:cubicBezTo>
                    <a:pt x="96" y="576"/>
                    <a:pt x="96" y="576"/>
                    <a:pt x="96" y="576"/>
                  </a:cubicBezTo>
                  <a:cubicBezTo>
                    <a:pt x="240" y="576"/>
                    <a:pt x="240" y="576"/>
                    <a:pt x="240" y="576"/>
                  </a:cubicBezTo>
                  <a:cubicBezTo>
                    <a:pt x="240" y="624"/>
                    <a:pt x="240" y="624"/>
                    <a:pt x="240" y="624"/>
                  </a:cubicBezTo>
                  <a:cubicBezTo>
                    <a:pt x="168" y="624"/>
                    <a:pt x="168" y="624"/>
                    <a:pt x="168" y="624"/>
                  </a:cubicBezTo>
                  <a:cubicBezTo>
                    <a:pt x="168" y="672"/>
                    <a:pt x="168" y="672"/>
                    <a:pt x="168" y="672"/>
                  </a:cubicBezTo>
                  <a:cubicBezTo>
                    <a:pt x="240" y="672"/>
                    <a:pt x="240" y="672"/>
                    <a:pt x="240" y="672"/>
                  </a:cubicBezTo>
                  <a:cubicBezTo>
                    <a:pt x="240" y="720"/>
                    <a:pt x="240" y="720"/>
                    <a:pt x="240" y="720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16" y="768"/>
                    <a:pt x="216" y="768"/>
                    <a:pt x="216" y="768"/>
                  </a:cubicBezTo>
                  <a:cubicBezTo>
                    <a:pt x="360" y="768"/>
                    <a:pt x="360" y="768"/>
                    <a:pt x="360" y="768"/>
                  </a:cubicBezTo>
                  <a:cubicBezTo>
                    <a:pt x="360" y="816"/>
                    <a:pt x="360" y="816"/>
                    <a:pt x="360" y="816"/>
                  </a:cubicBezTo>
                  <a:cubicBezTo>
                    <a:pt x="264" y="816"/>
                    <a:pt x="264" y="816"/>
                    <a:pt x="264" y="816"/>
                  </a:cubicBezTo>
                  <a:cubicBezTo>
                    <a:pt x="264" y="864"/>
                    <a:pt x="264" y="864"/>
                    <a:pt x="264" y="864"/>
                  </a:cubicBezTo>
                  <a:cubicBezTo>
                    <a:pt x="360" y="864"/>
                    <a:pt x="360" y="864"/>
                    <a:pt x="360" y="864"/>
                  </a:cubicBezTo>
                  <a:cubicBezTo>
                    <a:pt x="360" y="912"/>
                    <a:pt x="360" y="912"/>
                    <a:pt x="360" y="912"/>
                  </a:cubicBezTo>
                  <a:cubicBezTo>
                    <a:pt x="264" y="912"/>
                    <a:pt x="264" y="912"/>
                    <a:pt x="264" y="912"/>
                  </a:cubicBezTo>
                  <a:cubicBezTo>
                    <a:pt x="264" y="960"/>
                    <a:pt x="264" y="960"/>
                    <a:pt x="264" y="960"/>
                  </a:cubicBezTo>
                  <a:cubicBezTo>
                    <a:pt x="360" y="960"/>
                    <a:pt x="360" y="960"/>
                    <a:pt x="360" y="960"/>
                  </a:cubicBezTo>
                  <a:cubicBezTo>
                    <a:pt x="360" y="1008"/>
                    <a:pt x="360" y="1008"/>
                    <a:pt x="360" y="1008"/>
                  </a:cubicBezTo>
                  <a:cubicBezTo>
                    <a:pt x="192" y="1008"/>
                    <a:pt x="192" y="1008"/>
                    <a:pt x="192" y="1008"/>
                  </a:cubicBezTo>
                  <a:cubicBezTo>
                    <a:pt x="192" y="1056"/>
                    <a:pt x="192" y="1056"/>
                    <a:pt x="192" y="1056"/>
                  </a:cubicBezTo>
                  <a:cubicBezTo>
                    <a:pt x="312" y="1056"/>
                    <a:pt x="312" y="1056"/>
                    <a:pt x="312" y="1056"/>
                  </a:cubicBezTo>
                  <a:cubicBezTo>
                    <a:pt x="312" y="1104"/>
                    <a:pt x="312" y="1104"/>
                    <a:pt x="312" y="1104"/>
                  </a:cubicBezTo>
                  <a:cubicBezTo>
                    <a:pt x="264" y="1104"/>
                    <a:pt x="264" y="1104"/>
                    <a:pt x="264" y="1104"/>
                  </a:cubicBezTo>
                  <a:cubicBezTo>
                    <a:pt x="264" y="1152"/>
                    <a:pt x="264" y="1152"/>
                    <a:pt x="264" y="1152"/>
                  </a:cubicBezTo>
                  <a:cubicBezTo>
                    <a:pt x="312" y="1152"/>
                    <a:pt x="312" y="1152"/>
                    <a:pt x="312" y="1152"/>
                  </a:cubicBezTo>
                  <a:cubicBezTo>
                    <a:pt x="312" y="1200"/>
                    <a:pt x="312" y="1200"/>
                    <a:pt x="312" y="1200"/>
                  </a:cubicBezTo>
                  <a:cubicBezTo>
                    <a:pt x="264" y="1200"/>
                    <a:pt x="264" y="1200"/>
                    <a:pt x="264" y="1200"/>
                  </a:cubicBezTo>
                  <a:cubicBezTo>
                    <a:pt x="264" y="1248"/>
                    <a:pt x="264" y="1248"/>
                    <a:pt x="264" y="1248"/>
                  </a:cubicBezTo>
                  <a:cubicBezTo>
                    <a:pt x="312" y="1248"/>
                    <a:pt x="312" y="1248"/>
                    <a:pt x="312" y="1248"/>
                  </a:cubicBezTo>
                  <a:cubicBezTo>
                    <a:pt x="312" y="1296"/>
                    <a:pt x="312" y="1296"/>
                    <a:pt x="312" y="1296"/>
                  </a:cubicBezTo>
                  <a:cubicBezTo>
                    <a:pt x="240" y="1296"/>
                    <a:pt x="240" y="1296"/>
                    <a:pt x="240" y="1296"/>
                  </a:cubicBezTo>
                  <a:cubicBezTo>
                    <a:pt x="240" y="1344"/>
                    <a:pt x="240" y="1344"/>
                    <a:pt x="240" y="1344"/>
                  </a:cubicBezTo>
                  <a:cubicBezTo>
                    <a:pt x="768" y="1344"/>
                    <a:pt x="768" y="1344"/>
                    <a:pt x="768" y="1344"/>
                  </a:cubicBezTo>
                  <a:cubicBezTo>
                    <a:pt x="774" y="1344"/>
                    <a:pt x="780" y="1341"/>
                    <a:pt x="785" y="1337"/>
                  </a:cubicBezTo>
                  <a:cubicBezTo>
                    <a:pt x="789" y="1332"/>
                    <a:pt x="792" y="1326"/>
                    <a:pt x="792" y="1320"/>
                  </a:cubicBezTo>
                  <a:cubicBezTo>
                    <a:pt x="792" y="1056"/>
                    <a:pt x="792" y="1056"/>
                    <a:pt x="792" y="1056"/>
                  </a:cubicBezTo>
                  <a:cubicBezTo>
                    <a:pt x="816" y="1056"/>
                    <a:pt x="816" y="1056"/>
                    <a:pt x="816" y="1056"/>
                  </a:cubicBezTo>
                  <a:cubicBezTo>
                    <a:pt x="822" y="1056"/>
                    <a:pt x="828" y="1053"/>
                    <a:pt x="833" y="1049"/>
                  </a:cubicBezTo>
                  <a:cubicBezTo>
                    <a:pt x="837" y="1044"/>
                    <a:pt x="840" y="1038"/>
                    <a:pt x="840" y="1032"/>
                  </a:cubicBezTo>
                  <a:cubicBezTo>
                    <a:pt x="840" y="744"/>
                    <a:pt x="840" y="744"/>
                    <a:pt x="840" y="744"/>
                  </a:cubicBezTo>
                  <a:cubicBezTo>
                    <a:pt x="840" y="738"/>
                    <a:pt x="837" y="732"/>
                    <a:pt x="833" y="727"/>
                  </a:cubicBezTo>
                  <a:cubicBezTo>
                    <a:pt x="828" y="723"/>
                    <a:pt x="822" y="720"/>
                    <a:pt x="816" y="720"/>
                  </a:cubicBezTo>
                  <a:close/>
                  <a:moveTo>
                    <a:pt x="792" y="816"/>
                  </a:moveTo>
                  <a:cubicBezTo>
                    <a:pt x="600" y="816"/>
                    <a:pt x="600" y="816"/>
                    <a:pt x="600" y="816"/>
                  </a:cubicBezTo>
                  <a:cubicBezTo>
                    <a:pt x="600" y="768"/>
                    <a:pt x="600" y="768"/>
                    <a:pt x="600" y="768"/>
                  </a:cubicBezTo>
                  <a:cubicBezTo>
                    <a:pt x="792" y="768"/>
                    <a:pt x="792" y="768"/>
                    <a:pt x="792" y="768"/>
                  </a:cubicBezTo>
                  <a:lnTo>
                    <a:pt x="792" y="816"/>
                  </a:lnTo>
                  <a:close/>
                  <a:moveTo>
                    <a:pt x="552" y="1152"/>
                  </a:moveTo>
                  <a:cubicBezTo>
                    <a:pt x="744" y="1152"/>
                    <a:pt x="744" y="1152"/>
                    <a:pt x="744" y="1152"/>
                  </a:cubicBezTo>
                  <a:cubicBezTo>
                    <a:pt x="744" y="1200"/>
                    <a:pt x="744" y="1200"/>
                    <a:pt x="744" y="1200"/>
                  </a:cubicBezTo>
                  <a:cubicBezTo>
                    <a:pt x="552" y="1200"/>
                    <a:pt x="552" y="1200"/>
                    <a:pt x="552" y="1200"/>
                  </a:cubicBezTo>
                  <a:lnTo>
                    <a:pt x="552" y="1152"/>
                  </a:lnTo>
                  <a:close/>
                  <a:moveTo>
                    <a:pt x="600" y="864"/>
                  </a:moveTo>
                  <a:cubicBezTo>
                    <a:pt x="792" y="864"/>
                    <a:pt x="792" y="864"/>
                    <a:pt x="792" y="864"/>
                  </a:cubicBezTo>
                  <a:cubicBezTo>
                    <a:pt x="792" y="912"/>
                    <a:pt x="792" y="912"/>
                    <a:pt x="792" y="912"/>
                  </a:cubicBezTo>
                  <a:cubicBezTo>
                    <a:pt x="600" y="912"/>
                    <a:pt x="600" y="912"/>
                    <a:pt x="600" y="912"/>
                  </a:cubicBezTo>
                  <a:lnTo>
                    <a:pt x="600" y="864"/>
                  </a:lnTo>
                  <a:close/>
                  <a:moveTo>
                    <a:pt x="480" y="720"/>
                  </a:moveTo>
                  <a:cubicBezTo>
                    <a:pt x="480" y="672"/>
                    <a:pt x="480" y="672"/>
                    <a:pt x="480" y="672"/>
                  </a:cubicBezTo>
                  <a:cubicBezTo>
                    <a:pt x="672" y="672"/>
                    <a:pt x="672" y="672"/>
                    <a:pt x="672" y="672"/>
                  </a:cubicBezTo>
                  <a:cubicBezTo>
                    <a:pt x="672" y="720"/>
                    <a:pt x="672" y="720"/>
                    <a:pt x="672" y="720"/>
                  </a:cubicBezTo>
                  <a:lnTo>
                    <a:pt x="480" y="720"/>
                  </a:lnTo>
                  <a:close/>
                  <a:moveTo>
                    <a:pt x="672" y="624"/>
                  </a:moveTo>
                  <a:cubicBezTo>
                    <a:pt x="480" y="624"/>
                    <a:pt x="480" y="624"/>
                    <a:pt x="480" y="624"/>
                  </a:cubicBezTo>
                  <a:cubicBezTo>
                    <a:pt x="480" y="576"/>
                    <a:pt x="480" y="576"/>
                    <a:pt x="480" y="576"/>
                  </a:cubicBezTo>
                  <a:cubicBezTo>
                    <a:pt x="672" y="576"/>
                    <a:pt x="672" y="576"/>
                    <a:pt x="672" y="576"/>
                  </a:cubicBezTo>
                  <a:lnTo>
                    <a:pt x="672" y="624"/>
                  </a:lnTo>
                  <a:close/>
                  <a:moveTo>
                    <a:pt x="672" y="528"/>
                  </a:moveTo>
                  <a:cubicBezTo>
                    <a:pt x="480" y="528"/>
                    <a:pt x="480" y="528"/>
                    <a:pt x="480" y="528"/>
                  </a:cubicBezTo>
                  <a:cubicBezTo>
                    <a:pt x="480" y="480"/>
                    <a:pt x="480" y="480"/>
                    <a:pt x="480" y="480"/>
                  </a:cubicBezTo>
                  <a:cubicBezTo>
                    <a:pt x="672" y="480"/>
                    <a:pt x="672" y="480"/>
                    <a:pt x="672" y="480"/>
                  </a:cubicBezTo>
                  <a:lnTo>
                    <a:pt x="672" y="528"/>
                  </a:lnTo>
                  <a:close/>
                  <a:moveTo>
                    <a:pt x="744" y="192"/>
                  </a:moveTo>
                  <a:cubicBezTo>
                    <a:pt x="744" y="240"/>
                    <a:pt x="744" y="240"/>
                    <a:pt x="744" y="240"/>
                  </a:cubicBezTo>
                  <a:cubicBezTo>
                    <a:pt x="552" y="240"/>
                    <a:pt x="552" y="240"/>
                    <a:pt x="552" y="240"/>
                  </a:cubicBezTo>
                  <a:cubicBezTo>
                    <a:pt x="552" y="192"/>
                    <a:pt x="552" y="192"/>
                    <a:pt x="552" y="192"/>
                  </a:cubicBezTo>
                  <a:lnTo>
                    <a:pt x="744" y="192"/>
                  </a:lnTo>
                  <a:close/>
                  <a:moveTo>
                    <a:pt x="552" y="288"/>
                  </a:moveTo>
                  <a:cubicBezTo>
                    <a:pt x="744" y="288"/>
                    <a:pt x="744" y="288"/>
                    <a:pt x="744" y="288"/>
                  </a:cubicBezTo>
                  <a:cubicBezTo>
                    <a:pt x="744" y="336"/>
                    <a:pt x="744" y="336"/>
                    <a:pt x="744" y="336"/>
                  </a:cubicBezTo>
                  <a:cubicBezTo>
                    <a:pt x="552" y="336"/>
                    <a:pt x="552" y="336"/>
                    <a:pt x="552" y="336"/>
                  </a:cubicBezTo>
                  <a:lnTo>
                    <a:pt x="552" y="288"/>
                  </a:lnTo>
                  <a:close/>
                  <a:moveTo>
                    <a:pt x="552" y="432"/>
                  </a:moveTo>
                  <a:cubicBezTo>
                    <a:pt x="552" y="384"/>
                    <a:pt x="552" y="384"/>
                    <a:pt x="552" y="384"/>
                  </a:cubicBezTo>
                  <a:cubicBezTo>
                    <a:pt x="744" y="384"/>
                    <a:pt x="744" y="384"/>
                    <a:pt x="744" y="384"/>
                  </a:cubicBezTo>
                  <a:cubicBezTo>
                    <a:pt x="744" y="432"/>
                    <a:pt x="744" y="432"/>
                    <a:pt x="744" y="432"/>
                  </a:cubicBezTo>
                  <a:lnTo>
                    <a:pt x="552" y="432"/>
                  </a:lnTo>
                  <a:close/>
                  <a:moveTo>
                    <a:pt x="600" y="72"/>
                  </a:moveTo>
                  <a:cubicBezTo>
                    <a:pt x="600" y="48"/>
                    <a:pt x="600" y="48"/>
                    <a:pt x="600" y="48"/>
                  </a:cubicBezTo>
                  <a:cubicBezTo>
                    <a:pt x="744" y="48"/>
                    <a:pt x="744" y="48"/>
                    <a:pt x="744" y="48"/>
                  </a:cubicBezTo>
                  <a:cubicBezTo>
                    <a:pt x="744" y="72"/>
                    <a:pt x="744" y="72"/>
                    <a:pt x="744" y="72"/>
                  </a:cubicBezTo>
                  <a:cubicBezTo>
                    <a:pt x="744" y="112"/>
                    <a:pt x="712" y="144"/>
                    <a:pt x="672" y="144"/>
                  </a:cubicBezTo>
                  <a:cubicBezTo>
                    <a:pt x="576" y="144"/>
                    <a:pt x="576" y="144"/>
                    <a:pt x="576" y="144"/>
                  </a:cubicBezTo>
                  <a:cubicBezTo>
                    <a:pt x="592" y="123"/>
                    <a:pt x="600" y="98"/>
                    <a:pt x="600" y="72"/>
                  </a:cubicBezTo>
                  <a:close/>
                  <a:moveTo>
                    <a:pt x="504" y="192"/>
                  </a:moveTo>
                  <a:cubicBezTo>
                    <a:pt x="504" y="432"/>
                    <a:pt x="504" y="432"/>
                    <a:pt x="504" y="432"/>
                  </a:cubicBezTo>
                  <a:cubicBezTo>
                    <a:pt x="360" y="432"/>
                    <a:pt x="360" y="432"/>
                    <a:pt x="360" y="432"/>
                  </a:cubicBezTo>
                  <a:cubicBezTo>
                    <a:pt x="360" y="192"/>
                    <a:pt x="360" y="192"/>
                    <a:pt x="360" y="192"/>
                  </a:cubicBezTo>
                  <a:lnTo>
                    <a:pt x="504" y="192"/>
                  </a:lnTo>
                  <a:close/>
                  <a:moveTo>
                    <a:pt x="120" y="192"/>
                  </a:moveTo>
                  <a:cubicBezTo>
                    <a:pt x="312" y="192"/>
                    <a:pt x="312" y="192"/>
                    <a:pt x="312" y="192"/>
                  </a:cubicBezTo>
                  <a:cubicBezTo>
                    <a:pt x="312" y="240"/>
                    <a:pt x="312" y="240"/>
                    <a:pt x="312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312" y="288"/>
                    <a:pt x="312" y="288"/>
                    <a:pt x="312" y="288"/>
                  </a:cubicBezTo>
                  <a:cubicBezTo>
                    <a:pt x="312" y="336"/>
                    <a:pt x="312" y="336"/>
                    <a:pt x="312" y="336"/>
                  </a:cubicBezTo>
                  <a:cubicBezTo>
                    <a:pt x="168" y="336"/>
                    <a:pt x="168" y="336"/>
                    <a:pt x="168" y="336"/>
                  </a:cubicBezTo>
                  <a:cubicBezTo>
                    <a:pt x="168" y="384"/>
                    <a:pt x="168" y="384"/>
                    <a:pt x="168" y="384"/>
                  </a:cubicBezTo>
                  <a:cubicBezTo>
                    <a:pt x="312" y="384"/>
                    <a:pt x="312" y="384"/>
                    <a:pt x="312" y="384"/>
                  </a:cubicBezTo>
                  <a:cubicBezTo>
                    <a:pt x="312" y="432"/>
                    <a:pt x="312" y="432"/>
                    <a:pt x="312" y="432"/>
                  </a:cubicBezTo>
                  <a:cubicBezTo>
                    <a:pt x="120" y="432"/>
                    <a:pt x="120" y="432"/>
                    <a:pt x="120" y="432"/>
                  </a:cubicBezTo>
                  <a:lnTo>
                    <a:pt x="120" y="192"/>
                  </a:lnTo>
                  <a:close/>
                  <a:moveTo>
                    <a:pt x="288" y="480"/>
                  </a:moveTo>
                  <a:cubicBezTo>
                    <a:pt x="432" y="480"/>
                    <a:pt x="432" y="480"/>
                    <a:pt x="432" y="480"/>
                  </a:cubicBezTo>
                  <a:cubicBezTo>
                    <a:pt x="432" y="720"/>
                    <a:pt x="432" y="720"/>
                    <a:pt x="432" y="720"/>
                  </a:cubicBezTo>
                  <a:cubicBezTo>
                    <a:pt x="288" y="720"/>
                    <a:pt x="288" y="720"/>
                    <a:pt x="288" y="720"/>
                  </a:cubicBezTo>
                  <a:lnTo>
                    <a:pt x="288" y="480"/>
                  </a:lnTo>
                  <a:close/>
                  <a:moveTo>
                    <a:pt x="408" y="768"/>
                  </a:moveTo>
                  <a:cubicBezTo>
                    <a:pt x="552" y="768"/>
                    <a:pt x="552" y="768"/>
                    <a:pt x="552" y="768"/>
                  </a:cubicBezTo>
                  <a:cubicBezTo>
                    <a:pt x="552" y="1008"/>
                    <a:pt x="552" y="1008"/>
                    <a:pt x="552" y="1008"/>
                  </a:cubicBezTo>
                  <a:cubicBezTo>
                    <a:pt x="408" y="1008"/>
                    <a:pt x="408" y="1008"/>
                    <a:pt x="408" y="1008"/>
                  </a:cubicBezTo>
                  <a:lnTo>
                    <a:pt x="408" y="768"/>
                  </a:lnTo>
                  <a:close/>
                  <a:moveTo>
                    <a:pt x="360" y="1056"/>
                  </a:moveTo>
                  <a:cubicBezTo>
                    <a:pt x="504" y="1056"/>
                    <a:pt x="504" y="1056"/>
                    <a:pt x="504" y="1056"/>
                  </a:cubicBezTo>
                  <a:cubicBezTo>
                    <a:pt x="504" y="1296"/>
                    <a:pt x="504" y="1296"/>
                    <a:pt x="504" y="1296"/>
                  </a:cubicBezTo>
                  <a:cubicBezTo>
                    <a:pt x="360" y="1296"/>
                    <a:pt x="360" y="1296"/>
                    <a:pt x="360" y="1296"/>
                  </a:cubicBezTo>
                  <a:lnTo>
                    <a:pt x="360" y="1056"/>
                  </a:lnTo>
                  <a:close/>
                  <a:moveTo>
                    <a:pt x="552" y="1296"/>
                  </a:moveTo>
                  <a:cubicBezTo>
                    <a:pt x="552" y="1248"/>
                    <a:pt x="552" y="1248"/>
                    <a:pt x="552" y="1248"/>
                  </a:cubicBezTo>
                  <a:cubicBezTo>
                    <a:pt x="744" y="1248"/>
                    <a:pt x="744" y="1248"/>
                    <a:pt x="744" y="1248"/>
                  </a:cubicBezTo>
                  <a:cubicBezTo>
                    <a:pt x="744" y="1296"/>
                    <a:pt x="744" y="1296"/>
                    <a:pt x="744" y="1296"/>
                  </a:cubicBezTo>
                  <a:lnTo>
                    <a:pt x="552" y="1296"/>
                  </a:lnTo>
                  <a:close/>
                  <a:moveTo>
                    <a:pt x="744" y="1104"/>
                  </a:moveTo>
                  <a:cubicBezTo>
                    <a:pt x="552" y="1104"/>
                    <a:pt x="552" y="1104"/>
                    <a:pt x="552" y="1104"/>
                  </a:cubicBezTo>
                  <a:cubicBezTo>
                    <a:pt x="552" y="1056"/>
                    <a:pt x="552" y="1056"/>
                    <a:pt x="552" y="1056"/>
                  </a:cubicBezTo>
                  <a:cubicBezTo>
                    <a:pt x="744" y="1056"/>
                    <a:pt x="744" y="1056"/>
                    <a:pt x="744" y="1056"/>
                  </a:cubicBezTo>
                  <a:lnTo>
                    <a:pt x="744" y="1104"/>
                  </a:lnTo>
                  <a:close/>
                  <a:moveTo>
                    <a:pt x="600" y="1008"/>
                  </a:moveTo>
                  <a:cubicBezTo>
                    <a:pt x="600" y="960"/>
                    <a:pt x="600" y="960"/>
                    <a:pt x="600" y="960"/>
                  </a:cubicBezTo>
                  <a:cubicBezTo>
                    <a:pt x="792" y="960"/>
                    <a:pt x="792" y="960"/>
                    <a:pt x="792" y="960"/>
                  </a:cubicBezTo>
                  <a:cubicBezTo>
                    <a:pt x="792" y="1008"/>
                    <a:pt x="792" y="1008"/>
                    <a:pt x="792" y="1008"/>
                  </a:cubicBezTo>
                  <a:lnTo>
                    <a:pt x="600" y="1008"/>
                  </a:lnTo>
                  <a:close/>
                  <a:moveTo>
                    <a:pt x="600" y="1008"/>
                  </a:moveTo>
                  <a:cubicBezTo>
                    <a:pt x="600" y="1008"/>
                    <a:pt x="600" y="1008"/>
                    <a:pt x="600" y="10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21594F9-33A3-40A0-987E-4236FC2A5258}"/>
              </a:ext>
            </a:extLst>
          </p:cNvPr>
          <p:cNvGrpSpPr/>
          <p:nvPr/>
        </p:nvGrpSpPr>
        <p:grpSpPr>
          <a:xfrm>
            <a:off x="785616" y="4326530"/>
            <a:ext cx="8360601" cy="6944699"/>
            <a:chOff x="1609059" y="4738207"/>
            <a:chExt cx="7711599" cy="6405608"/>
          </a:xfrm>
        </p:grpSpPr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AD00B8D5-8798-43EE-BA70-0D33723A74D3}"/>
                </a:ext>
              </a:extLst>
            </p:cNvPr>
            <p:cNvSpPr/>
            <p:nvPr/>
          </p:nvSpPr>
          <p:spPr>
            <a:xfrm flipH="1">
              <a:off x="3653161" y="7853011"/>
              <a:ext cx="5667497" cy="3290804"/>
            </a:xfrm>
            <a:custGeom>
              <a:avLst/>
              <a:gdLst>
                <a:gd name="connsiteX0" fmla="*/ 7934800 w 8227947"/>
                <a:gd name="connsiteY0" fmla="*/ 4777518 h 4777517"/>
                <a:gd name="connsiteX1" fmla="*/ 0 w 8227947"/>
                <a:gd name="connsiteY1" fmla="*/ 198073 h 4777517"/>
                <a:gd name="connsiteX2" fmla="*/ 293148 w 8227947"/>
                <a:gd name="connsiteY2" fmla="*/ 0 h 4777517"/>
                <a:gd name="connsiteX3" fmla="*/ 8227948 w 8227947"/>
                <a:gd name="connsiteY3" fmla="*/ 4579445 h 477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7947" h="4777517">
                  <a:moveTo>
                    <a:pt x="7934800" y="4777518"/>
                  </a:moveTo>
                  <a:lnTo>
                    <a:pt x="0" y="198073"/>
                  </a:lnTo>
                  <a:lnTo>
                    <a:pt x="293148" y="0"/>
                  </a:lnTo>
                  <a:lnTo>
                    <a:pt x="8227948" y="45794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8447A362-5ACF-4878-B499-99C4A98F1582}"/>
                </a:ext>
              </a:extLst>
            </p:cNvPr>
            <p:cNvSpPr/>
            <p:nvPr/>
          </p:nvSpPr>
          <p:spPr>
            <a:xfrm flipH="1">
              <a:off x="5885233" y="6806557"/>
              <a:ext cx="1787294" cy="1031445"/>
            </a:xfrm>
            <a:custGeom>
              <a:avLst/>
              <a:gdLst>
                <a:gd name="connsiteX0" fmla="*/ 2214455 w 2594754"/>
                <a:gd name="connsiteY0" fmla="*/ 1277570 h 1497430"/>
                <a:gd name="connsiteX1" fmla="*/ 380300 w 2594754"/>
                <a:gd name="connsiteY1" fmla="*/ 1277570 h 1497430"/>
                <a:gd name="connsiteX2" fmla="*/ 380300 w 2594754"/>
                <a:gd name="connsiteY2" fmla="*/ 219861 h 1497430"/>
                <a:gd name="connsiteX3" fmla="*/ 2214455 w 2594754"/>
                <a:gd name="connsiteY3" fmla="*/ 219861 h 1497430"/>
                <a:gd name="connsiteX4" fmla="*/ 2214455 w 2594754"/>
                <a:gd name="connsiteY4" fmla="*/ 1277570 h 149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4754" h="1497430">
                  <a:moveTo>
                    <a:pt x="2214455" y="1277570"/>
                  </a:moveTo>
                  <a:cubicBezTo>
                    <a:pt x="1707388" y="1570718"/>
                    <a:pt x="887367" y="1570718"/>
                    <a:pt x="380300" y="1277570"/>
                  </a:cubicBezTo>
                  <a:cubicBezTo>
                    <a:pt x="-126767" y="984422"/>
                    <a:pt x="-126767" y="509047"/>
                    <a:pt x="380300" y="219861"/>
                  </a:cubicBezTo>
                  <a:cubicBezTo>
                    <a:pt x="887367" y="-73287"/>
                    <a:pt x="1707388" y="-73287"/>
                    <a:pt x="2214455" y="219861"/>
                  </a:cubicBezTo>
                  <a:cubicBezTo>
                    <a:pt x="2721522" y="513009"/>
                    <a:pt x="2721522" y="984422"/>
                    <a:pt x="2214455" y="127757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1011E86-715A-4BAB-B61C-576D7CAD4C2D}"/>
                </a:ext>
              </a:extLst>
            </p:cNvPr>
            <p:cNvSpPr/>
            <p:nvPr/>
          </p:nvSpPr>
          <p:spPr>
            <a:xfrm flipH="1">
              <a:off x="4297134" y="7720670"/>
              <a:ext cx="1787294" cy="1031445"/>
            </a:xfrm>
            <a:custGeom>
              <a:avLst/>
              <a:gdLst>
                <a:gd name="connsiteX0" fmla="*/ 2214455 w 2594754"/>
                <a:gd name="connsiteY0" fmla="*/ 1277570 h 1497430"/>
                <a:gd name="connsiteX1" fmla="*/ 380300 w 2594754"/>
                <a:gd name="connsiteY1" fmla="*/ 1277570 h 1497430"/>
                <a:gd name="connsiteX2" fmla="*/ 380300 w 2594754"/>
                <a:gd name="connsiteY2" fmla="*/ 219861 h 1497430"/>
                <a:gd name="connsiteX3" fmla="*/ 2214455 w 2594754"/>
                <a:gd name="connsiteY3" fmla="*/ 219861 h 1497430"/>
                <a:gd name="connsiteX4" fmla="*/ 2214455 w 2594754"/>
                <a:gd name="connsiteY4" fmla="*/ 1277570 h 149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4754" h="1497430">
                  <a:moveTo>
                    <a:pt x="2214455" y="1277570"/>
                  </a:moveTo>
                  <a:cubicBezTo>
                    <a:pt x="1707388" y="1570718"/>
                    <a:pt x="887367" y="1570718"/>
                    <a:pt x="380300" y="1277570"/>
                  </a:cubicBezTo>
                  <a:cubicBezTo>
                    <a:pt x="-126767" y="984422"/>
                    <a:pt x="-126767" y="509047"/>
                    <a:pt x="380300" y="219861"/>
                  </a:cubicBezTo>
                  <a:cubicBezTo>
                    <a:pt x="887367" y="-73287"/>
                    <a:pt x="1707388" y="-73287"/>
                    <a:pt x="2214455" y="219861"/>
                  </a:cubicBezTo>
                  <a:cubicBezTo>
                    <a:pt x="2721522" y="509047"/>
                    <a:pt x="2721522" y="984422"/>
                    <a:pt x="2214455" y="127757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98758B5B-3331-48C7-A410-A8416C90FFDE}"/>
                </a:ext>
              </a:extLst>
            </p:cNvPr>
            <p:cNvSpPr/>
            <p:nvPr/>
          </p:nvSpPr>
          <p:spPr>
            <a:xfrm flipH="1">
              <a:off x="2632629" y="8681170"/>
              <a:ext cx="1787294" cy="1031445"/>
            </a:xfrm>
            <a:custGeom>
              <a:avLst/>
              <a:gdLst>
                <a:gd name="connsiteX0" fmla="*/ 2214455 w 2594755"/>
                <a:gd name="connsiteY0" fmla="*/ 1277570 h 1497430"/>
                <a:gd name="connsiteX1" fmla="*/ 380300 w 2594755"/>
                <a:gd name="connsiteY1" fmla="*/ 1277570 h 1497430"/>
                <a:gd name="connsiteX2" fmla="*/ 380300 w 2594755"/>
                <a:gd name="connsiteY2" fmla="*/ 219861 h 1497430"/>
                <a:gd name="connsiteX3" fmla="*/ 2214455 w 2594755"/>
                <a:gd name="connsiteY3" fmla="*/ 219861 h 1497430"/>
                <a:gd name="connsiteX4" fmla="*/ 2214455 w 2594755"/>
                <a:gd name="connsiteY4" fmla="*/ 1277570 h 149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4755" h="1497430">
                  <a:moveTo>
                    <a:pt x="2214455" y="1277570"/>
                  </a:moveTo>
                  <a:cubicBezTo>
                    <a:pt x="1707388" y="1570718"/>
                    <a:pt x="887367" y="1570718"/>
                    <a:pt x="380300" y="1277570"/>
                  </a:cubicBezTo>
                  <a:cubicBezTo>
                    <a:pt x="-126767" y="984423"/>
                    <a:pt x="-126767" y="509048"/>
                    <a:pt x="380300" y="219861"/>
                  </a:cubicBezTo>
                  <a:cubicBezTo>
                    <a:pt x="887367" y="-73287"/>
                    <a:pt x="1707388" y="-73287"/>
                    <a:pt x="2214455" y="219861"/>
                  </a:cubicBezTo>
                  <a:cubicBezTo>
                    <a:pt x="2721522" y="513009"/>
                    <a:pt x="2721522" y="984423"/>
                    <a:pt x="2214455" y="127757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D4E45F9B-3C92-427E-A3A7-215318F272C5}"/>
                </a:ext>
              </a:extLst>
            </p:cNvPr>
            <p:cNvSpPr/>
            <p:nvPr/>
          </p:nvSpPr>
          <p:spPr>
            <a:xfrm flipH="1">
              <a:off x="8723074" y="9315591"/>
              <a:ext cx="573025" cy="330171"/>
            </a:xfrm>
            <a:custGeom>
              <a:avLst/>
              <a:gdLst>
                <a:gd name="connsiteX0" fmla="*/ 831906 w 831906"/>
                <a:gd name="connsiteY0" fmla="*/ 241649 h 479336"/>
                <a:gd name="connsiteX1" fmla="*/ 415953 w 831906"/>
                <a:gd name="connsiteY1" fmla="*/ 0 h 479336"/>
                <a:gd name="connsiteX2" fmla="*/ 0 w 831906"/>
                <a:gd name="connsiteY2" fmla="*/ 241649 h 479336"/>
                <a:gd name="connsiteX3" fmla="*/ 415953 w 831906"/>
                <a:gd name="connsiteY3" fmla="*/ 479337 h 479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906" h="479336">
                  <a:moveTo>
                    <a:pt x="831906" y="241649"/>
                  </a:moveTo>
                  <a:lnTo>
                    <a:pt x="415953" y="0"/>
                  </a:lnTo>
                  <a:lnTo>
                    <a:pt x="0" y="241649"/>
                  </a:lnTo>
                  <a:lnTo>
                    <a:pt x="415953" y="47933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37242113-35C9-4ED8-970B-D7A1092DE95E}"/>
                </a:ext>
              </a:extLst>
            </p:cNvPr>
            <p:cNvSpPr/>
            <p:nvPr/>
          </p:nvSpPr>
          <p:spPr>
            <a:xfrm flipH="1">
              <a:off x="2520753" y="6876139"/>
              <a:ext cx="668530" cy="387474"/>
            </a:xfrm>
            <a:custGeom>
              <a:avLst/>
              <a:gdLst>
                <a:gd name="connsiteX0" fmla="*/ 970557 w 970557"/>
                <a:gd name="connsiteY0" fmla="*/ 281263 h 562526"/>
                <a:gd name="connsiteX1" fmla="*/ 483298 w 970557"/>
                <a:gd name="connsiteY1" fmla="*/ 0 h 562526"/>
                <a:gd name="connsiteX2" fmla="*/ 0 w 970557"/>
                <a:gd name="connsiteY2" fmla="*/ 281263 h 562526"/>
                <a:gd name="connsiteX3" fmla="*/ 483298 w 970557"/>
                <a:gd name="connsiteY3" fmla="*/ 562527 h 56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0557" h="562526">
                  <a:moveTo>
                    <a:pt x="970557" y="281263"/>
                  </a:moveTo>
                  <a:lnTo>
                    <a:pt x="483298" y="0"/>
                  </a:lnTo>
                  <a:lnTo>
                    <a:pt x="0" y="281263"/>
                  </a:lnTo>
                  <a:lnTo>
                    <a:pt x="483298" y="5625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68D82E6E-3B24-4218-9B9C-C99FAAB84C34}"/>
                </a:ext>
              </a:extLst>
            </p:cNvPr>
            <p:cNvSpPr/>
            <p:nvPr/>
          </p:nvSpPr>
          <p:spPr>
            <a:xfrm flipH="1">
              <a:off x="2414334" y="5389000"/>
              <a:ext cx="283784" cy="1367076"/>
            </a:xfrm>
            <a:custGeom>
              <a:avLst/>
              <a:gdLst>
                <a:gd name="connsiteX0" fmla="*/ 0 w 411991"/>
                <a:gd name="connsiteY0" fmla="*/ 1984690 h 1984690"/>
                <a:gd name="connsiteX1" fmla="*/ 0 w 411991"/>
                <a:gd name="connsiteY1" fmla="*/ 237687 h 1984690"/>
                <a:gd name="connsiteX2" fmla="*/ 411992 w 411991"/>
                <a:gd name="connsiteY2" fmla="*/ 0 h 1984690"/>
                <a:gd name="connsiteX3" fmla="*/ 411992 w 411991"/>
                <a:gd name="connsiteY3" fmla="*/ 1747003 h 198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91" h="1984690">
                  <a:moveTo>
                    <a:pt x="0" y="1984690"/>
                  </a:moveTo>
                  <a:lnTo>
                    <a:pt x="0" y="237687"/>
                  </a:lnTo>
                  <a:lnTo>
                    <a:pt x="411992" y="0"/>
                  </a:lnTo>
                  <a:lnTo>
                    <a:pt x="411992" y="174700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36DC425-3F7B-493A-9594-C1CBD0013BB3}"/>
                </a:ext>
              </a:extLst>
            </p:cNvPr>
            <p:cNvSpPr/>
            <p:nvPr/>
          </p:nvSpPr>
          <p:spPr>
            <a:xfrm flipH="1">
              <a:off x="2698118" y="5389000"/>
              <a:ext cx="283784" cy="1367076"/>
            </a:xfrm>
            <a:custGeom>
              <a:avLst/>
              <a:gdLst>
                <a:gd name="connsiteX0" fmla="*/ 411991 w 411991"/>
                <a:gd name="connsiteY0" fmla="*/ 237687 h 1984690"/>
                <a:gd name="connsiteX1" fmla="*/ 0 w 411991"/>
                <a:gd name="connsiteY1" fmla="*/ 0 h 1984690"/>
                <a:gd name="connsiteX2" fmla="*/ 0 w 411991"/>
                <a:gd name="connsiteY2" fmla="*/ 1747003 h 1984690"/>
                <a:gd name="connsiteX3" fmla="*/ 411991 w 411991"/>
                <a:gd name="connsiteY3" fmla="*/ 1984690 h 198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91" h="1984690">
                  <a:moveTo>
                    <a:pt x="411991" y="237687"/>
                  </a:moveTo>
                  <a:lnTo>
                    <a:pt x="0" y="0"/>
                  </a:lnTo>
                  <a:lnTo>
                    <a:pt x="0" y="1747003"/>
                  </a:lnTo>
                  <a:lnTo>
                    <a:pt x="411991" y="19846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583CD4A8-3C66-4A4F-B500-319EF1F6C8D4}"/>
                </a:ext>
              </a:extLst>
            </p:cNvPr>
            <p:cNvSpPr/>
            <p:nvPr/>
          </p:nvSpPr>
          <p:spPr>
            <a:xfrm flipH="1">
              <a:off x="2414333" y="5222550"/>
              <a:ext cx="567569" cy="330171"/>
            </a:xfrm>
            <a:custGeom>
              <a:avLst/>
              <a:gdLst>
                <a:gd name="connsiteX0" fmla="*/ 823983 w 823983"/>
                <a:gd name="connsiteY0" fmla="*/ 241649 h 479336"/>
                <a:gd name="connsiteX1" fmla="*/ 411991 w 823983"/>
                <a:gd name="connsiteY1" fmla="*/ 0 h 479336"/>
                <a:gd name="connsiteX2" fmla="*/ 0 w 823983"/>
                <a:gd name="connsiteY2" fmla="*/ 241649 h 479336"/>
                <a:gd name="connsiteX3" fmla="*/ 411991 w 823983"/>
                <a:gd name="connsiteY3" fmla="*/ 479336 h 479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983" h="479336">
                  <a:moveTo>
                    <a:pt x="823983" y="241649"/>
                  </a:moveTo>
                  <a:lnTo>
                    <a:pt x="411991" y="0"/>
                  </a:lnTo>
                  <a:lnTo>
                    <a:pt x="0" y="241649"/>
                  </a:lnTo>
                  <a:lnTo>
                    <a:pt x="411991" y="47933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FD5647BF-00A3-4E8B-B4CC-BA4A8E696504}"/>
                </a:ext>
              </a:extLst>
            </p:cNvPr>
            <p:cNvSpPr/>
            <p:nvPr/>
          </p:nvSpPr>
          <p:spPr>
            <a:xfrm flipH="1">
              <a:off x="2414334" y="6646928"/>
              <a:ext cx="283784" cy="275598"/>
            </a:xfrm>
            <a:custGeom>
              <a:avLst/>
              <a:gdLst>
                <a:gd name="connsiteX0" fmla="*/ 411992 w 411991"/>
                <a:gd name="connsiteY0" fmla="*/ 237687 h 400107"/>
                <a:gd name="connsiteX1" fmla="*/ 0 w 411991"/>
                <a:gd name="connsiteY1" fmla="*/ 0 h 400107"/>
                <a:gd name="connsiteX2" fmla="*/ 0 w 411991"/>
                <a:gd name="connsiteY2" fmla="*/ 158458 h 400107"/>
                <a:gd name="connsiteX3" fmla="*/ 411992 w 411991"/>
                <a:gd name="connsiteY3" fmla="*/ 400107 h 40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91" h="400107">
                  <a:moveTo>
                    <a:pt x="411992" y="237687"/>
                  </a:moveTo>
                  <a:lnTo>
                    <a:pt x="0" y="0"/>
                  </a:lnTo>
                  <a:lnTo>
                    <a:pt x="0" y="158458"/>
                  </a:lnTo>
                  <a:lnTo>
                    <a:pt x="411992" y="400107"/>
                  </a:lnTo>
                  <a:close/>
                </a:path>
              </a:pathLst>
            </a:custGeom>
            <a:solidFill>
              <a:srgbClr val="95D359"/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16653D6-D26A-4765-9B76-E6522D2EF8AF}"/>
                </a:ext>
              </a:extLst>
            </p:cNvPr>
            <p:cNvSpPr/>
            <p:nvPr/>
          </p:nvSpPr>
          <p:spPr>
            <a:xfrm flipH="1">
              <a:off x="2698118" y="5880166"/>
              <a:ext cx="283784" cy="1042360"/>
            </a:xfrm>
            <a:custGeom>
              <a:avLst/>
              <a:gdLst>
                <a:gd name="connsiteX0" fmla="*/ 0 w 411991"/>
                <a:gd name="connsiteY0" fmla="*/ 1513277 h 1513276"/>
                <a:gd name="connsiteX1" fmla="*/ 0 w 411991"/>
                <a:gd name="connsiteY1" fmla="*/ 237687 h 1513276"/>
                <a:gd name="connsiteX2" fmla="*/ 411991 w 411991"/>
                <a:gd name="connsiteY2" fmla="*/ 0 h 1513276"/>
                <a:gd name="connsiteX3" fmla="*/ 411991 w 411991"/>
                <a:gd name="connsiteY3" fmla="*/ 1271628 h 1513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91" h="1513276">
                  <a:moveTo>
                    <a:pt x="0" y="1513277"/>
                  </a:moveTo>
                  <a:lnTo>
                    <a:pt x="0" y="237687"/>
                  </a:lnTo>
                  <a:lnTo>
                    <a:pt x="411991" y="0"/>
                  </a:lnTo>
                  <a:lnTo>
                    <a:pt x="411991" y="1271628"/>
                  </a:lnTo>
                  <a:close/>
                </a:path>
              </a:pathLst>
            </a:custGeom>
            <a:solidFill>
              <a:srgbClr val="C13D1A"/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7BA9E2C3-77BD-44C8-869E-AF73267BC011}"/>
                </a:ext>
              </a:extLst>
            </p:cNvPr>
            <p:cNvSpPr/>
            <p:nvPr/>
          </p:nvSpPr>
          <p:spPr>
            <a:xfrm flipH="1">
              <a:off x="2981902" y="5880166"/>
              <a:ext cx="286513" cy="1042360"/>
            </a:xfrm>
            <a:custGeom>
              <a:avLst/>
              <a:gdLst>
                <a:gd name="connsiteX0" fmla="*/ 415953 w 415953"/>
                <a:gd name="connsiteY0" fmla="*/ 237687 h 1513276"/>
                <a:gd name="connsiteX1" fmla="*/ 0 w 415953"/>
                <a:gd name="connsiteY1" fmla="*/ 0 h 1513276"/>
                <a:gd name="connsiteX2" fmla="*/ 0 w 415953"/>
                <a:gd name="connsiteY2" fmla="*/ 1271628 h 1513276"/>
                <a:gd name="connsiteX3" fmla="*/ 415953 w 415953"/>
                <a:gd name="connsiteY3" fmla="*/ 1513277 h 1513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953" h="1513276">
                  <a:moveTo>
                    <a:pt x="415953" y="237687"/>
                  </a:moveTo>
                  <a:lnTo>
                    <a:pt x="0" y="0"/>
                  </a:lnTo>
                  <a:lnTo>
                    <a:pt x="0" y="1271628"/>
                  </a:lnTo>
                  <a:lnTo>
                    <a:pt x="415953" y="1513277"/>
                  </a:lnTo>
                  <a:close/>
                </a:path>
              </a:pathLst>
            </a:custGeom>
            <a:solidFill>
              <a:srgbClr val="DB5126"/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925453F6-F211-457A-ADB0-19BB1C2A2E39}"/>
                </a:ext>
              </a:extLst>
            </p:cNvPr>
            <p:cNvSpPr/>
            <p:nvPr/>
          </p:nvSpPr>
          <p:spPr>
            <a:xfrm flipH="1">
              <a:off x="2698118" y="5716444"/>
              <a:ext cx="570297" cy="327443"/>
            </a:xfrm>
            <a:custGeom>
              <a:avLst/>
              <a:gdLst>
                <a:gd name="connsiteX0" fmla="*/ 827944 w 827944"/>
                <a:gd name="connsiteY0" fmla="*/ 237687 h 475374"/>
                <a:gd name="connsiteX1" fmla="*/ 415953 w 827944"/>
                <a:gd name="connsiteY1" fmla="*/ 0 h 475374"/>
                <a:gd name="connsiteX2" fmla="*/ 0 w 827944"/>
                <a:gd name="connsiteY2" fmla="*/ 237687 h 475374"/>
                <a:gd name="connsiteX3" fmla="*/ 415953 w 827944"/>
                <a:gd name="connsiteY3" fmla="*/ 475375 h 475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944" h="475374">
                  <a:moveTo>
                    <a:pt x="827944" y="237687"/>
                  </a:moveTo>
                  <a:lnTo>
                    <a:pt x="415953" y="0"/>
                  </a:lnTo>
                  <a:lnTo>
                    <a:pt x="0" y="237687"/>
                  </a:lnTo>
                  <a:lnTo>
                    <a:pt x="415953" y="475375"/>
                  </a:lnTo>
                  <a:close/>
                </a:path>
              </a:pathLst>
            </a:custGeom>
            <a:solidFill>
              <a:srgbClr val="EF602E"/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9B20E746-2F56-4EC7-847E-339F86DD2ED3}"/>
                </a:ext>
              </a:extLst>
            </p:cNvPr>
            <p:cNvSpPr/>
            <p:nvPr/>
          </p:nvSpPr>
          <p:spPr>
            <a:xfrm flipH="1">
              <a:off x="2698118" y="5880166"/>
              <a:ext cx="283784" cy="1042360"/>
            </a:xfrm>
            <a:custGeom>
              <a:avLst/>
              <a:gdLst>
                <a:gd name="connsiteX0" fmla="*/ 0 w 411991"/>
                <a:gd name="connsiteY0" fmla="*/ 1513277 h 1513276"/>
                <a:gd name="connsiteX1" fmla="*/ 0 w 411991"/>
                <a:gd name="connsiteY1" fmla="*/ 237687 h 1513276"/>
                <a:gd name="connsiteX2" fmla="*/ 411991 w 411991"/>
                <a:gd name="connsiteY2" fmla="*/ 0 h 1513276"/>
                <a:gd name="connsiteX3" fmla="*/ 411991 w 411991"/>
                <a:gd name="connsiteY3" fmla="*/ 1271628 h 1513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91" h="1513276">
                  <a:moveTo>
                    <a:pt x="0" y="1513277"/>
                  </a:moveTo>
                  <a:lnTo>
                    <a:pt x="0" y="237687"/>
                  </a:lnTo>
                  <a:lnTo>
                    <a:pt x="411991" y="0"/>
                  </a:lnTo>
                  <a:lnTo>
                    <a:pt x="411991" y="12716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3B18523B-BF85-4281-92BE-DACB5211E331}"/>
                </a:ext>
              </a:extLst>
            </p:cNvPr>
            <p:cNvSpPr/>
            <p:nvPr/>
          </p:nvSpPr>
          <p:spPr>
            <a:xfrm flipH="1">
              <a:off x="2981902" y="5880166"/>
              <a:ext cx="286513" cy="1042360"/>
            </a:xfrm>
            <a:custGeom>
              <a:avLst/>
              <a:gdLst>
                <a:gd name="connsiteX0" fmla="*/ 415953 w 415953"/>
                <a:gd name="connsiteY0" fmla="*/ 237687 h 1513276"/>
                <a:gd name="connsiteX1" fmla="*/ 0 w 415953"/>
                <a:gd name="connsiteY1" fmla="*/ 0 h 1513276"/>
                <a:gd name="connsiteX2" fmla="*/ 0 w 415953"/>
                <a:gd name="connsiteY2" fmla="*/ 1271628 h 1513276"/>
                <a:gd name="connsiteX3" fmla="*/ 415953 w 415953"/>
                <a:gd name="connsiteY3" fmla="*/ 1513277 h 1513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953" h="1513276">
                  <a:moveTo>
                    <a:pt x="415953" y="237687"/>
                  </a:moveTo>
                  <a:lnTo>
                    <a:pt x="0" y="0"/>
                  </a:lnTo>
                  <a:lnTo>
                    <a:pt x="0" y="1271628"/>
                  </a:lnTo>
                  <a:lnTo>
                    <a:pt x="415953" y="151327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02FE1C55-C1DE-46CE-B6A2-14D078E0D883}"/>
                </a:ext>
              </a:extLst>
            </p:cNvPr>
            <p:cNvSpPr/>
            <p:nvPr/>
          </p:nvSpPr>
          <p:spPr>
            <a:xfrm flipH="1">
              <a:off x="2698118" y="5716444"/>
              <a:ext cx="570297" cy="327443"/>
            </a:xfrm>
            <a:custGeom>
              <a:avLst/>
              <a:gdLst>
                <a:gd name="connsiteX0" fmla="*/ 827944 w 827944"/>
                <a:gd name="connsiteY0" fmla="*/ 237687 h 475374"/>
                <a:gd name="connsiteX1" fmla="*/ 415953 w 827944"/>
                <a:gd name="connsiteY1" fmla="*/ 0 h 475374"/>
                <a:gd name="connsiteX2" fmla="*/ 0 w 827944"/>
                <a:gd name="connsiteY2" fmla="*/ 237687 h 475374"/>
                <a:gd name="connsiteX3" fmla="*/ 415953 w 827944"/>
                <a:gd name="connsiteY3" fmla="*/ 475375 h 475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944" h="475374">
                  <a:moveTo>
                    <a:pt x="827944" y="237687"/>
                  </a:moveTo>
                  <a:lnTo>
                    <a:pt x="415953" y="0"/>
                  </a:lnTo>
                  <a:lnTo>
                    <a:pt x="0" y="237687"/>
                  </a:lnTo>
                  <a:lnTo>
                    <a:pt x="415953" y="47537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A4A42231-68F1-40A1-914D-8D1027A848CC}"/>
                </a:ext>
              </a:extLst>
            </p:cNvPr>
            <p:cNvSpPr/>
            <p:nvPr/>
          </p:nvSpPr>
          <p:spPr>
            <a:xfrm flipH="1">
              <a:off x="2414334" y="6428633"/>
              <a:ext cx="283784" cy="657615"/>
            </a:xfrm>
            <a:custGeom>
              <a:avLst/>
              <a:gdLst>
                <a:gd name="connsiteX0" fmla="*/ 0 w 411991"/>
                <a:gd name="connsiteY0" fmla="*/ 954712 h 954711"/>
                <a:gd name="connsiteX1" fmla="*/ 0 w 411991"/>
                <a:gd name="connsiteY1" fmla="*/ 237687 h 954711"/>
                <a:gd name="connsiteX2" fmla="*/ 411992 w 411991"/>
                <a:gd name="connsiteY2" fmla="*/ 0 h 954711"/>
                <a:gd name="connsiteX3" fmla="*/ 411992 w 411991"/>
                <a:gd name="connsiteY3" fmla="*/ 717024 h 954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91" h="954711">
                  <a:moveTo>
                    <a:pt x="0" y="954712"/>
                  </a:moveTo>
                  <a:lnTo>
                    <a:pt x="0" y="237687"/>
                  </a:lnTo>
                  <a:lnTo>
                    <a:pt x="411992" y="0"/>
                  </a:lnTo>
                  <a:lnTo>
                    <a:pt x="411992" y="717024"/>
                  </a:lnTo>
                  <a:close/>
                </a:path>
              </a:pathLst>
            </a:custGeom>
            <a:solidFill>
              <a:srgbClr val="BFBFBF"/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475B0019-172D-4D09-8E09-3119FCAEAEB4}"/>
                </a:ext>
              </a:extLst>
            </p:cNvPr>
            <p:cNvSpPr/>
            <p:nvPr/>
          </p:nvSpPr>
          <p:spPr>
            <a:xfrm flipH="1">
              <a:off x="2698118" y="6428633"/>
              <a:ext cx="283784" cy="657615"/>
            </a:xfrm>
            <a:custGeom>
              <a:avLst/>
              <a:gdLst>
                <a:gd name="connsiteX0" fmla="*/ 411991 w 411991"/>
                <a:gd name="connsiteY0" fmla="*/ 237687 h 954711"/>
                <a:gd name="connsiteX1" fmla="*/ 0 w 411991"/>
                <a:gd name="connsiteY1" fmla="*/ 0 h 954711"/>
                <a:gd name="connsiteX2" fmla="*/ 0 w 411991"/>
                <a:gd name="connsiteY2" fmla="*/ 717024 h 954711"/>
                <a:gd name="connsiteX3" fmla="*/ 411991 w 411991"/>
                <a:gd name="connsiteY3" fmla="*/ 954712 h 954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991" h="954711">
                  <a:moveTo>
                    <a:pt x="411991" y="237687"/>
                  </a:moveTo>
                  <a:lnTo>
                    <a:pt x="0" y="0"/>
                  </a:lnTo>
                  <a:lnTo>
                    <a:pt x="0" y="717024"/>
                  </a:lnTo>
                  <a:lnTo>
                    <a:pt x="411991" y="954712"/>
                  </a:lnTo>
                  <a:close/>
                </a:path>
              </a:pathLst>
            </a:custGeom>
            <a:solidFill>
              <a:srgbClr val="D9D9D9"/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1A806101-15E5-4E95-8B77-2870FC5D9E7C}"/>
                </a:ext>
              </a:extLst>
            </p:cNvPr>
            <p:cNvSpPr/>
            <p:nvPr/>
          </p:nvSpPr>
          <p:spPr>
            <a:xfrm flipH="1">
              <a:off x="2414333" y="6264911"/>
              <a:ext cx="567569" cy="327443"/>
            </a:xfrm>
            <a:custGeom>
              <a:avLst/>
              <a:gdLst>
                <a:gd name="connsiteX0" fmla="*/ 823983 w 823983"/>
                <a:gd name="connsiteY0" fmla="*/ 237687 h 475374"/>
                <a:gd name="connsiteX1" fmla="*/ 411991 w 823983"/>
                <a:gd name="connsiteY1" fmla="*/ 0 h 475374"/>
                <a:gd name="connsiteX2" fmla="*/ 0 w 823983"/>
                <a:gd name="connsiteY2" fmla="*/ 237687 h 475374"/>
                <a:gd name="connsiteX3" fmla="*/ 411991 w 823983"/>
                <a:gd name="connsiteY3" fmla="*/ 475375 h 475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983" h="475374">
                  <a:moveTo>
                    <a:pt x="823983" y="237687"/>
                  </a:moveTo>
                  <a:lnTo>
                    <a:pt x="411991" y="0"/>
                  </a:lnTo>
                  <a:lnTo>
                    <a:pt x="0" y="237687"/>
                  </a:lnTo>
                  <a:lnTo>
                    <a:pt x="411991" y="475375"/>
                  </a:lnTo>
                  <a:close/>
                </a:path>
              </a:pathLst>
            </a:custGeom>
            <a:solidFill>
              <a:srgbClr val="7F7F7F"/>
            </a:solidFill>
            <a:ln w="396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8F726656-5373-40E5-BC85-28D31B8560F4}"/>
                </a:ext>
              </a:extLst>
            </p:cNvPr>
            <p:cNvGrpSpPr/>
            <p:nvPr/>
          </p:nvGrpSpPr>
          <p:grpSpPr>
            <a:xfrm flipH="1">
              <a:off x="3439602" y="5302037"/>
              <a:ext cx="5019741" cy="5013754"/>
              <a:chOff x="12436059" y="4665780"/>
              <a:chExt cx="7288392" cy="7279700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475" name="Graphic 3">
                <a:extLst>
                  <a:ext uri="{FF2B5EF4-FFF2-40B4-BE49-F238E27FC236}">
                    <a16:creationId xmlns:a16="http://schemas.microsoft.com/office/drawing/2014/main" id="{1D55A19E-D36D-41D9-9608-009D4D36DD2D}"/>
                  </a:ext>
                </a:extLst>
              </p:cNvPr>
              <p:cNvGrpSpPr/>
              <p:nvPr/>
            </p:nvGrpSpPr>
            <p:grpSpPr>
              <a:xfrm>
                <a:off x="19400433" y="11623229"/>
                <a:ext cx="324018" cy="322251"/>
                <a:chOff x="10909582" y="12184845"/>
                <a:chExt cx="323980" cy="322214"/>
              </a:xfrm>
              <a:grpFill/>
            </p:grpSpPr>
            <p:sp>
              <p:nvSpPr>
                <p:cNvPr id="483" name="Freeform: Shape 482">
                  <a:extLst>
                    <a:ext uri="{FF2B5EF4-FFF2-40B4-BE49-F238E27FC236}">
                      <a16:creationId xmlns:a16="http://schemas.microsoft.com/office/drawing/2014/main" id="{65E42046-52F1-4C96-B48D-39726CE618DB}"/>
                    </a:ext>
                  </a:extLst>
                </p:cNvPr>
                <p:cNvSpPr/>
                <p:nvPr/>
              </p:nvSpPr>
              <p:spPr>
                <a:xfrm rot="-2700000">
                  <a:off x="10884329" y="12306296"/>
                  <a:ext cx="376334" cy="79228"/>
                </a:xfrm>
                <a:custGeom>
                  <a:avLst/>
                  <a:gdLst>
                    <a:gd name="connsiteX0" fmla="*/ 0 w 376334"/>
                    <a:gd name="connsiteY0" fmla="*/ 0 h 79228"/>
                    <a:gd name="connsiteX1" fmla="*/ 376335 w 376334"/>
                    <a:gd name="connsiteY1" fmla="*/ 0 h 79228"/>
                    <a:gd name="connsiteX2" fmla="*/ 376335 w 376334"/>
                    <a:gd name="connsiteY2" fmla="*/ 79229 h 79228"/>
                    <a:gd name="connsiteX3" fmla="*/ 0 w 376334"/>
                    <a:gd name="connsiteY3" fmla="*/ 79229 h 79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6334" h="79228">
                      <a:moveTo>
                        <a:pt x="0" y="0"/>
                      </a:moveTo>
                      <a:lnTo>
                        <a:pt x="376335" y="0"/>
                      </a:lnTo>
                      <a:lnTo>
                        <a:pt x="376335" y="79229"/>
                      </a:lnTo>
                      <a:lnTo>
                        <a:pt x="0" y="79229"/>
                      </a:lnTo>
                      <a:close/>
                    </a:path>
                  </a:pathLst>
                </a:custGeom>
                <a:grpFill/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84" name="Freeform: Shape 483">
                  <a:extLst>
                    <a:ext uri="{FF2B5EF4-FFF2-40B4-BE49-F238E27FC236}">
                      <a16:creationId xmlns:a16="http://schemas.microsoft.com/office/drawing/2014/main" id="{FF2C8FEA-78DE-40ED-9AED-4A76B49C8B76}"/>
                    </a:ext>
                  </a:extLst>
                </p:cNvPr>
                <p:cNvSpPr/>
                <p:nvPr/>
              </p:nvSpPr>
              <p:spPr>
                <a:xfrm rot="-2699757">
                  <a:off x="11031035" y="12157793"/>
                  <a:ext cx="79233" cy="376361"/>
                </a:xfrm>
                <a:custGeom>
                  <a:avLst/>
                  <a:gdLst>
                    <a:gd name="connsiteX0" fmla="*/ 0 w 79233"/>
                    <a:gd name="connsiteY0" fmla="*/ 0 h 376361"/>
                    <a:gd name="connsiteX1" fmla="*/ 79234 w 79233"/>
                    <a:gd name="connsiteY1" fmla="*/ 0 h 376361"/>
                    <a:gd name="connsiteX2" fmla="*/ 79234 w 79233"/>
                    <a:gd name="connsiteY2" fmla="*/ 376361 h 376361"/>
                    <a:gd name="connsiteX3" fmla="*/ 0 w 79233"/>
                    <a:gd name="connsiteY3" fmla="*/ 376361 h 3763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233" h="376361">
                      <a:moveTo>
                        <a:pt x="0" y="0"/>
                      </a:moveTo>
                      <a:lnTo>
                        <a:pt x="79234" y="0"/>
                      </a:lnTo>
                      <a:lnTo>
                        <a:pt x="79234" y="376361"/>
                      </a:lnTo>
                      <a:lnTo>
                        <a:pt x="0" y="376361"/>
                      </a:lnTo>
                      <a:close/>
                    </a:path>
                  </a:pathLst>
                </a:custGeom>
                <a:grpFill/>
                <a:ln w="3961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CCF1475E-5EC8-41FF-B1BF-89BB5ED960F7}"/>
                  </a:ext>
                </a:extLst>
              </p:cNvPr>
              <p:cNvSpPr/>
              <p:nvPr/>
            </p:nvSpPr>
            <p:spPr>
              <a:xfrm>
                <a:off x="17288449" y="4914752"/>
                <a:ext cx="728991" cy="728992"/>
              </a:xfrm>
              <a:custGeom>
                <a:avLst/>
                <a:gdLst>
                  <a:gd name="connsiteX0" fmla="*/ 364454 w 728907"/>
                  <a:gd name="connsiteY0" fmla="*/ 728908 h 728908"/>
                  <a:gd name="connsiteX1" fmla="*/ 0 w 728907"/>
                  <a:gd name="connsiteY1" fmla="*/ 364454 h 728908"/>
                  <a:gd name="connsiteX2" fmla="*/ 364454 w 728907"/>
                  <a:gd name="connsiteY2" fmla="*/ 0 h 728908"/>
                  <a:gd name="connsiteX3" fmla="*/ 728908 w 728907"/>
                  <a:gd name="connsiteY3" fmla="*/ 364454 h 728908"/>
                  <a:gd name="connsiteX4" fmla="*/ 364454 w 728907"/>
                  <a:gd name="connsiteY4" fmla="*/ 728908 h 728908"/>
                  <a:gd name="connsiteX5" fmla="*/ 364454 w 728907"/>
                  <a:gd name="connsiteY5" fmla="*/ 83191 h 728908"/>
                  <a:gd name="connsiteX6" fmla="*/ 79229 w 728907"/>
                  <a:gd name="connsiteY6" fmla="*/ 368415 h 728908"/>
                  <a:gd name="connsiteX7" fmla="*/ 364454 w 728907"/>
                  <a:gd name="connsiteY7" fmla="*/ 653641 h 728908"/>
                  <a:gd name="connsiteX8" fmla="*/ 649679 w 728907"/>
                  <a:gd name="connsiteY8" fmla="*/ 368415 h 728908"/>
                  <a:gd name="connsiteX9" fmla="*/ 364454 w 728907"/>
                  <a:gd name="connsiteY9" fmla="*/ 83191 h 728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28907" h="728908">
                    <a:moveTo>
                      <a:pt x="364454" y="728908"/>
                    </a:moveTo>
                    <a:cubicBezTo>
                      <a:pt x="162419" y="728908"/>
                      <a:pt x="0" y="566488"/>
                      <a:pt x="0" y="364454"/>
                    </a:cubicBezTo>
                    <a:cubicBezTo>
                      <a:pt x="0" y="162420"/>
                      <a:pt x="162419" y="0"/>
                      <a:pt x="364454" y="0"/>
                    </a:cubicBezTo>
                    <a:cubicBezTo>
                      <a:pt x="566489" y="0"/>
                      <a:pt x="728908" y="162420"/>
                      <a:pt x="728908" y="364454"/>
                    </a:cubicBezTo>
                    <a:cubicBezTo>
                      <a:pt x="728908" y="566488"/>
                      <a:pt x="566489" y="728908"/>
                      <a:pt x="364454" y="728908"/>
                    </a:cubicBezTo>
                    <a:close/>
                    <a:moveTo>
                      <a:pt x="364454" y="83191"/>
                    </a:moveTo>
                    <a:cubicBezTo>
                      <a:pt x="205996" y="83191"/>
                      <a:pt x="79229" y="209957"/>
                      <a:pt x="79229" y="368415"/>
                    </a:cubicBezTo>
                    <a:cubicBezTo>
                      <a:pt x="79229" y="526874"/>
                      <a:pt x="205996" y="653641"/>
                      <a:pt x="364454" y="653641"/>
                    </a:cubicBezTo>
                    <a:cubicBezTo>
                      <a:pt x="522912" y="653641"/>
                      <a:pt x="649679" y="526874"/>
                      <a:pt x="649679" y="368415"/>
                    </a:cubicBezTo>
                    <a:cubicBezTo>
                      <a:pt x="649679" y="209957"/>
                      <a:pt x="522912" y="83191"/>
                      <a:pt x="364454" y="83191"/>
                    </a:cubicBezTo>
                    <a:close/>
                  </a:path>
                </a:pathLst>
              </a:custGeom>
              <a:grpFill/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grpSp>
            <p:nvGrpSpPr>
              <p:cNvPr id="477" name="Graphic 3">
                <a:extLst>
                  <a:ext uri="{FF2B5EF4-FFF2-40B4-BE49-F238E27FC236}">
                    <a16:creationId xmlns:a16="http://schemas.microsoft.com/office/drawing/2014/main" id="{1056BDAB-9019-4FD3-B51A-AC6C567E7B38}"/>
                  </a:ext>
                </a:extLst>
              </p:cNvPr>
              <p:cNvGrpSpPr/>
              <p:nvPr/>
            </p:nvGrpSpPr>
            <p:grpSpPr>
              <a:xfrm>
                <a:off x="12436059" y="4665780"/>
                <a:ext cx="322168" cy="324971"/>
                <a:chOff x="3946014" y="5228201"/>
                <a:chExt cx="322131" cy="324933"/>
              </a:xfrm>
              <a:grpFill/>
            </p:grpSpPr>
            <p:sp>
              <p:nvSpPr>
                <p:cNvPr id="481" name="Freeform: Shape 480">
                  <a:extLst>
                    <a:ext uri="{FF2B5EF4-FFF2-40B4-BE49-F238E27FC236}">
                      <a16:creationId xmlns:a16="http://schemas.microsoft.com/office/drawing/2014/main" id="{B99563E5-C7FD-46EF-921C-A263E84E2BF0}"/>
                    </a:ext>
                  </a:extLst>
                </p:cNvPr>
                <p:cNvSpPr/>
                <p:nvPr/>
              </p:nvSpPr>
              <p:spPr>
                <a:xfrm rot="-2700000">
                  <a:off x="3918913" y="5349653"/>
                  <a:ext cx="376334" cy="79228"/>
                </a:xfrm>
                <a:custGeom>
                  <a:avLst/>
                  <a:gdLst>
                    <a:gd name="connsiteX0" fmla="*/ 0 w 376334"/>
                    <a:gd name="connsiteY0" fmla="*/ 0 h 79228"/>
                    <a:gd name="connsiteX1" fmla="*/ 376335 w 376334"/>
                    <a:gd name="connsiteY1" fmla="*/ 0 h 79228"/>
                    <a:gd name="connsiteX2" fmla="*/ 376335 w 376334"/>
                    <a:gd name="connsiteY2" fmla="*/ 79228 h 79228"/>
                    <a:gd name="connsiteX3" fmla="*/ 0 w 376334"/>
                    <a:gd name="connsiteY3" fmla="*/ 79228 h 79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6334" h="79228">
                      <a:moveTo>
                        <a:pt x="0" y="0"/>
                      </a:moveTo>
                      <a:lnTo>
                        <a:pt x="376335" y="0"/>
                      </a:lnTo>
                      <a:lnTo>
                        <a:pt x="376335" y="79228"/>
                      </a:lnTo>
                      <a:lnTo>
                        <a:pt x="0" y="79228"/>
                      </a:lnTo>
                      <a:close/>
                    </a:path>
                  </a:pathLst>
                </a:custGeom>
                <a:grpFill/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82" name="Freeform: Shape 481">
                  <a:extLst>
                    <a:ext uri="{FF2B5EF4-FFF2-40B4-BE49-F238E27FC236}">
                      <a16:creationId xmlns:a16="http://schemas.microsoft.com/office/drawing/2014/main" id="{3F125EE5-60A7-4703-B9A4-9870D8A1178E}"/>
                    </a:ext>
                  </a:extLst>
                </p:cNvPr>
                <p:cNvSpPr/>
                <p:nvPr/>
              </p:nvSpPr>
              <p:spPr>
                <a:xfrm rot="-2700000">
                  <a:off x="4067466" y="5203901"/>
                  <a:ext cx="79228" cy="376334"/>
                </a:xfrm>
                <a:custGeom>
                  <a:avLst/>
                  <a:gdLst>
                    <a:gd name="connsiteX0" fmla="*/ 0 w 79228"/>
                    <a:gd name="connsiteY0" fmla="*/ 0 h 376334"/>
                    <a:gd name="connsiteX1" fmla="*/ 79228 w 79228"/>
                    <a:gd name="connsiteY1" fmla="*/ 0 h 376334"/>
                    <a:gd name="connsiteX2" fmla="*/ 79228 w 79228"/>
                    <a:gd name="connsiteY2" fmla="*/ 376335 h 376334"/>
                    <a:gd name="connsiteX3" fmla="*/ 0 w 79228"/>
                    <a:gd name="connsiteY3" fmla="*/ 376335 h 376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228" h="376334">
                      <a:moveTo>
                        <a:pt x="0" y="0"/>
                      </a:moveTo>
                      <a:lnTo>
                        <a:pt x="79228" y="0"/>
                      </a:lnTo>
                      <a:lnTo>
                        <a:pt x="79228" y="376335"/>
                      </a:lnTo>
                      <a:lnTo>
                        <a:pt x="0" y="376335"/>
                      </a:lnTo>
                      <a:close/>
                    </a:path>
                  </a:pathLst>
                </a:custGeom>
                <a:grpFill/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78" name="Graphic 3">
                <a:extLst>
                  <a:ext uri="{FF2B5EF4-FFF2-40B4-BE49-F238E27FC236}">
                    <a16:creationId xmlns:a16="http://schemas.microsoft.com/office/drawing/2014/main" id="{3F3D3DC8-9305-401B-B406-A500E5988AA7}"/>
                  </a:ext>
                </a:extLst>
              </p:cNvPr>
              <p:cNvGrpSpPr/>
              <p:nvPr/>
            </p:nvGrpSpPr>
            <p:grpSpPr>
              <a:xfrm>
                <a:off x="14168520" y="11121497"/>
                <a:ext cx="793960" cy="726634"/>
                <a:chOff x="5678275" y="11683171"/>
                <a:chExt cx="793868" cy="726550"/>
              </a:xfrm>
              <a:grpFill/>
            </p:grpSpPr>
            <p:sp>
              <p:nvSpPr>
                <p:cNvPr id="479" name="Freeform: Shape 478">
                  <a:extLst>
                    <a:ext uri="{FF2B5EF4-FFF2-40B4-BE49-F238E27FC236}">
                      <a16:creationId xmlns:a16="http://schemas.microsoft.com/office/drawing/2014/main" id="{E189A067-2FA8-4466-996A-973ED7509C7D}"/>
                    </a:ext>
                  </a:extLst>
                </p:cNvPr>
                <p:cNvSpPr/>
                <p:nvPr/>
              </p:nvSpPr>
              <p:spPr>
                <a:xfrm rot="-4885162">
                  <a:off x="5690302" y="11695198"/>
                  <a:ext cx="174302" cy="174302"/>
                </a:xfrm>
                <a:custGeom>
                  <a:avLst/>
                  <a:gdLst>
                    <a:gd name="connsiteX0" fmla="*/ 174303 w 174302"/>
                    <a:gd name="connsiteY0" fmla="*/ 87152 h 174302"/>
                    <a:gd name="connsiteX1" fmla="*/ 87152 w 174302"/>
                    <a:gd name="connsiteY1" fmla="*/ 174303 h 174302"/>
                    <a:gd name="connsiteX2" fmla="*/ 0 w 174302"/>
                    <a:gd name="connsiteY2" fmla="*/ 87152 h 174302"/>
                    <a:gd name="connsiteX3" fmla="*/ 87152 w 174302"/>
                    <a:gd name="connsiteY3" fmla="*/ 0 h 174302"/>
                    <a:gd name="connsiteX4" fmla="*/ 174303 w 174302"/>
                    <a:gd name="connsiteY4" fmla="*/ 87152 h 174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302" h="174302">
                      <a:moveTo>
                        <a:pt x="174303" y="87152"/>
                      </a:moveTo>
                      <a:cubicBezTo>
                        <a:pt x="174303" y="135284"/>
                        <a:pt x="135284" y="174303"/>
                        <a:pt x="87152" y="174303"/>
                      </a:cubicBezTo>
                      <a:cubicBezTo>
                        <a:pt x="39019" y="174303"/>
                        <a:pt x="0" y="135284"/>
                        <a:pt x="0" y="87152"/>
                      </a:cubicBezTo>
                      <a:cubicBezTo>
                        <a:pt x="0" y="39019"/>
                        <a:pt x="39019" y="0"/>
                        <a:pt x="87152" y="0"/>
                      </a:cubicBezTo>
                      <a:cubicBezTo>
                        <a:pt x="135284" y="0"/>
                        <a:pt x="174303" y="39019"/>
                        <a:pt x="174303" y="87152"/>
                      </a:cubicBezTo>
                      <a:close/>
                    </a:path>
                  </a:pathLst>
                </a:custGeom>
                <a:grpFill/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80" name="Freeform: Shape 479">
                  <a:extLst>
                    <a:ext uri="{FF2B5EF4-FFF2-40B4-BE49-F238E27FC236}">
                      <a16:creationId xmlns:a16="http://schemas.microsoft.com/office/drawing/2014/main" id="{49792A45-4000-48AE-ACFE-F824FD46E891}"/>
                    </a:ext>
                  </a:extLst>
                </p:cNvPr>
                <p:cNvSpPr/>
                <p:nvPr/>
              </p:nvSpPr>
              <p:spPr>
                <a:xfrm rot="-10285162">
                  <a:off x="6082543" y="12020121"/>
                  <a:ext cx="364451" cy="364451"/>
                </a:xfrm>
                <a:custGeom>
                  <a:avLst/>
                  <a:gdLst>
                    <a:gd name="connsiteX0" fmla="*/ 0 w 364451"/>
                    <a:gd name="connsiteY0" fmla="*/ 0 h 364451"/>
                    <a:gd name="connsiteX1" fmla="*/ 364452 w 364451"/>
                    <a:gd name="connsiteY1" fmla="*/ 0 h 364451"/>
                    <a:gd name="connsiteX2" fmla="*/ 364452 w 364451"/>
                    <a:gd name="connsiteY2" fmla="*/ 364452 h 364451"/>
                    <a:gd name="connsiteX3" fmla="*/ 0 w 364451"/>
                    <a:gd name="connsiteY3" fmla="*/ 364452 h 364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4451" h="364451">
                      <a:moveTo>
                        <a:pt x="0" y="0"/>
                      </a:moveTo>
                      <a:lnTo>
                        <a:pt x="364452" y="0"/>
                      </a:lnTo>
                      <a:lnTo>
                        <a:pt x="364452" y="364452"/>
                      </a:lnTo>
                      <a:lnTo>
                        <a:pt x="0" y="364452"/>
                      </a:lnTo>
                      <a:close/>
                    </a:path>
                  </a:pathLst>
                </a:custGeom>
                <a:grpFill/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4" name="Graphic 3">
              <a:extLst>
                <a:ext uri="{FF2B5EF4-FFF2-40B4-BE49-F238E27FC236}">
                  <a16:creationId xmlns:a16="http://schemas.microsoft.com/office/drawing/2014/main" id="{5081AC10-73DC-4E8B-90A2-CAD91831C089}"/>
                </a:ext>
              </a:extLst>
            </p:cNvPr>
            <p:cNvGrpSpPr/>
            <p:nvPr/>
          </p:nvGrpSpPr>
          <p:grpSpPr>
            <a:xfrm flipH="1">
              <a:off x="5605541" y="4738207"/>
              <a:ext cx="2307111" cy="2611360"/>
              <a:chOff x="4739687" y="4409645"/>
              <a:chExt cx="3349412" cy="3791115"/>
            </a:xfrm>
            <a:solidFill>
              <a:srgbClr val="000000"/>
            </a:solidFill>
          </p:grpSpPr>
          <p:grpSp>
            <p:nvGrpSpPr>
              <p:cNvPr id="355" name="Graphic 3">
                <a:extLst>
                  <a:ext uri="{FF2B5EF4-FFF2-40B4-BE49-F238E27FC236}">
                    <a16:creationId xmlns:a16="http://schemas.microsoft.com/office/drawing/2014/main" id="{EC7CDE5F-C875-4BC2-8201-99B77BA96E69}"/>
                  </a:ext>
                </a:extLst>
              </p:cNvPr>
              <p:cNvGrpSpPr/>
              <p:nvPr/>
            </p:nvGrpSpPr>
            <p:grpSpPr>
              <a:xfrm>
                <a:off x="4937759" y="6200224"/>
                <a:ext cx="3043051" cy="2000536"/>
                <a:chOff x="4937759" y="6200224"/>
                <a:chExt cx="3043051" cy="2000536"/>
              </a:xfrm>
              <a:solidFill>
                <a:srgbClr val="000000"/>
              </a:solidFill>
            </p:grpSpPr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C6F39B96-37D4-4887-B7A5-C737530133BE}"/>
                    </a:ext>
                  </a:extLst>
                </p:cNvPr>
                <p:cNvSpPr/>
                <p:nvPr/>
              </p:nvSpPr>
              <p:spPr>
                <a:xfrm>
                  <a:off x="4937759" y="6449795"/>
                  <a:ext cx="3042399" cy="1750964"/>
                </a:xfrm>
                <a:custGeom>
                  <a:avLst/>
                  <a:gdLst>
                    <a:gd name="connsiteX0" fmla="*/ 3042399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399" y="627891"/>
                      </a:moveTo>
                      <a:lnTo>
                        <a:pt x="2979016" y="627891"/>
                      </a:lnTo>
                      <a:cubicBezTo>
                        <a:pt x="2911672" y="493201"/>
                        <a:pt x="2780944" y="362474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4"/>
                        <a:pt x="134690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0"/>
                      </a:cubicBezTo>
                      <a:cubicBezTo>
                        <a:pt x="1037902" y="1836136"/>
                        <a:pt x="1996575" y="1836136"/>
                        <a:pt x="2590793" y="1495450"/>
                      </a:cubicBezTo>
                      <a:cubicBezTo>
                        <a:pt x="2887903" y="1325108"/>
                        <a:pt x="3034477" y="1099305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62" name="Freeform: Shape 461">
                  <a:extLst>
                    <a:ext uri="{FF2B5EF4-FFF2-40B4-BE49-F238E27FC236}">
                      <a16:creationId xmlns:a16="http://schemas.microsoft.com/office/drawing/2014/main" id="{CB8868C5-3B39-4A1E-A979-B7AA81D407B8}"/>
                    </a:ext>
                  </a:extLst>
                </p:cNvPr>
                <p:cNvSpPr/>
                <p:nvPr/>
              </p:nvSpPr>
              <p:spPr>
                <a:xfrm>
                  <a:off x="4941721" y="6471584"/>
                  <a:ext cx="1192398" cy="1707387"/>
                </a:xfrm>
                <a:custGeom>
                  <a:avLst/>
                  <a:gdLst>
                    <a:gd name="connsiteX0" fmla="*/ 1192399 w 1192398"/>
                    <a:gd name="connsiteY0" fmla="*/ 0 h 1707387"/>
                    <a:gd name="connsiteX1" fmla="*/ 447645 w 1192398"/>
                    <a:gd name="connsiteY1" fmla="*/ 233726 h 1707387"/>
                    <a:gd name="connsiteX2" fmla="*/ 63383 w 1192398"/>
                    <a:gd name="connsiteY2" fmla="*/ 606103 h 1707387"/>
                    <a:gd name="connsiteX3" fmla="*/ 0 w 1192398"/>
                    <a:gd name="connsiteY3" fmla="*/ 606103 h 1707387"/>
                    <a:gd name="connsiteX4" fmla="*/ 0 w 1192398"/>
                    <a:gd name="connsiteY4" fmla="*/ 855674 h 1707387"/>
                    <a:gd name="connsiteX5" fmla="*/ 443683 w 1192398"/>
                    <a:gd name="connsiteY5" fmla="*/ 1473662 h 1707387"/>
                    <a:gd name="connsiteX6" fmla="*/ 1188437 w 1192398"/>
                    <a:gd name="connsiteY6" fmla="*/ 1707388 h 1707387"/>
                    <a:gd name="connsiteX7" fmla="*/ 1188437 w 1192398"/>
                    <a:gd name="connsiteY7" fmla="*/ 0 h 1707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7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5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4"/>
                      </a:lnTo>
                      <a:cubicBezTo>
                        <a:pt x="0" y="1081478"/>
                        <a:pt x="146574" y="1303319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63" name="Freeform: Shape 462">
                  <a:extLst>
                    <a:ext uri="{FF2B5EF4-FFF2-40B4-BE49-F238E27FC236}">
                      <a16:creationId xmlns:a16="http://schemas.microsoft.com/office/drawing/2014/main" id="{02AAA662-DA38-4585-965C-56437148069F}"/>
                    </a:ext>
                  </a:extLst>
                </p:cNvPr>
                <p:cNvSpPr/>
                <p:nvPr/>
              </p:nvSpPr>
              <p:spPr>
                <a:xfrm>
                  <a:off x="7536476" y="6752847"/>
                  <a:ext cx="443683" cy="1188436"/>
                </a:xfrm>
                <a:custGeom>
                  <a:avLst/>
                  <a:gdLst>
                    <a:gd name="connsiteX0" fmla="*/ 3962 w 443683"/>
                    <a:gd name="connsiteY0" fmla="*/ 1188437 h 1188436"/>
                    <a:gd name="connsiteX1" fmla="*/ 443683 w 443683"/>
                    <a:gd name="connsiteY1" fmla="*/ 570450 h 1188436"/>
                    <a:gd name="connsiteX2" fmla="*/ 443683 w 443683"/>
                    <a:gd name="connsiteY2" fmla="*/ 320878 h 1188436"/>
                    <a:gd name="connsiteX3" fmla="*/ 380300 w 443683"/>
                    <a:gd name="connsiteY3" fmla="*/ 320878 h 1188436"/>
                    <a:gd name="connsiteX4" fmla="*/ 75268 w 443683"/>
                    <a:gd name="connsiteY4" fmla="*/ 0 h 1188436"/>
                    <a:gd name="connsiteX5" fmla="*/ 0 w 443683"/>
                    <a:gd name="connsiteY5" fmla="*/ 0 h 1188436"/>
                    <a:gd name="connsiteX6" fmla="*/ 0 w 443683"/>
                    <a:gd name="connsiteY6" fmla="*/ 1188437 h 118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6">
                      <a:moveTo>
                        <a:pt x="3962" y="1188437"/>
                      </a:moveTo>
                      <a:cubicBezTo>
                        <a:pt x="297109" y="1018095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8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464" name="Graphic 3">
                  <a:extLst>
                    <a:ext uri="{FF2B5EF4-FFF2-40B4-BE49-F238E27FC236}">
                      <a16:creationId xmlns:a16="http://schemas.microsoft.com/office/drawing/2014/main" id="{24665ABB-7BD6-4A79-8459-DB68B65B2442}"/>
                    </a:ext>
                  </a:extLst>
                </p:cNvPr>
                <p:cNvGrpSpPr/>
                <p:nvPr/>
              </p:nvGrpSpPr>
              <p:grpSpPr>
                <a:xfrm>
                  <a:off x="4985297" y="6523082"/>
                  <a:ext cx="2915632" cy="1675696"/>
                  <a:chOff x="4985297" y="6523082"/>
                  <a:chExt cx="2915632" cy="1675696"/>
                </a:xfrm>
                <a:solidFill>
                  <a:srgbClr val="E8A200"/>
                </a:solidFill>
              </p:grpSpPr>
              <p:sp>
                <p:nvSpPr>
                  <p:cNvPr id="472" name="Freeform: Shape 471">
                    <a:extLst>
                      <a:ext uri="{FF2B5EF4-FFF2-40B4-BE49-F238E27FC236}">
                        <a16:creationId xmlns:a16="http://schemas.microsoft.com/office/drawing/2014/main" id="{A0F0D6B1-D50F-48BA-8A22-4CEACBBA7E15}"/>
                      </a:ext>
                    </a:extLst>
                  </p:cNvPr>
                  <p:cNvSpPr/>
                  <p:nvPr/>
                </p:nvSpPr>
                <p:spPr>
                  <a:xfrm>
                    <a:off x="7833585" y="6954881"/>
                    <a:ext cx="67344" cy="744754"/>
                  </a:xfrm>
                  <a:custGeom>
                    <a:avLst/>
                    <a:gdLst>
                      <a:gd name="connsiteX0" fmla="*/ 67345 w 67344"/>
                      <a:gd name="connsiteY0" fmla="*/ 95075 h 744754"/>
                      <a:gd name="connsiteX1" fmla="*/ 0 w 67344"/>
                      <a:gd name="connsiteY1" fmla="*/ 0 h 744754"/>
                      <a:gd name="connsiteX2" fmla="*/ 0 w 67344"/>
                      <a:gd name="connsiteY2" fmla="*/ 744754 h 744754"/>
                      <a:gd name="connsiteX3" fmla="*/ 67345 w 67344"/>
                      <a:gd name="connsiteY3" fmla="*/ 649679 h 744754"/>
                      <a:gd name="connsiteX4" fmla="*/ 67345 w 67344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4">
                        <a:moveTo>
                          <a:pt x="67345" y="95075"/>
                        </a:moveTo>
                        <a:cubicBezTo>
                          <a:pt x="47537" y="63384"/>
                          <a:pt x="27730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3" name="Freeform: Shape 472">
                    <a:extLst>
                      <a:ext uri="{FF2B5EF4-FFF2-40B4-BE49-F238E27FC236}">
                        <a16:creationId xmlns:a16="http://schemas.microsoft.com/office/drawing/2014/main" id="{EF0F254E-8326-4C50-B1A3-AE86FD807B12}"/>
                      </a:ext>
                    </a:extLst>
                  </p:cNvPr>
                  <p:cNvSpPr/>
                  <p:nvPr/>
                </p:nvSpPr>
                <p:spPr>
                  <a:xfrm>
                    <a:off x="5175447" y="6523082"/>
                    <a:ext cx="2551178" cy="1675696"/>
                  </a:xfrm>
                  <a:custGeom>
                    <a:avLst/>
                    <a:gdLst>
                      <a:gd name="connsiteX0" fmla="*/ 213919 w 2551178"/>
                      <a:gd name="connsiteY0" fmla="*/ 182227 h 1675696"/>
                      <a:gd name="connsiteX1" fmla="*/ 0 w 2551178"/>
                      <a:gd name="connsiteY1" fmla="*/ 336724 h 1675696"/>
                      <a:gd name="connsiteX2" fmla="*/ 0 w 2551178"/>
                      <a:gd name="connsiteY2" fmla="*/ 1267667 h 1675696"/>
                      <a:gd name="connsiteX3" fmla="*/ 67345 w 2551178"/>
                      <a:gd name="connsiteY3" fmla="*/ 1323127 h 1675696"/>
                      <a:gd name="connsiteX4" fmla="*/ 67345 w 2551178"/>
                      <a:gd name="connsiteY4" fmla="*/ 312955 h 1675696"/>
                      <a:gd name="connsiteX5" fmla="*/ 190150 w 2551178"/>
                      <a:gd name="connsiteY5" fmla="*/ 312955 h 1675696"/>
                      <a:gd name="connsiteX6" fmla="*/ 190150 w 2551178"/>
                      <a:gd name="connsiteY6" fmla="*/ 1406318 h 1675696"/>
                      <a:gd name="connsiteX7" fmla="*/ 213919 w 2551178"/>
                      <a:gd name="connsiteY7" fmla="*/ 1418202 h 1675696"/>
                      <a:gd name="connsiteX8" fmla="*/ 257495 w 2551178"/>
                      <a:gd name="connsiteY8" fmla="*/ 1441971 h 1675696"/>
                      <a:gd name="connsiteX9" fmla="*/ 257495 w 2551178"/>
                      <a:gd name="connsiteY9" fmla="*/ 312955 h 1675696"/>
                      <a:gd name="connsiteX10" fmla="*/ 380300 w 2551178"/>
                      <a:gd name="connsiteY10" fmla="*/ 312955 h 1675696"/>
                      <a:gd name="connsiteX11" fmla="*/ 380300 w 2551178"/>
                      <a:gd name="connsiteY11" fmla="*/ 1505354 h 1675696"/>
                      <a:gd name="connsiteX12" fmla="*/ 447645 w 2551178"/>
                      <a:gd name="connsiteY12" fmla="*/ 1533084 h 1675696"/>
                      <a:gd name="connsiteX13" fmla="*/ 447645 w 2551178"/>
                      <a:gd name="connsiteY13" fmla="*/ 312955 h 1675696"/>
                      <a:gd name="connsiteX14" fmla="*/ 570450 w 2551178"/>
                      <a:gd name="connsiteY14" fmla="*/ 312955 h 1675696"/>
                      <a:gd name="connsiteX15" fmla="*/ 570450 w 2551178"/>
                      <a:gd name="connsiteY15" fmla="*/ 1572699 h 1675696"/>
                      <a:gd name="connsiteX16" fmla="*/ 637795 w 2551178"/>
                      <a:gd name="connsiteY16" fmla="*/ 1592506 h 1675696"/>
                      <a:gd name="connsiteX17" fmla="*/ 637795 w 2551178"/>
                      <a:gd name="connsiteY17" fmla="*/ 312955 h 1675696"/>
                      <a:gd name="connsiteX18" fmla="*/ 760600 w 2551178"/>
                      <a:gd name="connsiteY18" fmla="*/ 312955 h 1675696"/>
                      <a:gd name="connsiteX19" fmla="*/ 760600 w 2551178"/>
                      <a:gd name="connsiteY19" fmla="*/ 1624198 h 1675696"/>
                      <a:gd name="connsiteX20" fmla="*/ 827945 w 2551178"/>
                      <a:gd name="connsiteY20" fmla="*/ 1636082 h 1675696"/>
                      <a:gd name="connsiteX21" fmla="*/ 827945 w 2551178"/>
                      <a:gd name="connsiteY21" fmla="*/ 312955 h 1675696"/>
                      <a:gd name="connsiteX22" fmla="*/ 950750 w 2551178"/>
                      <a:gd name="connsiteY22" fmla="*/ 312955 h 1675696"/>
                      <a:gd name="connsiteX23" fmla="*/ 950750 w 2551178"/>
                      <a:gd name="connsiteY23" fmla="*/ 1655889 h 1675696"/>
                      <a:gd name="connsiteX24" fmla="*/ 1018095 w 2551178"/>
                      <a:gd name="connsiteY24" fmla="*/ 1663813 h 1675696"/>
                      <a:gd name="connsiteX25" fmla="*/ 1018095 w 2551178"/>
                      <a:gd name="connsiteY25" fmla="*/ 312955 h 1675696"/>
                      <a:gd name="connsiteX26" fmla="*/ 1140900 w 2551178"/>
                      <a:gd name="connsiteY26" fmla="*/ 312955 h 1675696"/>
                      <a:gd name="connsiteX27" fmla="*/ 1140900 w 2551178"/>
                      <a:gd name="connsiteY27" fmla="*/ 1671735 h 1675696"/>
                      <a:gd name="connsiteX28" fmla="*/ 1208245 w 2551178"/>
                      <a:gd name="connsiteY28" fmla="*/ 1675696 h 1675696"/>
                      <a:gd name="connsiteX29" fmla="*/ 1208245 w 2551178"/>
                      <a:gd name="connsiteY29" fmla="*/ 312955 h 1675696"/>
                      <a:gd name="connsiteX30" fmla="*/ 1331050 w 2551178"/>
                      <a:gd name="connsiteY30" fmla="*/ 312955 h 1675696"/>
                      <a:gd name="connsiteX31" fmla="*/ 1331050 w 2551178"/>
                      <a:gd name="connsiteY31" fmla="*/ 1675696 h 1675696"/>
                      <a:gd name="connsiteX32" fmla="*/ 1398395 w 2551178"/>
                      <a:gd name="connsiteY32" fmla="*/ 1675696 h 1675696"/>
                      <a:gd name="connsiteX33" fmla="*/ 1398395 w 2551178"/>
                      <a:gd name="connsiteY33" fmla="*/ 312955 h 1675696"/>
                      <a:gd name="connsiteX34" fmla="*/ 1521200 w 2551178"/>
                      <a:gd name="connsiteY34" fmla="*/ 312955 h 1675696"/>
                      <a:gd name="connsiteX35" fmla="*/ 1521200 w 2551178"/>
                      <a:gd name="connsiteY35" fmla="*/ 1667774 h 1675696"/>
                      <a:gd name="connsiteX36" fmla="*/ 1588544 w 2551178"/>
                      <a:gd name="connsiteY36" fmla="*/ 1659851 h 1675696"/>
                      <a:gd name="connsiteX37" fmla="*/ 1588544 w 2551178"/>
                      <a:gd name="connsiteY37" fmla="*/ 312955 h 1675696"/>
                      <a:gd name="connsiteX38" fmla="*/ 1711350 w 2551178"/>
                      <a:gd name="connsiteY38" fmla="*/ 312955 h 1675696"/>
                      <a:gd name="connsiteX39" fmla="*/ 1711350 w 2551178"/>
                      <a:gd name="connsiteY39" fmla="*/ 1644005 h 1675696"/>
                      <a:gd name="connsiteX40" fmla="*/ 1778695 w 2551178"/>
                      <a:gd name="connsiteY40" fmla="*/ 1632121 h 1675696"/>
                      <a:gd name="connsiteX41" fmla="*/ 1778695 w 2551178"/>
                      <a:gd name="connsiteY41" fmla="*/ 312955 h 1675696"/>
                      <a:gd name="connsiteX42" fmla="*/ 1901500 w 2551178"/>
                      <a:gd name="connsiteY42" fmla="*/ 312955 h 1675696"/>
                      <a:gd name="connsiteX43" fmla="*/ 1901500 w 2551178"/>
                      <a:gd name="connsiteY43" fmla="*/ 1600429 h 1675696"/>
                      <a:gd name="connsiteX44" fmla="*/ 1968845 w 2551178"/>
                      <a:gd name="connsiteY44" fmla="*/ 1580622 h 1675696"/>
                      <a:gd name="connsiteX45" fmla="*/ 1968845 w 2551178"/>
                      <a:gd name="connsiteY45" fmla="*/ 312955 h 1675696"/>
                      <a:gd name="connsiteX46" fmla="*/ 2091650 w 2551178"/>
                      <a:gd name="connsiteY46" fmla="*/ 312955 h 1675696"/>
                      <a:gd name="connsiteX47" fmla="*/ 2091650 w 2551178"/>
                      <a:gd name="connsiteY47" fmla="*/ 1544969 h 1675696"/>
                      <a:gd name="connsiteX48" fmla="*/ 2158995 w 2551178"/>
                      <a:gd name="connsiteY48" fmla="*/ 1521200 h 1675696"/>
                      <a:gd name="connsiteX49" fmla="*/ 2158995 w 2551178"/>
                      <a:gd name="connsiteY49" fmla="*/ 312955 h 1675696"/>
                      <a:gd name="connsiteX50" fmla="*/ 2281800 w 2551178"/>
                      <a:gd name="connsiteY50" fmla="*/ 312955 h 1675696"/>
                      <a:gd name="connsiteX51" fmla="*/ 2281800 w 2551178"/>
                      <a:gd name="connsiteY51" fmla="*/ 1461778 h 1675696"/>
                      <a:gd name="connsiteX52" fmla="*/ 2349145 w 2551178"/>
                      <a:gd name="connsiteY52" fmla="*/ 1426125 h 1675696"/>
                      <a:gd name="connsiteX53" fmla="*/ 2349145 w 2551178"/>
                      <a:gd name="connsiteY53" fmla="*/ 312955 h 1675696"/>
                      <a:gd name="connsiteX54" fmla="*/ 2471950 w 2551178"/>
                      <a:gd name="connsiteY54" fmla="*/ 312955 h 1675696"/>
                      <a:gd name="connsiteX55" fmla="*/ 2471950 w 2551178"/>
                      <a:gd name="connsiteY55" fmla="*/ 1350857 h 1675696"/>
                      <a:gd name="connsiteX56" fmla="*/ 2539294 w 2551178"/>
                      <a:gd name="connsiteY56" fmla="*/ 1299358 h 1675696"/>
                      <a:gd name="connsiteX57" fmla="*/ 2539294 w 2551178"/>
                      <a:gd name="connsiteY57" fmla="*/ 312955 h 1675696"/>
                      <a:gd name="connsiteX58" fmla="*/ 2551179 w 2551178"/>
                      <a:gd name="connsiteY58" fmla="*/ 312955 h 1675696"/>
                      <a:gd name="connsiteX59" fmla="*/ 2364990 w 2551178"/>
                      <a:gd name="connsiteY59" fmla="*/ 182227 h 1675696"/>
                      <a:gd name="connsiteX60" fmla="*/ 1897538 w 2551178"/>
                      <a:gd name="connsiteY60" fmla="*/ 0 h 1675696"/>
                      <a:gd name="connsiteX61" fmla="*/ 677409 w 2551178"/>
                      <a:gd name="connsiteY61" fmla="*/ 0 h 1675696"/>
                      <a:gd name="connsiteX62" fmla="*/ 213919 w 2551178"/>
                      <a:gd name="connsiteY62" fmla="*/ 182227 h 1675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5696">
                        <a:moveTo>
                          <a:pt x="213919" y="182227"/>
                        </a:moveTo>
                        <a:cubicBezTo>
                          <a:pt x="130728" y="229765"/>
                          <a:pt x="63383" y="281263"/>
                          <a:pt x="0" y="336724"/>
                        </a:cubicBezTo>
                        <a:lnTo>
                          <a:pt x="0" y="1267667"/>
                        </a:lnTo>
                        <a:cubicBezTo>
                          <a:pt x="19807" y="1287474"/>
                          <a:pt x="43576" y="1303320"/>
                          <a:pt x="67345" y="1323127"/>
                        </a:cubicBezTo>
                        <a:lnTo>
                          <a:pt x="67345" y="312955"/>
                        </a:lnTo>
                        <a:lnTo>
                          <a:pt x="190150" y="312955"/>
                        </a:lnTo>
                        <a:lnTo>
                          <a:pt x="190150" y="1406318"/>
                        </a:lnTo>
                        <a:cubicBezTo>
                          <a:pt x="198073" y="1410279"/>
                          <a:pt x="205996" y="1414241"/>
                          <a:pt x="213919" y="1418202"/>
                        </a:cubicBezTo>
                        <a:cubicBezTo>
                          <a:pt x="229765" y="1426125"/>
                          <a:pt x="241649" y="1434048"/>
                          <a:pt x="257495" y="1441971"/>
                        </a:cubicBezTo>
                        <a:lnTo>
                          <a:pt x="257495" y="312955"/>
                        </a:lnTo>
                        <a:lnTo>
                          <a:pt x="380300" y="312955"/>
                        </a:lnTo>
                        <a:lnTo>
                          <a:pt x="380300" y="1505354"/>
                        </a:lnTo>
                        <a:cubicBezTo>
                          <a:pt x="400107" y="1513277"/>
                          <a:pt x="423876" y="1525161"/>
                          <a:pt x="447645" y="1533084"/>
                        </a:cubicBezTo>
                        <a:lnTo>
                          <a:pt x="447645" y="312955"/>
                        </a:lnTo>
                        <a:lnTo>
                          <a:pt x="570450" y="312955"/>
                        </a:lnTo>
                        <a:lnTo>
                          <a:pt x="570450" y="1572699"/>
                        </a:lnTo>
                        <a:cubicBezTo>
                          <a:pt x="590257" y="1580622"/>
                          <a:pt x="614026" y="1584583"/>
                          <a:pt x="637795" y="1592506"/>
                        </a:cubicBezTo>
                        <a:lnTo>
                          <a:pt x="637795" y="312955"/>
                        </a:lnTo>
                        <a:lnTo>
                          <a:pt x="760600" y="312955"/>
                        </a:lnTo>
                        <a:lnTo>
                          <a:pt x="760600" y="1624198"/>
                        </a:lnTo>
                        <a:cubicBezTo>
                          <a:pt x="784369" y="1628159"/>
                          <a:pt x="804176" y="1632121"/>
                          <a:pt x="827945" y="1636082"/>
                        </a:cubicBezTo>
                        <a:lnTo>
                          <a:pt x="827945" y="312955"/>
                        </a:lnTo>
                        <a:lnTo>
                          <a:pt x="950750" y="312955"/>
                        </a:lnTo>
                        <a:lnTo>
                          <a:pt x="950750" y="1655889"/>
                        </a:lnTo>
                        <a:cubicBezTo>
                          <a:pt x="974519" y="1659851"/>
                          <a:pt x="994326" y="1659851"/>
                          <a:pt x="1018095" y="1663813"/>
                        </a:cubicBezTo>
                        <a:lnTo>
                          <a:pt x="1018095" y="312955"/>
                        </a:lnTo>
                        <a:lnTo>
                          <a:pt x="1140900" y="312955"/>
                        </a:lnTo>
                        <a:lnTo>
                          <a:pt x="1140900" y="1671735"/>
                        </a:lnTo>
                        <a:cubicBezTo>
                          <a:pt x="1164669" y="1671735"/>
                          <a:pt x="1184476" y="1675696"/>
                          <a:pt x="1208245" y="1675696"/>
                        </a:cubicBezTo>
                        <a:lnTo>
                          <a:pt x="1208245" y="312955"/>
                        </a:lnTo>
                        <a:lnTo>
                          <a:pt x="1331050" y="312955"/>
                        </a:lnTo>
                        <a:lnTo>
                          <a:pt x="1331050" y="1675696"/>
                        </a:lnTo>
                        <a:cubicBezTo>
                          <a:pt x="1354819" y="1675696"/>
                          <a:pt x="1374626" y="1675696"/>
                          <a:pt x="1398395" y="1675696"/>
                        </a:cubicBezTo>
                        <a:lnTo>
                          <a:pt x="1398395" y="312955"/>
                        </a:lnTo>
                        <a:lnTo>
                          <a:pt x="1521200" y="312955"/>
                        </a:lnTo>
                        <a:lnTo>
                          <a:pt x="1521200" y="1667774"/>
                        </a:lnTo>
                        <a:cubicBezTo>
                          <a:pt x="1544969" y="1663813"/>
                          <a:pt x="1564776" y="1663813"/>
                          <a:pt x="1588544" y="1659851"/>
                        </a:cubicBezTo>
                        <a:lnTo>
                          <a:pt x="1588544" y="312955"/>
                        </a:lnTo>
                        <a:lnTo>
                          <a:pt x="1711350" y="312955"/>
                        </a:lnTo>
                        <a:lnTo>
                          <a:pt x="1711350" y="1644005"/>
                        </a:lnTo>
                        <a:cubicBezTo>
                          <a:pt x="1735119" y="1640044"/>
                          <a:pt x="1754926" y="1636082"/>
                          <a:pt x="1778695" y="1632121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8" y="1596467"/>
                          <a:pt x="1945076" y="1588544"/>
                          <a:pt x="1968845" y="1580622"/>
                        </a:cubicBezTo>
                        <a:lnTo>
                          <a:pt x="1968845" y="312955"/>
                        </a:lnTo>
                        <a:lnTo>
                          <a:pt x="2091650" y="312955"/>
                        </a:lnTo>
                        <a:lnTo>
                          <a:pt x="2091650" y="1544969"/>
                        </a:lnTo>
                        <a:cubicBezTo>
                          <a:pt x="2115419" y="1537045"/>
                          <a:pt x="2135226" y="1529123"/>
                          <a:pt x="2158995" y="1521200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9" y="1449893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4" y="1299358"/>
                        </a:cubicBezTo>
                        <a:lnTo>
                          <a:pt x="2539294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77409" y="0"/>
                        </a:lnTo>
                        <a:cubicBezTo>
                          <a:pt x="511028" y="43576"/>
                          <a:pt x="352570" y="102998"/>
                          <a:pt x="213919" y="182227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4" name="Freeform: Shape 473">
                    <a:extLst>
                      <a:ext uri="{FF2B5EF4-FFF2-40B4-BE49-F238E27FC236}">
                        <a16:creationId xmlns:a16="http://schemas.microsoft.com/office/drawing/2014/main" id="{7A90F896-8FD8-45FD-8F6D-E564E1156B3D}"/>
                      </a:ext>
                    </a:extLst>
                  </p:cNvPr>
                  <p:cNvSpPr/>
                  <p:nvPr/>
                </p:nvSpPr>
                <p:spPr>
                  <a:xfrm>
                    <a:off x="4985297" y="7002419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6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6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65" name="Freeform: Shape 464">
                  <a:extLst>
                    <a:ext uri="{FF2B5EF4-FFF2-40B4-BE49-F238E27FC236}">
                      <a16:creationId xmlns:a16="http://schemas.microsoft.com/office/drawing/2014/main" id="{3DC96F4C-5F4E-4CB7-A218-55A6C0360153}"/>
                    </a:ext>
                  </a:extLst>
                </p:cNvPr>
                <p:cNvSpPr/>
                <p:nvPr/>
              </p:nvSpPr>
              <p:spPr>
                <a:xfrm>
                  <a:off x="4943702" y="6200224"/>
                  <a:ext cx="3035467" cy="1750964"/>
                </a:xfrm>
                <a:custGeom>
                  <a:avLst/>
                  <a:gdLst>
                    <a:gd name="connsiteX0" fmla="*/ 2592774 w 3035467"/>
                    <a:gd name="connsiteY0" fmla="*/ 1495450 h 1750964"/>
                    <a:gd name="connsiteX1" fmla="*/ 445664 w 3035467"/>
                    <a:gd name="connsiteY1" fmla="*/ 1495450 h 1750964"/>
                    <a:gd name="connsiteX2" fmla="*/ 445664 w 3035467"/>
                    <a:gd name="connsiteY2" fmla="*/ 255514 h 1750964"/>
                    <a:gd name="connsiteX3" fmla="*/ 2592774 w 3035467"/>
                    <a:gd name="connsiteY3" fmla="*/ 255514 h 1750964"/>
                    <a:gd name="connsiteX4" fmla="*/ 2592774 w 303546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3032" y="600161"/>
                        <a:pt x="3183032" y="1154765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66" name="Freeform: Shape 465">
                  <a:extLst>
                    <a:ext uri="{FF2B5EF4-FFF2-40B4-BE49-F238E27FC236}">
                      <a16:creationId xmlns:a16="http://schemas.microsoft.com/office/drawing/2014/main" id="{205196B2-D06D-407A-85E7-F7F05A81A88E}"/>
                    </a:ext>
                  </a:extLst>
                </p:cNvPr>
                <p:cNvSpPr/>
                <p:nvPr/>
              </p:nvSpPr>
              <p:spPr>
                <a:xfrm>
                  <a:off x="4945536" y="6202425"/>
                  <a:ext cx="2301900" cy="1282016"/>
                </a:xfrm>
                <a:custGeom>
                  <a:avLst/>
                  <a:gdLst>
                    <a:gd name="connsiteX0" fmla="*/ 1858070 w 2301900"/>
                    <a:gd name="connsiteY0" fmla="*/ 1025797 h 1282016"/>
                    <a:gd name="connsiteX1" fmla="*/ 2202717 w 2301900"/>
                    <a:gd name="connsiteY1" fmla="*/ 94855 h 1282016"/>
                    <a:gd name="connsiteX2" fmla="*/ 443830 w 2301900"/>
                    <a:gd name="connsiteY2" fmla="*/ 257274 h 1282016"/>
                    <a:gd name="connsiteX3" fmla="*/ 99183 w 2301900"/>
                    <a:gd name="connsiteY3" fmla="*/ 1188217 h 1282016"/>
                    <a:gd name="connsiteX4" fmla="*/ 1858070 w 2301900"/>
                    <a:gd name="connsiteY4" fmla="*/ 1025797 h 1282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2016">
                      <a:moveTo>
                        <a:pt x="1858070" y="1025797"/>
                      </a:moveTo>
                      <a:cubicBezTo>
                        <a:pt x="2293831" y="772264"/>
                        <a:pt x="2408713" y="407810"/>
                        <a:pt x="2202717" y="94855"/>
                      </a:cubicBezTo>
                      <a:cubicBezTo>
                        <a:pt x="1632267" y="-71527"/>
                        <a:pt x="919205" y="-20028"/>
                        <a:pt x="443830" y="257274"/>
                      </a:cubicBezTo>
                      <a:cubicBezTo>
                        <a:pt x="8070" y="510808"/>
                        <a:pt x="-106813" y="875262"/>
                        <a:pt x="99183" y="1188217"/>
                      </a:cubicBezTo>
                      <a:cubicBezTo>
                        <a:pt x="669633" y="1354598"/>
                        <a:pt x="1378734" y="1299138"/>
                        <a:pt x="1858070" y="1025797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67" name="Freeform: Shape 466">
                  <a:extLst>
                    <a:ext uri="{FF2B5EF4-FFF2-40B4-BE49-F238E27FC236}">
                      <a16:creationId xmlns:a16="http://schemas.microsoft.com/office/drawing/2014/main" id="{A7B1F5BF-CD45-42EA-85F8-B4CDC23365C7}"/>
                    </a:ext>
                  </a:extLst>
                </p:cNvPr>
                <p:cNvSpPr/>
                <p:nvPr/>
              </p:nvSpPr>
              <p:spPr>
                <a:xfrm>
                  <a:off x="4945030" y="7097494"/>
                  <a:ext cx="3035781" cy="897269"/>
                </a:xfrm>
                <a:custGeom>
                  <a:avLst/>
                  <a:gdLst>
                    <a:gd name="connsiteX0" fmla="*/ 2591446 w 3035781"/>
                    <a:gd name="connsiteY0" fmla="*/ 598180 h 897269"/>
                    <a:gd name="connsiteX1" fmla="*/ 444336 w 3035781"/>
                    <a:gd name="connsiteY1" fmla="*/ 598180 h 897269"/>
                    <a:gd name="connsiteX2" fmla="*/ 653 w 3035781"/>
                    <a:gd name="connsiteY2" fmla="*/ 0 h 897269"/>
                    <a:gd name="connsiteX3" fmla="*/ 444336 w 3035781"/>
                    <a:gd name="connsiteY3" fmla="*/ 641756 h 897269"/>
                    <a:gd name="connsiteX4" fmla="*/ 2591446 w 3035781"/>
                    <a:gd name="connsiteY4" fmla="*/ 641756 h 897269"/>
                    <a:gd name="connsiteX5" fmla="*/ 3035129 w 3035781"/>
                    <a:gd name="connsiteY5" fmla="*/ 0 h 897269"/>
                    <a:gd name="connsiteX6" fmla="*/ 2591446 w 3035781"/>
                    <a:gd name="connsiteY6" fmla="*/ 598180 h 897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69">
                      <a:moveTo>
                        <a:pt x="2591446" y="598180"/>
                      </a:moveTo>
                      <a:cubicBezTo>
                        <a:pt x="1997227" y="938865"/>
                        <a:pt x="1038555" y="938865"/>
                        <a:pt x="444336" y="598180"/>
                      </a:cubicBezTo>
                      <a:cubicBezTo>
                        <a:pt x="159111" y="431799"/>
                        <a:pt x="8576" y="217880"/>
                        <a:pt x="653" y="0"/>
                      </a:cubicBezTo>
                      <a:cubicBezTo>
                        <a:pt x="-11232" y="229764"/>
                        <a:pt x="139304" y="463490"/>
                        <a:pt x="444336" y="641756"/>
                      </a:cubicBezTo>
                      <a:cubicBezTo>
                        <a:pt x="1038555" y="982441"/>
                        <a:pt x="1997227" y="982441"/>
                        <a:pt x="2591446" y="641756"/>
                      </a:cubicBezTo>
                      <a:cubicBezTo>
                        <a:pt x="2896478" y="463490"/>
                        <a:pt x="3047014" y="229764"/>
                        <a:pt x="3035129" y="0"/>
                      </a:cubicBezTo>
                      <a:cubicBezTo>
                        <a:pt x="3023245" y="217880"/>
                        <a:pt x="2876671" y="435760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id="{ACE5F887-6DDF-478A-B717-9BEFD235538A}"/>
                    </a:ext>
                  </a:extLst>
                </p:cNvPr>
                <p:cNvSpPr/>
                <p:nvPr/>
              </p:nvSpPr>
              <p:spPr>
                <a:xfrm>
                  <a:off x="5383423" y="6456728"/>
                  <a:ext cx="2155033" cy="1241916"/>
                </a:xfrm>
                <a:custGeom>
                  <a:avLst/>
                  <a:gdLst>
                    <a:gd name="connsiteX0" fmla="*/ 1840097 w 2155033"/>
                    <a:gd name="connsiteY0" fmla="*/ 1060680 h 1241916"/>
                    <a:gd name="connsiteX1" fmla="*/ 314936 w 2155033"/>
                    <a:gd name="connsiteY1" fmla="*/ 1060680 h 1241916"/>
                    <a:gd name="connsiteX2" fmla="*/ 314936 w 2155033"/>
                    <a:gd name="connsiteY2" fmla="*/ 181237 h 1241916"/>
                    <a:gd name="connsiteX3" fmla="*/ 1840097 w 2155033"/>
                    <a:gd name="connsiteY3" fmla="*/ 181237 h 1241916"/>
                    <a:gd name="connsiteX4" fmla="*/ 1840097 w 2155033"/>
                    <a:gd name="connsiteY4" fmla="*/ 1060680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3" h="1241916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2"/>
                        <a:pt x="-104979" y="422886"/>
                        <a:pt x="314936" y="181237"/>
                      </a:cubicBezTo>
                      <a:cubicBezTo>
                        <a:pt x="734851" y="-60412"/>
                        <a:pt x="1416221" y="-60412"/>
                        <a:pt x="1840097" y="181237"/>
                      </a:cubicBezTo>
                      <a:cubicBezTo>
                        <a:pt x="2260012" y="422886"/>
                        <a:pt x="2260012" y="819032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69" name="Freeform: Shape 468">
                  <a:extLst>
                    <a:ext uri="{FF2B5EF4-FFF2-40B4-BE49-F238E27FC236}">
                      <a16:creationId xmlns:a16="http://schemas.microsoft.com/office/drawing/2014/main" id="{E971D95A-E8FD-4AE6-A3BF-E864A4105246}"/>
                    </a:ext>
                  </a:extLst>
                </p:cNvPr>
                <p:cNvSpPr/>
                <p:nvPr/>
              </p:nvSpPr>
              <p:spPr>
                <a:xfrm>
                  <a:off x="5383869" y="6456728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7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8"/>
                        <a:pt x="1536" y="648689"/>
                      </a:cubicBezTo>
                      <a:cubicBezTo>
                        <a:pt x="13420" y="498153"/>
                        <a:pt x="120379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70" name="Freeform: Shape 469">
                  <a:extLst>
                    <a:ext uri="{FF2B5EF4-FFF2-40B4-BE49-F238E27FC236}">
                      <a16:creationId xmlns:a16="http://schemas.microsoft.com/office/drawing/2014/main" id="{DC1B8DA3-90E4-4A60-B24C-02430E6B6A08}"/>
                    </a:ext>
                  </a:extLst>
                </p:cNvPr>
                <p:cNvSpPr/>
                <p:nvPr/>
              </p:nvSpPr>
              <p:spPr>
                <a:xfrm>
                  <a:off x="5936047" y="6784538"/>
                  <a:ext cx="1053747" cy="645717"/>
                </a:xfrm>
                <a:custGeom>
                  <a:avLst/>
                  <a:gdLst>
                    <a:gd name="connsiteX0" fmla="*/ 1053748 w 1053747"/>
                    <a:gd name="connsiteY0" fmla="*/ 0 h 645717"/>
                    <a:gd name="connsiteX1" fmla="*/ 970557 w 1053747"/>
                    <a:gd name="connsiteY1" fmla="*/ 23769 h 645717"/>
                    <a:gd name="connsiteX2" fmla="*/ 994326 w 1053747"/>
                    <a:gd name="connsiteY2" fmla="*/ 31692 h 645717"/>
                    <a:gd name="connsiteX3" fmla="*/ 911135 w 1053747"/>
                    <a:gd name="connsiteY3" fmla="*/ 79229 h 645717"/>
                    <a:gd name="connsiteX4" fmla="*/ 705139 w 1053747"/>
                    <a:gd name="connsiteY4" fmla="*/ 31692 h 645717"/>
                    <a:gd name="connsiteX5" fmla="*/ 507066 w 1053747"/>
                    <a:gd name="connsiteY5" fmla="*/ 87152 h 645717"/>
                    <a:gd name="connsiteX6" fmla="*/ 447645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2 h 645717"/>
                    <a:gd name="connsiteX9" fmla="*/ 404069 w 1053747"/>
                    <a:gd name="connsiteY9" fmla="*/ 269379 h 645717"/>
                    <a:gd name="connsiteX10" fmla="*/ 411991 w 1053747"/>
                    <a:gd name="connsiteY10" fmla="*/ 344647 h 645717"/>
                    <a:gd name="connsiteX11" fmla="*/ 411991 w 1053747"/>
                    <a:gd name="connsiteY11" fmla="*/ 396146 h 645717"/>
                    <a:gd name="connsiteX12" fmla="*/ 392184 w 1053747"/>
                    <a:gd name="connsiteY12" fmla="*/ 439722 h 645717"/>
                    <a:gd name="connsiteX13" fmla="*/ 344647 w 1053747"/>
                    <a:gd name="connsiteY13" fmla="*/ 479337 h 645717"/>
                    <a:gd name="connsiteX14" fmla="*/ 241649 w 1053747"/>
                    <a:gd name="connsiteY14" fmla="*/ 487259 h 645717"/>
                    <a:gd name="connsiteX15" fmla="*/ 225803 w 1053747"/>
                    <a:gd name="connsiteY15" fmla="*/ 439722 h 645717"/>
                    <a:gd name="connsiteX16" fmla="*/ 316917 w 1053747"/>
                    <a:gd name="connsiteY16" fmla="*/ 364454 h 645717"/>
                    <a:gd name="connsiteX17" fmla="*/ 316917 w 1053747"/>
                    <a:gd name="connsiteY17" fmla="*/ 308994 h 645717"/>
                    <a:gd name="connsiteX18" fmla="*/ 245610 w 1053747"/>
                    <a:gd name="connsiteY18" fmla="*/ 336724 h 645717"/>
                    <a:gd name="connsiteX19" fmla="*/ 142612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5 h 645717"/>
                    <a:gd name="connsiteX22" fmla="*/ 7923 w 1053747"/>
                    <a:gd name="connsiteY22" fmla="*/ 447645 h 645717"/>
                    <a:gd name="connsiteX23" fmla="*/ 7923 w 1053747"/>
                    <a:gd name="connsiteY23" fmla="*/ 447645 h 645717"/>
                    <a:gd name="connsiteX24" fmla="*/ 95075 w 1053747"/>
                    <a:gd name="connsiteY24" fmla="*/ 562527 h 645717"/>
                    <a:gd name="connsiteX25" fmla="*/ 55460 w 1053747"/>
                    <a:gd name="connsiteY25" fmla="*/ 586296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8 h 645717"/>
                    <a:gd name="connsiteX28" fmla="*/ 47537 w 1053747"/>
                    <a:gd name="connsiteY28" fmla="*/ 645718 h 645717"/>
                    <a:gd name="connsiteX29" fmla="*/ 142612 w 1053747"/>
                    <a:gd name="connsiteY29" fmla="*/ 590258 h 645717"/>
                    <a:gd name="connsiteX30" fmla="*/ 336724 w 1053747"/>
                    <a:gd name="connsiteY30" fmla="*/ 629872 h 645717"/>
                    <a:gd name="connsiteX31" fmla="*/ 522912 w 1053747"/>
                    <a:gd name="connsiteY31" fmla="*/ 578373 h 645717"/>
                    <a:gd name="connsiteX32" fmla="*/ 590257 w 1053747"/>
                    <a:gd name="connsiteY32" fmla="*/ 530836 h 645717"/>
                    <a:gd name="connsiteX33" fmla="*/ 625910 w 1053747"/>
                    <a:gd name="connsiteY33" fmla="*/ 479337 h 645717"/>
                    <a:gd name="connsiteX34" fmla="*/ 637795 w 1053747"/>
                    <a:gd name="connsiteY34" fmla="*/ 427838 h 645717"/>
                    <a:gd name="connsiteX35" fmla="*/ 637795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2 w 1053747"/>
                    <a:gd name="connsiteY41" fmla="*/ 162420 h 645717"/>
                    <a:gd name="connsiteX42" fmla="*/ 796253 w 1053747"/>
                    <a:gd name="connsiteY42" fmla="*/ 170343 h 645717"/>
                    <a:gd name="connsiteX43" fmla="*/ 812099 w 1053747"/>
                    <a:gd name="connsiteY43" fmla="*/ 182227 h 645717"/>
                    <a:gd name="connsiteX44" fmla="*/ 816060 w 1053747"/>
                    <a:gd name="connsiteY44" fmla="*/ 190150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7 w 1053747"/>
                    <a:gd name="connsiteY48" fmla="*/ 312956 h 645717"/>
                    <a:gd name="connsiteX49" fmla="*/ 978480 w 1053747"/>
                    <a:gd name="connsiteY49" fmla="*/ 285225 h 645717"/>
                    <a:gd name="connsiteX50" fmla="*/ 1006210 w 1053747"/>
                    <a:gd name="connsiteY50" fmla="*/ 253534 h 645717"/>
                    <a:gd name="connsiteX51" fmla="*/ 1022056 w 1053747"/>
                    <a:gd name="connsiteY51" fmla="*/ 221842 h 645717"/>
                    <a:gd name="connsiteX52" fmla="*/ 1026017 w 1053747"/>
                    <a:gd name="connsiteY52" fmla="*/ 205996 h 645717"/>
                    <a:gd name="connsiteX53" fmla="*/ 1026017 w 1053747"/>
                    <a:gd name="connsiteY53" fmla="*/ 205996 h 645717"/>
                    <a:gd name="connsiteX54" fmla="*/ 1026017 w 1053747"/>
                    <a:gd name="connsiteY54" fmla="*/ 205996 h 645717"/>
                    <a:gd name="connsiteX55" fmla="*/ 1026017 w 1053747"/>
                    <a:gd name="connsiteY55" fmla="*/ 205996 h 645717"/>
                    <a:gd name="connsiteX56" fmla="*/ 1026017 w 1053747"/>
                    <a:gd name="connsiteY56" fmla="*/ 146574 h 645717"/>
                    <a:gd name="connsiteX57" fmla="*/ 1002249 w 1053747"/>
                    <a:gd name="connsiteY57" fmla="*/ 150536 h 645717"/>
                    <a:gd name="connsiteX58" fmla="*/ 1002249 w 1053747"/>
                    <a:gd name="connsiteY58" fmla="*/ 150536 h 645717"/>
                    <a:gd name="connsiteX59" fmla="*/ 954711 w 1053747"/>
                    <a:gd name="connsiteY59" fmla="*/ 110921 h 645717"/>
                    <a:gd name="connsiteX60" fmla="*/ 1045825 w 1053747"/>
                    <a:gd name="connsiteY60" fmla="*/ 59422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8" y="0"/>
                      </a:moveTo>
                      <a:lnTo>
                        <a:pt x="970557" y="23769"/>
                      </a:lnTo>
                      <a:lnTo>
                        <a:pt x="994326" y="31692"/>
                      </a:lnTo>
                      <a:lnTo>
                        <a:pt x="911135" y="79229"/>
                      </a:lnTo>
                      <a:cubicBezTo>
                        <a:pt x="843790" y="47538"/>
                        <a:pt x="776446" y="31692"/>
                        <a:pt x="705139" y="31692"/>
                      </a:cubicBezTo>
                      <a:cubicBezTo>
                        <a:pt x="633833" y="31692"/>
                        <a:pt x="566488" y="51499"/>
                        <a:pt x="507066" y="87152"/>
                      </a:cubicBezTo>
                      <a:cubicBezTo>
                        <a:pt x="483298" y="102998"/>
                        <a:pt x="463490" y="114883"/>
                        <a:pt x="447645" y="130728"/>
                      </a:cubicBezTo>
                      <a:cubicBezTo>
                        <a:pt x="431799" y="146574"/>
                        <a:pt x="419914" y="162420"/>
                        <a:pt x="415953" y="178266"/>
                      </a:cubicBezTo>
                      <a:cubicBezTo>
                        <a:pt x="408030" y="194112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4"/>
                        <a:pt x="415953" y="384261"/>
                        <a:pt x="411991" y="396146"/>
                      </a:cubicBezTo>
                      <a:cubicBezTo>
                        <a:pt x="411991" y="411992"/>
                        <a:pt x="404069" y="423876"/>
                        <a:pt x="392184" y="439722"/>
                      </a:cubicBezTo>
                      <a:cubicBezTo>
                        <a:pt x="380300" y="455568"/>
                        <a:pt x="364454" y="467452"/>
                        <a:pt x="344647" y="479337"/>
                      </a:cubicBezTo>
                      <a:cubicBezTo>
                        <a:pt x="305032" y="503105"/>
                        <a:pt x="273340" y="503105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2"/>
                      </a:cubicBezTo>
                      <a:cubicBezTo>
                        <a:pt x="237687" y="419915"/>
                        <a:pt x="265418" y="396146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3"/>
                        <a:pt x="39615" y="368416"/>
                        <a:pt x="19807" y="404069"/>
                      </a:cubicBezTo>
                      <a:lnTo>
                        <a:pt x="7923" y="392185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8"/>
                      </a:lnTo>
                      <a:lnTo>
                        <a:pt x="47537" y="645718"/>
                      </a:lnTo>
                      <a:lnTo>
                        <a:pt x="142612" y="590258"/>
                      </a:lnTo>
                      <a:cubicBezTo>
                        <a:pt x="202034" y="617988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5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6"/>
                      </a:cubicBezTo>
                      <a:cubicBezTo>
                        <a:pt x="610064" y="514989"/>
                        <a:pt x="617987" y="495182"/>
                        <a:pt x="625910" y="479337"/>
                      </a:cubicBezTo>
                      <a:cubicBezTo>
                        <a:pt x="633833" y="459529"/>
                        <a:pt x="637795" y="443683"/>
                        <a:pt x="637795" y="427838"/>
                      </a:cubicBezTo>
                      <a:cubicBezTo>
                        <a:pt x="637795" y="411992"/>
                        <a:pt x="637795" y="392185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4"/>
                        <a:pt x="629872" y="273341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3"/>
                        <a:pt x="641756" y="213919"/>
                        <a:pt x="649679" y="205996"/>
                      </a:cubicBezTo>
                      <a:cubicBezTo>
                        <a:pt x="657602" y="198073"/>
                        <a:pt x="669486" y="186188"/>
                        <a:pt x="685332" y="178266"/>
                      </a:cubicBezTo>
                      <a:cubicBezTo>
                        <a:pt x="701178" y="170343"/>
                        <a:pt x="720985" y="162420"/>
                        <a:pt x="740792" y="162420"/>
                      </a:cubicBezTo>
                      <a:cubicBezTo>
                        <a:pt x="760600" y="158458"/>
                        <a:pt x="780407" y="162420"/>
                        <a:pt x="796253" y="170343"/>
                      </a:cubicBezTo>
                      <a:cubicBezTo>
                        <a:pt x="804176" y="174304"/>
                        <a:pt x="808137" y="178266"/>
                        <a:pt x="812099" y="182227"/>
                      </a:cubicBezTo>
                      <a:cubicBezTo>
                        <a:pt x="816060" y="186188"/>
                        <a:pt x="816060" y="190150"/>
                        <a:pt x="816060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7" y="312956"/>
                      </a:cubicBezTo>
                      <a:cubicBezTo>
                        <a:pt x="954711" y="305032"/>
                        <a:pt x="966595" y="297109"/>
                        <a:pt x="978480" y="285225"/>
                      </a:cubicBezTo>
                      <a:cubicBezTo>
                        <a:pt x="990364" y="273341"/>
                        <a:pt x="998287" y="265418"/>
                        <a:pt x="1006210" y="253534"/>
                      </a:cubicBezTo>
                      <a:cubicBezTo>
                        <a:pt x="1014133" y="245610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6574"/>
                      </a:lnTo>
                      <a:lnTo>
                        <a:pt x="1002249" y="150536"/>
                      </a:lnTo>
                      <a:cubicBezTo>
                        <a:pt x="1002249" y="150536"/>
                        <a:pt x="1002249" y="150536"/>
                        <a:pt x="1002249" y="150536"/>
                      </a:cubicBezTo>
                      <a:cubicBezTo>
                        <a:pt x="990364" y="138651"/>
                        <a:pt x="974519" y="122805"/>
                        <a:pt x="954711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71" name="Freeform: Shape 470">
                  <a:extLst>
                    <a:ext uri="{FF2B5EF4-FFF2-40B4-BE49-F238E27FC236}">
                      <a16:creationId xmlns:a16="http://schemas.microsoft.com/office/drawing/2014/main" id="{B102664F-4A6F-43DD-9950-0A5F9E577DDE}"/>
                    </a:ext>
                  </a:extLst>
                </p:cNvPr>
                <p:cNvSpPr/>
                <p:nvPr/>
              </p:nvSpPr>
              <p:spPr>
                <a:xfrm>
                  <a:off x="5947931" y="6756808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2 w 1049786"/>
                    <a:gd name="connsiteY5" fmla="*/ 411991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1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2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9 h 610064"/>
                    <a:gd name="connsiteX18" fmla="*/ 998288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8 w 1049786"/>
                    <a:gd name="connsiteY22" fmla="*/ 154497 h 610064"/>
                    <a:gd name="connsiteX23" fmla="*/ 1026018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3 h 610064"/>
                    <a:gd name="connsiteX26" fmla="*/ 946788 w 1049786"/>
                    <a:gd name="connsiteY26" fmla="*/ 281264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5 w 1049786"/>
                    <a:gd name="connsiteY34" fmla="*/ 134689 h 610064"/>
                    <a:gd name="connsiteX35" fmla="*/ 744754 w 1049786"/>
                    <a:gd name="connsiteY35" fmla="*/ 126767 h 610064"/>
                    <a:gd name="connsiteX36" fmla="*/ 689294 w 1049786"/>
                    <a:gd name="connsiteY36" fmla="*/ 142613 h 610064"/>
                    <a:gd name="connsiteX37" fmla="*/ 653641 w 1049786"/>
                    <a:gd name="connsiteY37" fmla="*/ 170343 h 610064"/>
                    <a:gd name="connsiteX38" fmla="*/ 637795 w 1049786"/>
                    <a:gd name="connsiteY38" fmla="*/ 202035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4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2" y="411991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5" y="451606"/>
                      </a:cubicBezTo>
                      <a:cubicBezTo>
                        <a:pt x="360493" y="439722"/>
                        <a:pt x="376338" y="423876"/>
                        <a:pt x="388223" y="411991"/>
                      </a:cubicBezTo>
                      <a:cubicBezTo>
                        <a:pt x="400107" y="396146"/>
                        <a:pt x="404069" y="384261"/>
                        <a:pt x="408030" y="368416"/>
                      </a:cubicBezTo>
                      <a:cubicBezTo>
                        <a:pt x="408030" y="352569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2" y="150536"/>
                      </a:cubicBezTo>
                      <a:cubicBezTo>
                        <a:pt x="419914" y="134689"/>
                        <a:pt x="427838" y="118844"/>
                        <a:pt x="443683" y="102998"/>
                      </a:cubicBezTo>
                      <a:cubicBezTo>
                        <a:pt x="459529" y="87152"/>
                        <a:pt x="479336" y="75268"/>
                        <a:pt x="503105" y="59422"/>
                      </a:cubicBezTo>
                      <a:cubicBezTo>
                        <a:pt x="566489" y="23769"/>
                        <a:pt x="629872" y="7923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9"/>
                      </a:cubicBezTo>
                      <a:lnTo>
                        <a:pt x="998288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8" y="146574"/>
                        <a:pt x="1026018" y="154497"/>
                      </a:cubicBezTo>
                      <a:cubicBezTo>
                        <a:pt x="1029979" y="166381"/>
                        <a:pt x="1029979" y="178266"/>
                        <a:pt x="1026018" y="190150"/>
                      </a:cubicBezTo>
                      <a:cubicBezTo>
                        <a:pt x="1022056" y="202035"/>
                        <a:pt x="1018095" y="213918"/>
                        <a:pt x="1010172" y="221842"/>
                      </a:cubicBezTo>
                      <a:cubicBezTo>
                        <a:pt x="1002249" y="229765"/>
                        <a:pt x="994326" y="241649"/>
                        <a:pt x="982442" y="253533"/>
                      </a:cubicBezTo>
                      <a:cubicBezTo>
                        <a:pt x="970557" y="265418"/>
                        <a:pt x="958673" y="273340"/>
                        <a:pt x="946788" y="281264"/>
                      </a:cubicBezTo>
                      <a:cubicBezTo>
                        <a:pt x="934904" y="289187"/>
                        <a:pt x="923020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6" y="221842"/>
                        <a:pt x="760600" y="213918"/>
                        <a:pt x="768523" y="209957"/>
                      </a:cubicBezTo>
                      <a:cubicBezTo>
                        <a:pt x="776446" y="205996"/>
                        <a:pt x="784369" y="198073"/>
                        <a:pt x="792292" y="194111"/>
                      </a:cubicBezTo>
                      <a:cubicBezTo>
                        <a:pt x="800215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3"/>
                        <a:pt x="808137" y="138651"/>
                        <a:pt x="800215" y="134689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89"/>
                        <a:pt x="689294" y="142613"/>
                      </a:cubicBezTo>
                      <a:cubicBezTo>
                        <a:pt x="673448" y="150536"/>
                        <a:pt x="661564" y="158458"/>
                        <a:pt x="653641" y="170343"/>
                      </a:cubicBezTo>
                      <a:cubicBezTo>
                        <a:pt x="645718" y="178266"/>
                        <a:pt x="637795" y="190150"/>
                        <a:pt x="637795" y="202035"/>
                      </a:cubicBezTo>
                      <a:cubicBezTo>
                        <a:pt x="633833" y="213918"/>
                        <a:pt x="633833" y="221842"/>
                        <a:pt x="633833" y="229765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0"/>
                        <a:pt x="610065" y="479337"/>
                        <a:pt x="594219" y="495182"/>
                      </a:cubicBezTo>
                      <a:cubicBezTo>
                        <a:pt x="578373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2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9" y="610064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6" name="Graphic 3">
                <a:extLst>
                  <a:ext uri="{FF2B5EF4-FFF2-40B4-BE49-F238E27FC236}">
                    <a16:creationId xmlns:a16="http://schemas.microsoft.com/office/drawing/2014/main" id="{E4F2512A-8D66-48C1-8660-6489FC640BA7}"/>
                  </a:ext>
                </a:extLst>
              </p:cNvPr>
              <p:cNvGrpSpPr/>
              <p:nvPr/>
            </p:nvGrpSpPr>
            <p:grpSpPr>
              <a:xfrm>
                <a:off x="4937759" y="5953908"/>
                <a:ext cx="3043051" cy="1999260"/>
                <a:chOff x="4937759" y="5953908"/>
                <a:chExt cx="3043051" cy="1999260"/>
              </a:xfrm>
              <a:solidFill>
                <a:srgbClr val="000000"/>
              </a:solidFill>
            </p:grpSpPr>
            <p:sp>
              <p:nvSpPr>
                <p:cNvPr id="447" name="Freeform: Shape 446">
                  <a:extLst>
                    <a:ext uri="{FF2B5EF4-FFF2-40B4-BE49-F238E27FC236}">
                      <a16:creationId xmlns:a16="http://schemas.microsoft.com/office/drawing/2014/main" id="{4514C70D-4F92-4323-9EEB-8C396C446526}"/>
                    </a:ext>
                  </a:extLst>
                </p:cNvPr>
                <p:cNvSpPr/>
                <p:nvPr/>
              </p:nvSpPr>
              <p:spPr>
                <a:xfrm>
                  <a:off x="4937759" y="6200224"/>
                  <a:ext cx="3042399" cy="1750964"/>
                </a:xfrm>
                <a:custGeom>
                  <a:avLst/>
                  <a:gdLst>
                    <a:gd name="connsiteX0" fmla="*/ 3042399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399" y="627891"/>
                      </a:moveTo>
                      <a:lnTo>
                        <a:pt x="2979016" y="627891"/>
                      </a:lnTo>
                      <a:cubicBezTo>
                        <a:pt x="2911672" y="493201"/>
                        <a:pt x="2780944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90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7"/>
                        <a:pt x="443683" y="1495450"/>
                      </a:cubicBezTo>
                      <a:cubicBezTo>
                        <a:pt x="1037902" y="1836136"/>
                        <a:pt x="1996575" y="1836136"/>
                        <a:pt x="2590793" y="1495450"/>
                      </a:cubicBezTo>
                      <a:cubicBezTo>
                        <a:pt x="2887903" y="1325107"/>
                        <a:pt x="3034477" y="1099304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48" name="Freeform: Shape 447">
                  <a:extLst>
                    <a:ext uri="{FF2B5EF4-FFF2-40B4-BE49-F238E27FC236}">
                      <a16:creationId xmlns:a16="http://schemas.microsoft.com/office/drawing/2014/main" id="{FD45D3B4-28EF-4949-93E8-B6BD19B3EAB6}"/>
                    </a:ext>
                  </a:extLst>
                </p:cNvPr>
                <p:cNvSpPr/>
                <p:nvPr/>
              </p:nvSpPr>
              <p:spPr>
                <a:xfrm>
                  <a:off x="4941721" y="6222012"/>
                  <a:ext cx="1192398" cy="1707388"/>
                </a:xfrm>
                <a:custGeom>
                  <a:avLst/>
                  <a:gdLst>
                    <a:gd name="connsiteX0" fmla="*/ 1192399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2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5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19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49" name="Freeform: Shape 448">
                  <a:extLst>
                    <a:ext uri="{FF2B5EF4-FFF2-40B4-BE49-F238E27FC236}">
                      <a16:creationId xmlns:a16="http://schemas.microsoft.com/office/drawing/2014/main" id="{D202BF0F-4CFB-41C5-A2D1-02C1AC2D300A}"/>
                    </a:ext>
                  </a:extLst>
                </p:cNvPr>
                <p:cNvSpPr/>
                <p:nvPr/>
              </p:nvSpPr>
              <p:spPr>
                <a:xfrm>
                  <a:off x="7536476" y="6507236"/>
                  <a:ext cx="443683" cy="1188437"/>
                </a:xfrm>
                <a:custGeom>
                  <a:avLst/>
                  <a:gdLst>
                    <a:gd name="connsiteX0" fmla="*/ 3962 w 443683"/>
                    <a:gd name="connsiteY0" fmla="*/ 1188437 h 1188437"/>
                    <a:gd name="connsiteX1" fmla="*/ 443683 w 443683"/>
                    <a:gd name="connsiteY1" fmla="*/ 570450 h 1188437"/>
                    <a:gd name="connsiteX2" fmla="*/ 443683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8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2" y="1188437"/>
                      </a:moveTo>
                      <a:cubicBezTo>
                        <a:pt x="297109" y="1018094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8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450" name="Graphic 3">
                  <a:extLst>
                    <a:ext uri="{FF2B5EF4-FFF2-40B4-BE49-F238E27FC236}">
                      <a16:creationId xmlns:a16="http://schemas.microsoft.com/office/drawing/2014/main" id="{2D482E3B-230C-47E8-80E8-523706FDD69B}"/>
                    </a:ext>
                  </a:extLst>
                </p:cNvPr>
                <p:cNvGrpSpPr/>
                <p:nvPr/>
              </p:nvGrpSpPr>
              <p:grpSpPr>
                <a:xfrm>
                  <a:off x="4985297" y="6281433"/>
                  <a:ext cx="2915632" cy="1671734"/>
                  <a:chOff x="4985297" y="6281433"/>
                  <a:chExt cx="2915632" cy="1671734"/>
                </a:xfrm>
                <a:solidFill>
                  <a:srgbClr val="E8A200"/>
                </a:solidFill>
              </p:grpSpPr>
              <p:sp>
                <p:nvSpPr>
                  <p:cNvPr id="458" name="Freeform: Shape 457">
                    <a:extLst>
                      <a:ext uri="{FF2B5EF4-FFF2-40B4-BE49-F238E27FC236}">
                        <a16:creationId xmlns:a16="http://schemas.microsoft.com/office/drawing/2014/main" id="{5ACBD502-2570-4092-90DB-BCBD4A821B0A}"/>
                      </a:ext>
                    </a:extLst>
                  </p:cNvPr>
                  <p:cNvSpPr/>
                  <p:nvPr/>
                </p:nvSpPr>
                <p:spPr>
                  <a:xfrm>
                    <a:off x="7833585" y="6705309"/>
                    <a:ext cx="67344" cy="744754"/>
                  </a:xfrm>
                  <a:custGeom>
                    <a:avLst/>
                    <a:gdLst>
                      <a:gd name="connsiteX0" fmla="*/ 67345 w 67344"/>
                      <a:gd name="connsiteY0" fmla="*/ 95075 h 744754"/>
                      <a:gd name="connsiteX1" fmla="*/ 0 w 67344"/>
                      <a:gd name="connsiteY1" fmla="*/ 0 h 744754"/>
                      <a:gd name="connsiteX2" fmla="*/ 0 w 67344"/>
                      <a:gd name="connsiteY2" fmla="*/ 744754 h 744754"/>
                      <a:gd name="connsiteX3" fmla="*/ 67345 w 67344"/>
                      <a:gd name="connsiteY3" fmla="*/ 649679 h 744754"/>
                      <a:gd name="connsiteX4" fmla="*/ 67345 w 67344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4">
                        <a:moveTo>
                          <a:pt x="67345" y="95075"/>
                        </a:moveTo>
                        <a:cubicBezTo>
                          <a:pt x="47537" y="63384"/>
                          <a:pt x="27730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9" name="Freeform: Shape 458">
                    <a:extLst>
                      <a:ext uri="{FF2B5EF4-FFF2-40B4-BE49-F238E27FC236}">
                        <a16:creationId xmlns:a16="http://schemas.microsoft.com/office/drawing/2014/main" id="{20F33058-E83F-42FE-8DFC-84325485FCE0}"/>
                      </a:ext>
                    </a:extLst>
                  </p:cNvPr>
                  <p:cNvSpPr/>
                  <p:nvPr/>
                </p:nvSpPr>
                <p:spPr>
                  <a:xfrm>
                    <a:off x="5175447" y="6281433"/>
                    <a:ext cx="2551178" cy="1671734"/>
                  </a:xfrm>
                  <a:custGeom>
                    <a:avLst/>
                    <a:gdLst>
                      <a:gd name="connsiteX0" fmla="*/ 213919 w 2551178"/>
                      <a:gd name="connsiteY0" fmla="*/ 178266 h 1671734"/>
                      <a:gd name="connsiteX1" fmla="*/ 0 w 2551178"/>
                      <a:gd name="connsiteY1" fmla="*/ 332763 h 1671734"/>
                      <a:gd name="connsiteX2" fmla="*/ 0 w 2551178"/>
                      <a:gd name="connsiteY2" fmla="*/ 1263705 h 1671734"/>
                      <a:gd name="connsiteX3" fmla="*/ 67345 w 2551178"/>
                      <a:gd name="connsiteY3" fmla="*/ 1319166 h 1671734"/>
                      <a:gd name="connsiteX4" fmla="*/ 67345 w 2551178"/>
                      <a:gd name="connsiteY4" fmla="*/ 308994 h 1671734"/>
                      <a:gd name="connsiteX5" fmla="*/ 190150 w 2551178"/>
                      <a:gd name="connsiteY5" fmla="*/ 308994 h 1671734"/>
                      <a:gd name="connsiteX6" fmla="*/ 190150 w 2551178"/>
                      <a:gd name="connsiteY6" fmla="*/ 1402356 h 1671734"/>
                      <a:gd name="connsiteX7" fmla="*/ 213919 w 2551178"/>
                      <a:gd name="connsiteY7" fmla="*/ 1414240 h 1671734"/>
                      <a:gd name="connsiteX8" fmla="*/ 257495 w 2551178"/>
                      <a:gd name="connsiteY8" fmla="*/ 1438009 h 1671734"/>
                      <a:gd name="connsiteX9" fmla="*/ 257495 w 2551178"/>
                      <a:gd name="connsiteY9" fmla="*/ 305032 h 1671734"/>
                      <a:gd name="connsiteX10" fmla="*/ 380300 w 2551178"/>
                      <a:gd name="connsiteY10" fmla="*/ 305032 h 1671734"/>
                      <a:gd name="connsiteX11" fmla="*/ 380300 w 2551178"/>
                      <a:gd name="connsiteY11" fmla="*/ 1497431 h 1671734"/>
                      <a:gd name="connsiteX12" fmla="*/ 447645 w 2551178"/>
                      <a:gd name="connsiteY12" fmla="*/ 1525161 h 1671734"/>
                      <a:gd name="connsiteX13" fmla="*/ 447645 w 2551178"/>
                      <a:gd name="connsiteY13" fmla="*/ 308994 h 1671734"/>
                      <a:gd name="connsiteX14" fmla="*/ 570450 w 2551178"/>
                      <a:gd name="connsiteY14" fmla="*/ 308994 h 1671734"/>
                      <a:gd name="connsiteX15" fmla="*/ 570450 w 2551178"/>
                      <a:gd name="connsiteY15" fmla="*/ 1568737 h 1671734"/>
                      <a:gd name="connsiteX16" fmla="*/ 637795 w 2551178"/>
                      <a:gd name="connsiteY16" fmla="*/ 1588545 h 1671734"/>
                      <a:gd name="connsiteX17" fmla="*/ 637795 w 2551178"/>
                      <a:gd name="connsiteY17" fmla="*/ 308994 h 1671734"/>
                      <a:gd name="connsiteX18" fmla="*/ 760600 w 2551178"/>
                      <a:gd name="connsiteY18" fmla="*/ 308994 h 1671734"/>
                      <a:gd name="connsiteX19" fmla="*/ 760600 w 2551178"/>
                      <a:gd name="connsiteY19" fmla="*/ 1620236 h 1671734"/>
                      <a:gd name="connsiteX20" fmla="*/ 827945 w 2551178"/>
                      <a:gd name="connsiteY20" fmla="*/ 1632120 h 1671734"/>
                      <a:gd name="connsiteX21" fmla="*/ 827945 w 2551178"/>
                      <a:gd name="connsiteY21" fmla="*/ 308994 h 1671734"/>
                      <a:gd name="connsiteX22" fmla="*/ 950750 w 2551178"/>
                      <a:gd name="connsiteY22" fmla="*/ 308994 h 1671734"/>
                      <a:gd name="connsiteX23" fmla="*/ 950750 w 2551178"/>
                      <a:gd name="connsiteY23" fmla="*/ 1651928 h 1671734"/>
                      <a:gd name="connsiteX24" fmla="*/ 1018095 w 2551178"/>
                      <a:gd name="connsiteY24" fmla="*/ 1659851 h 1671734"/>
                      <a:gd name="connsiteX25" fmla="*/ 1018095 w 2551178"/>
                      <a:gd name="connsiteY25" fmla="*/ 308994 h 1671734"/>
                      <a:gd name="connsiteX26" fmla="*/ 1140900 w 2551178"/>
                      <a:gd name="connsiteY26" fmla="*/ 308994 h 1671734"/>
                      <a:gd name="connsiteX27" fmla="*/ 1140900 w 2551178"/>
                      <a:gd name="connsiteY27" fmla="*/ 1667774 h 1671734"/>
                      <a:gd name="connsiteX28" fmla="*/ 1208245 w 2551178"/>
                      <a:gd name="connsiteY28" fmla="*/ 1671735 h 1671734"/>
                      <a:gd name="connsiteX29" fmla="*/ 1208245 w 2551178"/>
                      <a:gd name="connsiteY29" fmla="*/ 308994 h 1671734"/>
                      <a:gd name="connsiteX30" fmla="*/ 1331050 w 2551178"/>
                      <a:gd name="connsiteY30" fmla="*/ 308994 h 1671734"/>
                      <a:gd name="connsiteX31" fmla="*/ 1331050 w 2551178"/>
                      <a:gd name="connsiteY31" fmla="*/ 1671735 h 1671734"/>
                      <a:gd name="connsiteX32" fmla="*/ 1398395 w 2551178"/>
                      <a:gd name="connsiteY32" fmla="*/ 1671735 h 1671734"/>
                      <a:gd name="connsiteX33" fmla="*/ 1398395 w 2551178"/>
                      <a:gd name="connsiteY33" fmla="*/ 308994 h 1671734"/>
                      <a:gd name="connsiteX34" fmla="*/ 1521200 w 2551178"/>
                      <a:gd name="connsiteY34" fmla="*/ 308994 h 1671734"/>
                      <a:gd name="connsiteX35" fmla="*/ 1521200 w 2551178"/>
                      <a:gd name="connsiteY35" fmla="*/ 1663812 h 1671734"/>
                      <a:gd name="connsiteX36" fmla="*/ 1588544 w 2551178"/>
                      <a:gd name="connsiteY36" fmla="*/ 1655889 h 1671734"/>
                      <a:gd name="connsiteX37" fmla="*/ 1588544 w 2551178"/>
                      <a:gd name="connsiteY37" fmla="*/ 308994 h 1671734"/>
                      <a:gd name="connsiteX38" fmla="*/ 1711350 w 2551178"/>
                      <a:gd name="connsiteY38" fmla="*/ 308994 h 1671734"/>
                      <a:gd name="connsiteX39" fmla="*/ 1711350 w 2551178"/>
                      <a:gd name="connsiteY39" fmla="*/ 1640043 h 1671734"/>
                      <a:gd name="connsiteX40" fmla="*/ 1778695 w 2551178"/>
                      <a:gd name="connsiteY40" fmla="*/ 1628159 h 1671734"/>
                      <a:gd name="connsiteX41" fmla="*/ 1778695 w 2551178"/>
                      <a:gd name="connsiteY41" fmla="*/ 312955 h 1671734"/>
                      <a:gd name="connsiteX42" fmla="*/ 1901500 w 2551178"/>
                      <a:gd name="connsiteY42" fmla="*/ 312955 h 1671734"/>
                      <a:gd name="connsiteX43" fmla="*/ 1901500 w 2551178"/>
                      <a:gd name="connsiteY43" fmla="*/ 1600429 h 1671734"/>
                      <a:gd name="connsiteX44" fmla="*/ 1968845 w 2551178"/>
                      <a:gd name="connsiteY44" fmla="*/ 1580621 h 1671734"/>
                      <a:gd name="connsiteX45" fmla="*/ 1968845 w 2551178"/>
                      <a:gd name="connsiteY45" fmla="*/ 308994 h 1671734"/>
                      <a:gd name="connsiteX46" fmla="*/ 2091650 w 2551178"/>
                      <a:gd name="connsiteY46" fmla="*/ 308994 h 1671734"/>
                      <a:gd name="connsiteX47" fmla="*/ 2091650 w 2551178"/>
                      <a:gd name="connsiteY47" fmla="*/ 1541007 h 1671734"/>
                      <a:gd name="connsiteX48" fmla="*/ 2158995 w 2551178"/>
                      <a:gd name="connsiteY48" fmla="*/ 1517238 h 1671734"/>
                      <a:gd name="connsiteX49" fmla="*/ 2158995 w 2551178"/>
                      <a:gd name="connsiteY49" fmla="*/ 312955 h 1671734"/>
                      <a:gd name="connsiteX50" fmla="*/ 2281800 w 2551178"/>
                      <a:gd name="connsiteY50" fmla="*/ 312955 h 1671734"/>
                      <a:gd name="connsiteX51" fmla="*/ 2281800 w 2551178"/>
                      <a:gd name="connsiteY51" fmla="*/ 1461778 h 1671734"/>
                      <a:gd name="connsiteX52" fmla="*/ 2349145 w 2551178"/>
                      <a:gd name="connsiteY52" fmla="*/ 1426125 h 1671734"/>
                      <a:gd name="connsiteX53" fmla="*/ 2349145 w 2551178"/>
                      <a:gd name="connsiteY53" fmla="*/ 312955 h 1671734"/>
                      <a:gd name="connsiteX54" fmla="*/ 2471950 w 2551178"/>
                      <a:gd name="connsiteY54" fmla="*/ 312955 h 1671734"/>
                      <a:gd name="connsiteX55" fmla="*/ 2471950 w 2551178"/>
                      <a:gd name="connsiteY55" fmla="*/ 1350857 h 1671734"/>
                      <a:gd name="connsiteX56" fmla="*/ 2539294 w 2551178"/>
                      <a:gd name="connsiteY56" fmla="*/ 1299358 h 1671734"/>
                      <a:gd name="connsiteX57" fmla="*/ 2539294 w 2551178"/>
                      <a:gd name="connsiteY57" fmla="*/ 312955 h 1671734"/>
                      <a:gd name="connsiteX58" fmla="*/ 2551179 w 2551178"/>
                      <a:gd name="connsiteY58" fmla="*/ 312955 h 1671734"/>
                      <a:gd name="connsiteX59" fmla="*/ 2364990 w 2551178"/>
                      <a:gd name="connsiteY59" fmla="*/ 182227 h 1671734"/>
                      <a:gd name="connsiteX60" fmla="*/ 1897538 w 2551178"/>
                      <a:gd name="connsiteY60" fmla="*/ 0 h 1671734"/>
                      <a:gd name="connsiteX61" fmla="*/ 677409 w 2551178"/>
                      <a:gd name="connsiteY61" fmla="*/ 0 h 1671734"/>
                      <a:gd name="connsiteX62" fmla="*/ 213919 w 2551178"/>
                      <a:gd name="connsiteY62" fmla="*/ 178266 h 1671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1734">
                        <a:moveTo>
                          <a:pt x="213919" y="178266"/>
                        </a:moveTo>
                        <a:cubicBezTo>
                          <a:pt x="130728" y="225803"/>
                          <a:pt x="63383" y="277302"/>
                          <a:pt x="0" y="332763"/>
                        </a:cubicBezTo>
                        <a:lnTo>
                          <a:pt x="0" y="1263705"/>
                        </a:lnTo>
                        <a:cubicBezTo>
                          <a:pt x="19807" y="1283512"/>
                          <a:pt x="43576" y="1299358"/>
                          <a:pt x="67345" y="1319166"/>
                        </a:cubicBezTo>
                        <a:lnTo>
                          <a:pt x="67345" y="308994"/>
                        </a:lnTo>
                        <a:lnTo>
                          <a:pt x="190150" y="308994"/>
                        </a:lnTo>
                        <a:lnTo>
                          <a:pt x="190150" y="1402356"/>
                        </a:lnTo>
                        <a:cubicBezTo>
                          <a:pt x="198073" y="1406317"/>
                          <a:pt x="205996" y="1410279"/>
                          <a:pt x="213919" y="1414240"/>
                        </a:cubicBezTo>
                        <a:cubicBezTo>
                          <a:pt x="229765" y="1422163"/>
                          <a:pt x="241649" y="1430086"/>
                          <a:pt x="257495" y="1438009"/>
                        </a:cubicBezTo>
                        <a:lnTo>
                          <a:pt x="257495" y="305032"/>
                        </a:lnTo>
                        <a:lnTo>
                          <a:pt x="380300" y="305032"/>
                        </a:lnTo>
                        <a:lnTo>
                          <a:pt x="380300" y="1497431"/>
                        </a:lnTo>
                        <a:cubicBezTo>
                          <a:pt x="400107" y="1505354"/>
                          <a:pt x="423876" y="1517238"/>
                          <a:pt x="447645" y="1525161"/>
                        </a:cubicBezTo>
                        <a:lnTo>
                          <a:pt x="447645" y="308994"/>
                        </a:lnTo>
                        <a:lnTo>
                          <a:pt x="570450" y="308994"/>
                        </a:lnTo>
                        <a:lnTo>
                          <a:pt x="570450" y="1568737"/>
                        </a:lnTo>
                        <a:cubicBezTo>
                          <a:pt x="590257" y="1576660"/>
                          <a:pt x="614026" y="1580621"/>
                          <a:pt x="637795" y="1588545"/>
                        </a:cubicBezTo>
                        <a:lnTo>
                          <a:pt x="637795" y="308994"/>
                        </a:lnTo>
                        <a:lnTo>
                          <a:pt x="760600" y="308994"/>
                        </a:lnTo>
                        <a:lnTo>
                          <a:pt x="760600" y="1620236"/>
                        </a:lnTo>
                        <a:cubicBezTo>
                          <a:pt x="784369" y="1624198"/>
                          <a:pt x="804176" y="1628159"/>
                          <a:pt x="827945" y="1632120"/>
                        </a:cubicBezTo>
                        <a:lnTo>
                          <a:pt x="827945" y="308994"/>
                        </a:lnTo>
                        <a:lnTo>
                          <a:pt x="950750" y="308994"/>
                        </a:lnTo>
                        <a:lnTo>
                          <a:pt x="950750" y="1651928"/>
                        </a:lnTo>
                        <a:cubicBezTo>
                          <a:pt x="974519" y="1655889"/>
                          <a:pt x="994326" y="1655889"/>
                          <a:pt x="1018095" y="1659851"/>
                        </a:cubicBezTo>
                        <a:lnTo>
                          <a:pt x="1018095" y="308994"/>
                        </a:lnTo>
                        <a:lnTo>
                          <a:pt x="1140900" y="308994"/>
                        </a:lnTo>
                        <a:lnTo>
                          <a:pt x="1140900" y="1667774"/>
                        </a:lnTo>
                        <a:cubicBezTo>
                          <a:pt x="1164669" y="1667774"/>
                          <a:pt x="1184476" y="1671735"/>
                          <a:pt x="1208245" y="1671735"/>
                        </a:cubicBezTo>
                        <a:lnTo>
                          <a:pt x="1208245" y="308994"/>
                        </a:lnTo>
                        <a:lnTo>
                          <a:pt x="1331050" y="308994"/>
                        </a:lnTo>
                        <a:lnTo>
                          <a:pt x="1331050" y="1671735"/>
                        </a:lnTo>
                        <a:cubicBezTo>
                          <a:pt x="1354819" y="1671735"/>
                          <a:pt x="1374626" y="1671735"/>
                          <a:pt x="1398395" y="1671735"/>
                        </a:cubicBezTo>
                        <a:lnTo>
                          <a:pt x="1398395" y="308994"/>
                        </a:lnTo>
                        <a:lnTo>
                          <a:pt x="1521200" y="308994"/>
                        </a:lnTo>
                        <a:lnTo>
                          <a:pt x="1521200" y="1663812"/>
                        </a:lnTo>
                        <a:cubicBezTo>
                          <a:pt x="1544969" y="1659851"/>
                          <a:pt x="1564776" y="1659851"/>
                          <a:pt x="1588544" y="1655889"/>
                        </a:cubicBezTo>
                        <a:lnTo>
                          <a:pt x="1588544" y="308994"/>
                        </a:lnTo>
                        <a:lnTo>
                          <a:pt x="1711350" y="308994"/>
                        </a:lnTo>
                        <a:lnTo>
                          <a:pt x="1711350" y="1640043"/>
                        </a:lnTo>
                        <a:cubicBezTo>
                          <a:pt x="1735119" y="1636082"/>
                          <a:pt x="1754926" y="1632120"/>
                          <a:pt x="1778695" y="1628159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8" y="1596468"/>
                          <a:pt x="1945076" y="1588545"/>
                          <a:pt x="1968845" y="1580621"/>
                        </a:cubicBezTo>
                        <a:lnTo>
                          <a:pt x="1968845" y="308994"/>
                        </a:lnTo>
                        <a:lnTo>
                          <a:pt x="2091650" y="308994"/>
                        </a:lnTo>
                        <a:lnTo>
                          <a:pt x="2091650" y="1541007"/>
                        </a:lnTo>
                        <a:cubicBezTo>
                          <a:pt x="2115419" y="1533084"/>
                          <a:pt x="2135226" y="1525161"/>
                          <a:pt x="2158995" y="1517238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9" y="1449894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4" y="1299358"/>
                        </a:cubicBezTo>
                        <a:lnTo>
                          <a:pt x="2539294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77409" y="0"/>
                        </a:lnTo>
                        <a:cubicBezTo>
                          <a:pt x="511028" y="35653"/>
                          <a:pt x="352570" y="95075"/>
                          <a:pt x="213919" y="178266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0" name="Freeform: Shape 459">
                    <a:extLst>
                      <a:ext uri="{FF2B5EF4-FFF2-40B4-BE49-F238E27FC236}">
                        <a16:creationId xmlns:a16="http://schemas.microsoft.com/office/drawing/2014/main" id="{3F521AD3-1029-45C7-8270-1235A442ABFF}"/>
                      </a:ext>
                    </a:extLst>
                  </p:cNvPr>
                  <p:cNvSpPr/>
                  <p:nvPr/>
                </p:nvSpPr>
                <p:spPr>
                  <a:xfrm>
                    <a:off x="4985297" y="6752847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5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51" name="Freeform: Shape 450">
                  <a:extLst>
                    <a:ext uri="{FF2B5EF4-FFF2-40B4-BE49-F238E27FC236}">
                      <a16:creationId xmlns:a16="http://schemas.microsoft.com/office/drawing/2014/main" id="{BFB7ADD4-365D-4137-9941-D024EA7F1AEC}"/>
                    </a:ext>
                  </a:extLst>
                </p:cNvPr>
                <p:cNvSpPr/>
                <p:nvPr/>
              </p:nvSpPr>
              <p:spPr>
                <a:xfrm>
                  <a:off x="4943702" y="5954613"/>
                  <a:ext cx="3035467" cy="1750964"/>
                </a:xfrm>
                <a:custGeom>
                  <a:avLst/>
                  <a:gdLst>
                    <a:gd name="connsiteX0" fmla="*/ 2592774 w 3035467"/>
                    <a:gd name="connsiteY0" fmla="*/ 1495450 h 1750964"/>
                    <a:gd name="connsiteX1" fmla="*/ 445664 w 3035467"/>
                    <a:gd name="connsiteY1" fmla="*/ 1495450 h 1750964"/>
                    <a:gd name="connsiteX2" fmla="*/ 445664 w 3035467"/>
                    <a:gd name="connsiteY2" fmla="*/ 255514 h 1750964"/>
                    <a:gd name="connsiteX3" fmla="*/ 2592774 w 3035467"/>
                    <a:gd name="connsiteY3" fmla="*/ 255514 h 1750964"/>
                    <a:gd name="connsiteX4" fmla="*/ 2592774 w 303546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3032" y="596200"/>
                        <a:pt x="3183032" y="1150804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52" name="Freeform: Shape 451">
                  <a:extLst>
                    <a:ext uri="{FF2B5EF4-FFF2-40B4-BE49-F238E27FC236}">
                      <a16:creationId xmlns:a16="http://schemas.microsoft.com/office/drawing/2014/main" id="{5DCF12AD-22D4-4F8C-8E2C-FBE6363CC26A}"/>
                    </a:ext>
                  </a:extLst>
                </p:cNvPr>
                <p:cNvSpPr/>
                <p:nvPr/>
              </p:nvSpPr>
              <p:spPr>
                <a:xfrm>
                  <a:off x="4945536" y="5953908"/>
                  <a:ext cx="2301900" cy="1282016"/>
                </a:xfrm>
                <a:custGeom>
                  <a:avLst/>
                  <a:gdLst>
                    <a:gd name="connsiteX0" fmla="*/ 1858070 w 2301900"/>
                    <a:gd name="connsiteY0" fmla="*/ 1024742 h 1282016"/>
                    <a:gd name="connsiteX1" fmla="*/ 2202717 w 2301900"/>
                    <a:gd name="connsiteY1" fmla="*/ 93799 h 1282016"/>
                    <a:gd name="connsiteX2" fmla="*/ 443830 w 2301900"/>
                    <a:gd name="connsiteY2" fmla="*/ 256219 h 1282016"/>
                    <a:gd name="connsiteX3" fmla="*/ 99183 w 2301900"/>
                    <a:gd name="connsiteY3" fmla="*/ 1187162 h 1282016"/>
                    <a:gd name="connsiteX4" fmla="*/ 1858070 w 2301900"/>
                    <a:gd name="connsiteY4" fmla="*/ 1024742 h 1282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2016">
                      <a:moveTo>
                        <a:pt x="1858070" y="1024742"/>
                      </a:moveTo>
                      <a:cubicBezTo>
                        <a:pt x="2293831" y="771208"/>
                        <a:pt x="2408713" y="406755"/>
                        <a:pt x="2202717" y="93799"/>
                      </a:cubicBezTo>
                      <a:cubicBezTo>
                        <a:pt x="1632267" y="-72582"/>
                        <a:pt x="919205" y="-17121"/>
                        <a:pt x="443830" y="256219"/>
                      </a:cubicBezTo>
                      <a:cubicBezTo>
                        <a:pt x="8070" y="509752"/>
                        <a:pt x="-106813" y="874207"/>
                        <a:pt x="99183" y="1187162"/>
                      </a:cubicBezTo>
                      <a:cubicBezTo>
                        <a:pt x="669633" y="1353543"/>
                        <a:pt x="1378734" y="1302044"/>
                        <a:pt x="1858070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53" name="Freeform: Shape 452">
                  <a:extLst>
                    <a:ext uri="{FF2B5EF4-FFF2-40B4-BE49-F238E27FC236}">
                      <a16:creationId xmlns:a16="http://schemas.microsoft.com/office/drawing/2014/main" id="{E35B28B4-8B7B-443B-9C65-062A22CA25D7}"/>
                    </a:ext>
                  </a:extLst>
                </p:cNvPr>
                <p:cNvSpPr/>
                <p:nvPr/>
              </p:nvSpPr>
              <p:spPr>
                <a:xfrm>
                  <a:off x="4945030" y="6851883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6"/>
                        <a:pt x="1038555" y="938866"/>
                        <a:pt x="444336" y="598180"/>
                      </a:cubicBezTo>
                      <a:cubicBezTo>
                        <a:pt x="159111" y="431799"/>
                        <a:pt x="8576" y="217880"/>
                        <a:pt x="653" y="0"/>
                      </a:cubicBezTo>
                      <a:cubicBezTo>
                        <a:pt x="-11232" y="229764"/>
                        <a:pt x="139304" y="463491"/>
                        <a:pt x="444336" y="641756"/>
                      </a:cubicBezTo>
                      <a:cubicBezTo>
                        <a:pt x="1038555" y="982441"/>
                        <a:pt x="1997227" y="982441"/>
                        <a:pt x="2591446" y="641756"/>
                      </a:cubicBezTo>
                      <a:cubicBezTo>
                        <a:pt x="2896478" y="463491"/>
                        <a:pt x="3047014" y="229764"/>
                        <a:pt x="3035129" y="0"/>
                      </a:cubicBezTo>
                      <a:cubicBezTo>
                        <a:pt x="3023245" y="217880"/>
                        <a:pt x="2876671" y="431799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54" name="Freeform: Shape 453">
                  <a:extLst>
                    <a:ext uri="{FF2B5EF4-FFF2-40B4-BE49-F238E27FC236}">
                      <a16:creationId xmlns:a16="http://schemas.microsoft.com/office/drawing/2014/main" id="{334D15C4-B1D8-4D9E-B4CF-9B46D92B0E5F}"/>
                    </a:ext>
                  </a:extLst>
                </p:cNvPr>
                <p:cNvSpPr/>
                <p:nvPr/>
              </p:nvSpPr>
              <p:spPr>
                <a:xfrm>
                  <a:off x="5383423" y="6207156"/>
                  <a:ext cx="2155033" cy="1241916"/>
                </a:xfrm>
                <a:custGeom>
                  <a:avLst/>
                  <a:gdLst>
                    <a:gd name="connsiteX0" fmla="*/ 1840097 w 2155033"/>
                    <a:gd name="connsiteY0" fmla="*/ 1060680 h 1241916"/>
                    <a:gd name="connsiteX1" fmla="*/ 314936 w 2155033"/>
                    <a:gd name="connsiteY1" fmla="*/ 1060680 h 1241916"/>
                    <a:gd name="connsiteX2" fmla="*/ 314936 w 2155033"/>
                    <a:gd name="connsiteY2" fmla="*/ 181237 h 1241916"/>
                    <a:gd name="connsiteX3" fmla="*/ 1840097 w 2155033"/>
                    <a:gd name="connsiteY3" fmla="*/ 181237 h 1241916"/>
                    <a:gd name="connsiteX4" fmla="*/ 1840097 w 2155033"/>
                    <a:gd name="connsiteY4" fmla="*/ 1060680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3" h="1241916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2"/>
                        <a:pt x="-104979" y="422886"/>
                        <a:pt x="314936" y="181237"/>
                      </a:cubicBezTo>
                      <a:cubicBezTo>
                        <a:pt x="734851" y="-60412"/>
                        <a:pt x="1416221" y="-60412"/>
                        <a:pt x="1840097" y="181237"/>
                      </a:cubicBezTo>
                      <a:cubicBezTo>
                        <a:pt x="2260012" y="426847"/>
                        <a:pt x="2260012" y="819032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55" name="Freeform: Shape 454">
                  <a:extLst>
                    <a:ext uri="{FF2B5EF4-FFF2-40B4-BE49-F238E27FC236}">
                      <a16:creationId xmlns:a16="http://schemas.microsoft.com/office/drawing/2014/main" id="{76CA85B8-3FEB-4258-8924-B71D194121CA}"/>
                    </a:ext>
                  </a:extLst>
                </p:cNvPr>
                <p:cNvSpPr/>
                <p:nvPr/>
              </p:nvSpPr>
              <p:spPr>
                <a:xfrm>
                  <a:off x="5383869" y="6211118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7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8"/>
                        <a:pt x="1536" y="648689"/>
                      </a:cubicBezTo>
                      <a:cubicBezTo>
                        <a:pt x="13420" y="498153"/>
                        <a:pt x="120379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56" name="Freeform: Shape 455">
                  <a:extLst>
                    <a:ext uri="{FF2B5EF4-FFF2-40B4-BE49-F238E27FC236}">
                      <a16:creationId xmlns:a16="http://schemas.microsoft.com/office/drawing/2014/main" id="{AEEAE7B7-B702-4E05-AB5C-21114A0A5C77}"/>
                    </a:ext>
                  </a:extLst>
                </p:cNvPr>
                <p:cNvSpPr/>
                <p:nvPr/>
              </p:nvSpPr>
              <p:spPr>
                <a:xfrm>
                  <a:off x="5936047" y="6534967"/>
                  <a:ext cx="1053747" cy="645717"/>
                </a:xfrm>
                <a:custGeom>
                  <a:avLst/>
                  <a:gdLst>
                    <a:gd name="connsiteX0" fmla="*/ 1053748 w 1053747"/>
                    <a:gd name="connsiteY0" fmla="*/ 0 h 645717"/>
                    <a:gd name="connsiteX1" fmla="*/ 970557 w 1053747"/>
                    <a:gd name="connsiteY1" fmla="*/ 23769 h 645717"/>
                    <a:gd name="connsiteX2" fmla="*/ 994326 w 1053747"/>
                    <a:gd name="connsiteY2" fmla="*/ 31691 h 645717"/>
                    <a:gd name="connsiteX3" fmla="*/ 911135 w 1053747"/>
                    <a:gd name="connsiteY3" fmla="*/ 79229 h 645717"/>
                    <a:gd name="connsiteX4" fmla="*/ 705139 w 1053747"/>
                    <a:gd name="connsiteY4" fmla="*/ 31691 h 645717"/>
                    <a:gd name="connsiteX5" fmla="*/ 507066 w 1053747"/>
                    <a:gd name="connsiteY5" fmla="*/ 87152 h 645717"/>
                    <a:gd name="connsiteX6" fmla="*/ 447645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2 h 645717"/>
                    <a:gd name="connsiteX9" fmla="*/ 404069 w 1053747"/>
                    <a:gd name="connsiteY9" fmla="*/ 269379 h 645717"/>
                    <a:gd name="connsiteX10" fmla="*/ 411991 w 1053747"/>
                    <a:gd name="connsiteY10" fmla="*/ 344647 h 645717"/>
                    <a:gd name="connsiteX11" fmla="*/ 411991 w 1053747"/>
                    <a:gd name="connsiteY11" fmla="*/ 396145 h 645717"/>
                    <a:gd name="connsiteX12" fmla="*/ 392184 w 1053747"/>
                    <a:gd name="connsiteY12" fmla="*/ 439722 h 645717"/>
                    <a:gd name="connsiteX13" fmla="*/ 344647 w 1053747"/>
                    <a:gd name="connsiteY13" fmla="*/ 479336 h 645717"/>
                    <a:gd name="connsiteX14" fmla="*/ 241649 w 1053747"/>
                    <a:gd name="connsiteY14" fmla="*/ 487259 h 645717"/>
                    <a:gd name="connsiteX15" fmla="*/ 225803 w 1053747"/>
                    <a:gd name="connsiteY15" fmla="*/ 439722 h 645717"/>
                    <a:gd name="connsiteX16" fmla="*/ 316917 w 1053747"/>
                    <a:gd name="connsiteY16" fmla="*/ 364454 h 645717"/>
                    <a:gd name="connsiteX17" fmla="*/ 316917 w 1053747"/>
                    <a:gd name="connsiteY17" fmla="*/ 308994 h 645717"/>
                    <a:gd name="connsiteX18" fmla="*/ 245610 w 1053747"/>
                    <a:gd name="connsiteY18" fmla="*/ 336724 h 645717"/>
                    <a:gd name="connsiteX19" fmla="*/ 142612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4 h 645717"/>
                    <a:gd name="connsiteX22" fmla="*/ 7923 w 1053747"/>
                    <a:gd name="connsiteY22" fmla="*/ 447645 h 645717"/>
                    <a:gd name="connsiteX23" fmla="*/ 7923 w 1053747"/>
                    <a:gd name="connsiteY23" fmla="*/ 447645 h 645717"/>
                    <a:gd name="connsiteX24" fmla="*/ 95075 w 1053747"/>
                    <a:gd name="connsiteY24" fmla="*/ 562527 h 645717"/>
                    <a:gd name="connsiteX25" fmla="*/ 55460 w 1053747"/>
                    <a:gd name="connsiteY25" fmla="*/ 586296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7 h 645717"/>
                    <a:gd name="connsiteX28" fmla="*/ 47537 w 1053747"/>
                    <a:gd name="connsiteY28" fmla="*/ 645717 h 645717"/>
                    <a:gd name="connsiteX29" fmla="*/ 142612 w 1053747"/>
                    <a:gd name="connsiteY29" fmla="*/ 590257 h 645717"/>
                    <a:gd name="connsiteX30" fmla="*/ 336724 w 1053747"/>
                    <a:gd name="connsiteY30" fmla="*/ 629872 h 645717"/>
                    <a:gd name="connsiteX31" fmla="*/ 522912 w 1053747"/>
                    <a:gd name="connsiteY31" fmla="*/ 578373 h 645717"/>
                    <a:gd name="connsiteX32" fmla="*/ 590257 w 1053747"/>
                    <a:gd name="connsiteY32" fmla="*/ 530835 h 645717"/>
                    <a:gd name="connsiteX33" fmla="*/ 625910 w 1053747"/>
                    <a:gd name="connsiteY33" fmla="*/ 479336 h 645717"/>
                    <a:gd name="connsiteX34" fmla="*/ 637795 w 1053747"/>
                    <a:gd name="connsiteY34" fmla="*/ 427837 h 645717"/>
                    <a:gd name="connsiteX35" fmla="*/ 637795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2 w 1053747"/>
                    <a:gd name="connsiteY41" fmla="*/ 162420 h 645717"/>
                    <a:gd name="connsiteX42" fmla="*/ 796253 w 1053747"/>
                    <a:gd name="connsiteY42" fmla="*/ 170342 h 645717"/>
                    <a:gd name="connsiteX43" fmla="*/ 812099 w 1053747"/>
                    <a:gd name="connsiteY43" fmla="*/ 182227 h 645717"/>
                    <a:gd name="connsiteX44" fmla="*/ 816060 w 1053747"/>
                    <a:gd name="connsiteY44" fmla="*/ 190150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7 w 1053747"/>
                    <a:gd name="connsiteY48" fmla="*/ 312955 h 645717"/>
                    <a:gd name="connsiteX49" fmla="*/ 978480 w 1053747"/>
                    <a:gd name="connsiteY49" fmla="*/ 285225 h 645717"/>
                    <a:gd name="connsiteX50" fmla="*/ 1006210 w 1053747"/>
                    <a:gd name="connsiteY50" fmla="*/ 253533 h 645717"/>
                    <a:gd name="connsiteX51" fmla="*/ 1022056 w 1053747"/>
                    <a:gd name="connsiteY51" fmla="*/ 221842 h 645717"/>
                    <a:gd name="connsiteX52" fmla="*/ 1026017 w 1053747"/>
                    <a:gd name="connsiteY52" fmla="*/ 205996 h 645717"/>
                    <a:gd name="connsiteX53" fmla="*/ 1026017 w 1053747"/>
                    <a:gd name="connsiteY53" fmla="*/ 205996 h 645717"/>
                    <a:gd name="connsiteX54" fmla="*/ 1026017 w 1053747"/>
                    <a:gd name="connsiteY54" fmla="*/ 205996 h 645717"/>
                    <a:gd name="connsiteX55" fmla="*/ 1026017 w 1053747"/>
                    <a:gd name="connsiteY55" fmla="*/ 205996 h 645717"/>
                    <a:gd name="connsiteX56" fmla="*/ 1026017 w 1053747"/>
                    <a:gd name="connsiteY56" fmla="*/ 146574 h 645717"/>
                    <a:gd name="connsiteX57" fmla="*/ 1002249 w 1053747"/>
                    <a:gd name="connsiteY57" fmla="*/ 150535 h 645717"/>
                    <a:gd name="connsiteX58" fmla="*/ 1002249 w 1053747"/>
                    <a:gd name="connsiteY58" fmla="*/ 150535 h 645717"/>
                    <a:gd name="connsiteX59" fmla="*/ 954711 w 1053747"/>
                    <a:gd name="connsiteY59" fmla="*/ 110921 h 645717"/>
                    <a:gd name="connsiteX60" fmla="*/ 1045825 w 1053747"/>
                    <a:gd name="connsiteY60" fmla="*/ 59422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8" y="0"/>
                      </a:moveTo>
                      <a:lnTo>
                        <a:pt x="970557" y="23769"/>
                      </a:lnTo>
                      <a:lnTo>
                        <a:pt x="994326" y="31691"/>
                      </a:lnTo>
                      <a:lnTo>
                        <a:pt x="911135" y="79229"/>
                      </a:lnTo>
                      <a:cubicBezTo>
                        <a:pt x="843790" y="47537"/>
                        <a:pt x="776446" y="31691"/>
                        <a:pt x="705139" y="31691"/>
                      </a:cubicBezTo>
                      <a:cubicBezTo>
                        <a:pt x="633833" y="31691"/>
                        <a:pt x="566488" y="51499"/>
                        <a:pt x="507066" y="87152"/>
                      </a:cubicBezTo>
                      <a:cubicBezTo>
                        <a:pt x="483298" y="102998"/>
                        <a:pt x="463490" y="114882"/>
                        <a:pt x="447645" y="130728"/>
                      </a:cubicBezTo>
                      <a:cubicBezTo>
                        <a:pt x="431799" y="146574"/>
                        <a:pt x="419914" y="162420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4"/>
                        <a:pt x="415953" y="384262"/>
                        <a:pt x="411991" y="396145"/>
                      </a:cubicBezTo>
                      <a:cubicBezTo>
                        <a:pt x="411991" y="411992"/>
                        <a:pt x="404069" y="423876"/>
                        <a:pt x="392184" y="439722"/>
                      </a:cubicBezTo>
                      <a:cubicBezTo>
                        <a:pt x="380300" y="455567"/>
                        <a:pt x="364454" y="467452"/>
                        <a:pt x="344647" y="479336"/>
                      </a:cubicBezTo>
                      <a:cubicBezTo>
                        <a:pt x="305032" y="503105"/>
                        <a:pt x="273340" y="503105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2"/>
                      </a:cubicBezTo>
                      <a:cubicBezTo>
                        <a:pt x="237687" y="419914"/>
                        <a:pt x="265418" y="396145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3"/>
                        <a:pt x="39615" y="368415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3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7"/>
                      </a:lnTo>
                      <a:lnTo>
                        <a:pt x="47537" y="645717"/>
                      </a:lnTo>
                      <a:lnTo>
                        <a:pt x="142612" y="590257"/>
                      </a:lnTo>
                      <a:cubicBezTo>
                        <a:pt x="202034" y="617987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5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5"/>
                      </a:cubicBezTo>
                      <a:cubicBezTo>
                        <a:pt x="610064" y="514989"/>
                        <a:pt x="617987" y="495182"/>
                        <a:pt x="625910" y="479336"/>
                      </a:cubicBezTo>
                      <a:cubicBezTo>
                        <a:pt x="633833" y="459529"/>
                        <a:pt x="637795" y="443683"/>
                        <a:pt x="637795" y="427837"/>
                      </a:cubicBezTo>
                      <a:cubicBezTo>
                        <a:pt x="637795" y="411992"/>
                        <a:pt x="637795" y="392184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3"/>
                        <a:pt x="629872" y="273341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3"/>
                        <a:pt x="641756" y="213919"/>
                        <a:pt x="649679" y="205996"/>
                      </a:cubicBezTo>
                      <a:cubicBezTo>
                        <a:pt x="657602" y="198073"/>
                        <a:pt x="669486" y="186188"/>
                        <a:pt x="685332" y="178266"/>
                      </a:cubicBezTo>
                      <a:cubicBezTo>
                        <a:pt x="701178" y="170342"/>
                        <a:pt x="720985" y="162420"/>
                        <a:pt x="740792" y="162420"/>
                      </a:cubicBezTo>
                      <a:cubicBezTo>
                        <a:pt x="760600" y="158458"/>
                        <a:pt x="780407" y="162420"/>
                        <a:pt x="796253" y="170342"/>
                      </a:cubicBezTo>
                      <a:cubicBezTo>
                        <a:pt x="804176" y="174304"/>
                        <a:pt x="808137" y="178266"/>
                        <a:pt x="812099" y="182227"/>
                      </a:cubicBezTo>
                      <a:cubicBezTo>
                        <a:pt x="816060" y="186188"/>
                        <a:pt x="816060" y="190150"/>
                        <a:pt x="816060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7" y="312955"/>
                      </a:cubicBezTo>
                      <a:cubicBezTo>
                        <a:pt x="954711" y="305032"/>
                        <a:pt x="966595" y="297109"/>
                        <a:pt x="978480" y="285225"/>
                      </a:cubicBezTo>
                      <a:cubicBezTo>
                        <a:pt x="990364" y="273341"/>
                        <a:pt x="998287" y="265418"/>
                        <a:pt x="1006210" y="253533"/>
                      </a:cubicBezTo>
                      <a:cubicBezTo>
                        <a:pt x="1014133" y="245610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6574"/>
                      </a:lnTo>
                      <a:lnTo>
                        <a:pt x="1002249" y="150535"/>
                      </a:lnTo>
                      <a:cubicBezTo>
                        <a:pt x="1002249" y="150535"/>
                        <a:pt x="1002249" y="150535"/>
                        <a:pt x="1002249" y="150535"/>
                      </a:cubicBezTo>
                      <a:cubicBezTo>
                        <a:pt x="990364" y="138651"/>
                        <a:pt x="974519" y="122805"/>
                        <a:pt x="954711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57" name="Freeform: Shape 456">
                  <a:extLst>
                    <a:ext uri="{FF2B5EF4-FFF2-40B4-BE49-F238E27FC236}">
                      <a16:creationId xmlns:a16="http://schemas.microsoft.com/office/drawing/2014/main" id="{BA9A183F-0956-4108-8F16-2A18C310BB91}"/>
                    </a:ext>
                  </a:extLst>
                </p:cNvPr>
                <p:cNvSpPr/>
                <p:nvPr/>
              </p:nvSpPr>
              <p:spPr>
                <a:xfrm>
                  <a:off x="5947931" y="6511198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2 w 1049786"/>
                    <a:gd name="connsiteY5" fmla="*/ 411991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1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2 w 1049786"/>
                    <a:gd name="connsiteY13" fmla="*/ 150535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9 h 610064"/>
                    <a:gd name="connsiteX18" fmla="*/ 998288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8 w 1049786"/>
                    <a:gd name="connsiteY22" fmla="*/ 154497 h 610064"/>
                    <a:gd name="connsiteX23" fmla="*/ 1026018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3 h 610064"/>
                    <a:gd name="connsiteX26" fmla="*/ 946788 w 1049786"/>
                    <a:gd name="connsiteY26" fmla="*/ 281263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4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5 w 1049786"/>
                    <a:gd name="connsiteY34" fmla="*/ 134689 h 610064"/>
                    <a:gd name="connsiteX35" fmla="*/ 744754 w 1049786"/>
                    <a:gd name="connsiteY35" fmla="*/ 126767 h 610064"/>
                    <a:gd name="connsiteX36" fmla="*/ 689294 w 1049786"/>
                    <a:gd name="connsiteY36" fmla="*/ 142612 h 610064"/>
                    <a:gd name="connsiteX37" fmla="*/ 653641 w 1049786"/>
                    <a:gd name="connsiteY37" fmla="*/ 170342 h 610064"/>
                    <a:gd name="connsiteX38" fmla="*/ 637795 w 1049786"/>
                    <a:gd name="connsiteY38" fmla="*/ 202034 h 610064"/>
                    <a:gd name="connsiteX39" fmla="*/ 633833 w 1049786"/>
                    <a:gd name="connsiteY39" fmla="*/ 229764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4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2" y="411991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5" y="451606"/>
                      </a:cubicBezTo>
                      <a:cubicBezTo>
                        <a:pt x="360493" y="439721"/>
                        <a:pt x="376338" y="423876"/>
                        <a:pt x="388223" y="411991"/>
                      </a:cubicBezTo>
                      <a:cubicBezTo>
                        <a:pt x="400107" y="396146"/>
                        <a:pt x="404069" y="384261"/>
                        <a:pt x="408030" y="368416"/>
                      </a:cubicBezTo>
                      <a:cubicBezTo>
                        <a:pt x="408030" y="352569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2" y="150535"/>
                      </a:cubicBezTo>
                      <a:cubicBezTo>
                        <a:pt x="419914" y="134689"/>
                        <a:pt x="427838" y="118844"/>
                        <a:pt x="443683" y="102998"/>
                      </a:cubicBezTo>
                      <a:cubicBezTo>
                        <a:pt x="459529" y="87152"/>
                        <a:pt x="479336" y="75267"/>
                        <a:pt x="503105" y="59422"/>
                      </a:cubicBezTo>
                      <a:cubicBezTo>
                        <a:pt x="566489" y="23769"/>
                        <a:pt x="629872" y="7923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9"/>
                      </a:cubicBezTo>
                      <a:lnTo>
                        <a:pt x="998288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3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8" y="146574"/>
                        <a:pt x="1026018" y="154497"/>
                      </a:cubicBezTo>
                      <a:cubicBezTo>
                        <a:pt x="1029979" y="166381"/>
                        <a:pt x="1029979" y="178266"/>
                        <a:pt x="1026018" y="190150"/>
                      </a:cubicBezTo>
                      <a:cubicBezTo>
                        <a:pt x="1022056" y="202034"/>
                        <a:pt x="1018095" y="213918"/>
                        <a:pt x="1010172" y="221842"/>
                      </a:cubicBezTo>
                      <a:cubicBezTo>
                        <a:pt x="1002249" y="229764"/>
                        <a:pt x="994326" y="241649"/>
                        <a:pt x="982442" y="253533"/>
                      </a:cubicBezTo>
                      <a:cubicBezTo>
                        <a:pt x="970557" y="265418"/>
                        <a:pt x="958673" y="273340"/>
                        <a:pt x="946788" y="281263"/>
                      </a:cubicBezTo>
                      <a:cubicBezTo>
                        <a:pt x="934904" y="289186"/>
                        <a:pt x="923020" y="297109"/>
                        <a:pt x="907174" y="305032"/>
                      </a:cubicBezTo>
                      <a:lnTo>
                        <a:pt x="736831" y="229764"/>
                      </a:lnTo>
                      <a:cubicBezTo>
                        <a:pt x="748716" y="221842"/>
                        <a:pt x="760600" y="213918"/>
                        <a:pt x="768523" y="209957"/>
                      </a:cubicBezTo>
                      <a:cubicBezTo>
                        <a:pt x="776446" y="205996"/>
                        <a:pt x="784369" y="198073"/>
                        <a:pt x="792292" y="194111"/>
                      </a:cubicBezTo>
                      <a:cubicBezTo>
                        <a:pt x="800215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2"/>
                        <a:pt x="820022" y="162420"/>
                      </a:cubicBezTo>
                      <a:cubicBezTo>
                        <a:pt x="820022" y="158458"/>
                        <a:pt x="820022" y="150535"/>
                        <a:pt x="816060" y="146574"/>
                      </a:cubicBezTo>
                      <a:cubicBezTo>
                        <a:pt x="812099" y="142612"/>
                        <a:pt x="808137" y="138651"/>
                        <a:pt x="800215" y="134689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89"/>
                        <a:pt x="689294" y="142612"/>
                      </a:cubicBezTo>
                      <a:cubicBezTo>
                        <a:pt x="673448" y="150535"/>
                        <a:pt x="661564" y="158458"/>
                        <a:pt x="653641" y="170342"/>
                      </a:cubicBezTo>
                      <a:cubicBezTo>
                        <a:pt x="645718" y="178266"/>
                        <a:pt x="637795" y="190150"/>
                        <a:pt x="637795" y="202034"/>
                      </a:cubicBezTo>
                      <a:cubicBezTo>
                        <a:pt x="633833" y="213918"/>
                        <a:pt x="633833" y="221842"/>
                        <a:pt x="633833" y="229764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0"/>
                        <a:pt x="610065" y="479336"/>
                        <a:pt x="594219" y="495182"/>
                      </a:cubicBezTo>
                      <a:cubicBezTo>
                        <a:pt x="578373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2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9" y="610064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7" name="Graphic 3">
                <a:extLst>
                  <a:ext uri="{FF2B5EF4-FFF2-40B4-BE49-F238E27FC236}">
                    <a16:creationId xmlns:a16="http://schemas.microsoft.com/office/drawing/2014/main" id="{A5DA94D9-5C13-4EF0-886C-2C00CC48CDF9}"/>
                  </a:ext>
                </a:extLst>
              </p:cNvPr>
              <p:cNvGrpSpPr/>
              <p:nvPr/>
            </p:nvGrpSpPr>
            <p:grpSpPr>
              <a:xfrm>
                <a:off x="4937759" y="5705041"/>
                <a:ext cx="3043051" cy="2000536"/>
                <a:chOff x="4937759" y="5705041"/>
                <a:chExt cx="3043051" cy="2000536"/>
              </a:xfrm>
              <a:solidFill>
                <a:srgbClr val="000000"/>
              </a:solidFill>
            </p:grpSpPr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C946BCA6-1B0E-4DA4-8EC4-5712E3744611}"/>
                    </a:ext>
                  </a:extLst>
                </p:cNvPr>
                <p:cNvSpPr/>
                <p:nvPr/>
              </p:nvSpPr>
              <p:spPr>
                <a:xfrm>
                  <a:off x="4937759" y="5954613"/>
                  <a:ext cx="3042399" cy="1750964"/>
                </a:xfrm>
                <a:custGeom>
                  <a:avLst/>
                  <a:gdLst>
                    <a:gd name="connsiteX0" fmla="*/ 3042399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399" y="627891"/>
                      </a:moveTo>
                      <a:lnTo>
                        <a:pt x="2979016" y="627891"/>
                      </a:lnTo>
                      <a:cubicBezTo>
                        <a:pt x="2911672" y="493201"/>
                        <a:pt x="2780944" y="362474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4"/>
                        <a:pt x="134690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0"/>
                      </a:cubicBezTo>
                      <a:cubicBezTo>
                        <a:pt x="1037902" y="1836136"/>
                        <a:pt x="1996575" y="1836136"/>
                        <a:pt x="2590793" y="1495450"/>
                      </a:cubicBezTo>
                      <a:cubicBezTo>
                        <a:pt x="2887903" y="1325108"/>
                        <a:pt x="3034477" y="1099305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4B97959C-B8CF-4D77-A348-D7D4ADA1C33C}"/>
                    </a:ext>
                  </a:extLst>
                </p:cNvPr>
                <p:cNvSpPr/>
                <p:nvPr/>
              </p:nvSpPr>
              <p:spPr>
                <a:xfrm>
                  <a:off x="4941721" y="5972440"/>
                  <a:ext cx="1192398" cy="1707388"/>
                </a:xfrm>
                <a:custGeom>
                  <a:avLst/>
                  <a:gdLst>
                    <a:gd name="connsiteX0" fmla="*/ 1192399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2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6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20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9ECEC696-8C27-4076-8474-96B7F9BEF39C}"/>
                    </a:ext>
                  </a:extLst>
                </p:cNvPr>
                <p:cNvSpPr/>
                <p:nvPr/>
              </p:nvSpPr>
              <p:spPr>
                <a:xfrm>
                  <a:off x="7536476" y="6257665"/>
                  <a:ext cx="443683" cy="1188436"/>
                </a:xfrm>
                <a:custGeom>
                  <a:avLst/>
                  <a:gdLst>
                    <a:gd name="connsiteX0" fmla="*/ 3962 w 443683"/>
                    <a:gd name="connsiteY0" fmla="*/ 1188437 h 1188436"/>
                    <a:gd name="connsiteX1" fmla="*/ 443683 w 443683"/>
                    <a:gd name="connsiteY1" fmla="*/ 570450 h 1188436"/>
                    <a:gd name="connsiteX2" fmla="*/ 443683 w 443683"/>
                    <a:gd name="connsiteY2" fmla="*/ 320878 h 1188436"/>
                    <a:gd name="connsiteX3" fmla="*/ 380300 w 443683"/>
                    <a:gd name="connsiteY3" fmla="*/ 320878 h 1188436"/>
                    <a:gd name="connsiteX4" fmla="*/ 75268 w 443683"/>
                    <a:gd name="connsiteY4" fmla="*/ 0 h 1188436"/>
                    <a:gd name="connsiteX5" fmla="*/ 0 w 443683"/>
                    <a:gd name="connsiteY5" fmla="*/ 0 h 1188436"/>
                    <a:gd name="connsiteX6" fmla="*/ 0 w 443683"/>
                    <a:gd name="connsiteY6" fmla="*/ 1188437 h 118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6">
                      <a:moveTo>
                        <a:pt x="3962" y="1188437"/>
                      </a:moveTo>
                      <a:cubicBezTo>
                        <a:pt x="297109" y="1018095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8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436" name="Graphic 3">
                  <a:extLst>
                    <a:ext uri="{FF2B5EF4-FFF2-40B4-BE49-F238E27FC236}">
                      <a16:creationId xmlns:a16="http://schemas.microsoft.com/office/drawing/2014/main" id="{EFF30F51-795E-48D2-A830-2D2BA637733B}"/>
                    </a:ext>
                  </a:extLst>
                </p:cNvPr>
                <p:cNvGrpSpPr/>
                <p:nvPr/>
              </p:nvGrpSpPr>
              <p:grpSpPr>
                <a:xfrm>
                  <a:off x="4985297" y="6031862"/>
                  <a:ext cx="2915632" cy="1671734"/>
                  <a:chOff x="4985297" y="6031862"/>
                  <a:chExt cx="2915632" cy="1671734"/>
                </a:xfrm>
                <a:solidFill>
                  <a:srgbClr val="E8A200"/>
                </a:solidFill>
              </p:grpSpPr>
              <p:sp>
                <p:nvSpPr>
                  <p:cNvPr id="444" name="Freeform: Shape 443">
                    <a:extLst>
                      <a:ext uri="{FF2B5EF4-FFF2-40B4-BE49-F238E27FC236}">
                        <a16:creationId xmlns:a16="http://schemas.microsoft.com/office/drawing/2014/main" id="{FF5458C7-A0C6-4EAC-840D-E2F5A3492512}"/>
                      </a:ext>
                    </a:extLst>
                  </p:cNvPr>
                  <p:cNvSpPr/>
                  <p:nvPr/>
                </p:nvSpPr>
                <p:spPr>
                  <a:xfrm>
                    <a:off x="7833585" y="6455738"/>
                    <a:ext cx="67344" cy="744753"/>
                  </a:xfrm>
                  <a:custGeom>
                    <a:avLst/>
                    <a:gdLst>
                      <a:gd name="connsiteX0" fmla="*/ 67345 w 67344"/>
                      <a:gd name="connsiteY0" fmla="*/ 95075 h 744753"/>
                      <a:gd name="connsiteX1" fmla="*/ 0 w 67344"/>
                      <a:gd name="connsiteY1" fmla="*/ 0 h 744753"/>
                      <a:gd name="connsiteX2" fmla="*/ 0 w 67344"/>
                      <a:gd name="connsiteY2" fmla="*/ 744754 h 744753"/>
                      <a:gd name="connsiteX3" fmla="*/ 67345 w 67344"/>
                      <a:gd name="connsiteY3" fmla="*/ 649679 h 744753"/>
                      <a:gd name="connsiteX4" fmla="*/ 67345 w 67344"/>
                      <a:gd name="connsiteY4" fmla="*/ 95075 h 744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3">
                        <a:moveTo>
                          <a:pt x="67345" y="95075"/>
                        </a:moveTo>
                        <a:cubicBezTo>
                          <a:pt x="47537" y="63383"/>
                          <a:pt x="27730" y="31691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5" name="Freeform: Shape 444">
                    <a:extLst>
                      <a:ext uri="{FF2B5EF4-FFF2-40B4-BE49-F238E27FC236}">
                        <a16:creationId xmlns:a16="http://schemas.microsoft.com/office/drawing/2014/main" id="{483ED599-86D8-44CB-97DA-F8BBCE4722EC}"/>
                      </a:ext>
                    </a:extLst>
                  </p:cNvPr>
                  <p:cNvSpPr/>
                  <p:nvPr/>
                </p:nvSpPr>
                <p:spPr>
                  <a:xfrm>
                    <a:off x="5175447" y="6031862"/>
                    <a:ext cx="2551178" cy="1671734"/>
                  </a:xfrm>
                  <a:custGeom>
                    <a:avLst/>
                    <a:gdLst>
                      <a:gd name="connsiteX0" fmla="*/ 213919 w 2551178"/>
                      <a:gd name="connsiteY0" fmla="*/ 178266 h 1671734"/>
                      <a:gd name="connsiteX1" fmla="*/ 0 w 2551178"/>
                      <a:gd name="connsiteY1" fmla="*/ 332763 h 1671734"/>
                      <a:gd name="connsiteX2" fmla="*/ 0 w 2551178"/>
                      <a:gd name="connsiteY2" fmla="*/ 1263705 h 1671734"/>
                      <a:gd name="connsiteX3" fmla="*/ 67345 w 2551178"/>
                      <a:gd name="connsiteY3" fmla="*/ 1319166 h 1671734"/>
                      <a:gd name="connsiteX4" fmla="*/ 67345 w 2551178"/>
                      <a:gd name="connsiteY4" fmla="*/ 308994 h 1671734"/>
                      <a:gd name="connsiteX5" fmla="*/ 190150 w 2551178"/>
                      <a:gd name="connsiteY5" fmla="*/ 308994 h 1671734"/>
                      <a:gd name="connsiteX6" fmla="*/ 190150 w 2551178"/>
                      <a:gd name="connsiteY6" fmla="*/ 1402356 h 1671734"/>
                      <a:gd name="connsiteX7" fmla="*/ 213919 w 2551178"/>
                      <a:gd name="connsiteY7" fmla="*/ 1414240 h 1671734"/>
                      <a:gd name="connsiteX8" fmla="*/ 257495 w 2551178"/>
                      <a:gd name="connsiteY8" fmla="*/ 1438009 h 1671734"/>
                      <a:gd name="connsiteX9" fmla="*/ 257495 w 2551178"/>
                      <a:gd name="connsiteY9" fmla="*/ 305032 h 1671734"/>
                      <a:gd name="connsiteX10" fmla="*/ 380300 w 2551178"/>
                      <a:gd name="connsiteY10" fmla="*/ 305032 h 1671734"/>
                      <a:gd name="connsiteX11" fmla="*/ 380300 w 2551178"/>
                      <a:gd name="connsiteY11" fmla="*/ 1497431 h 1671734"/>
                      <a:gd name="connsiteX12" fmla="*/ 447645 w 2551178"/>
                      <a:gd name="connsiteY12" fmla="*/ 1525161 h 1671734"/>
                      <a:gd name="connsiteX13" fmla="*/ 447645 w 2551178"/>
                      <a:gd name="connsiteY13" fmla="*/ 308994 h 1671734"/>
                      <a:gd name="connsiteX14" fmla="*/ 570450 w 2551178"/>
                      <a:gd name="connsiteY14" fmla="*/ 308994 h 1671734"/>
                      <a:gd name="connsiteX15" fmla="*/ 570450 w 2551178"/>
                      <a:gd name="connsiteY15" fmla="*/ 1568737 h 1671734"/>
                      <a:gd name="connsiteX16" fmla="*/ 637795 w 2551178"/>
                      <a:gd name="connsiteY16" fmla="*/ 1588545 h 1671734"/>
                      <a:gd name="connsiteX17" fmla="*/ 637795 w 2551178"/>
                      <a:gd name="connsiteY17" fmla="*/ 308994 h 1671734"/>
                      <a:gd name="connsiteX18" fmla="*/ 760600 w 2551178"/>
                      <a:gd name="connsiteY18" fmla="*/ 308994 h 1671734"/>
                      <a:gd name="connsiteX19" fmla="*/ 760600 w 2551178"/>
                      <a:gd name="connsiteY19" fmla="*/ 1620237 h 1671734"/>
                      <a:gd name="connsiteX20" fmla="*/ 827945 w 2551178"/>
                      <a:gd name="connsiteY20" fmla="*/ 1632120 h 1671734"/>
                      <a:gd name="connsiteX21" fmla="*/ 827945 w 2551178"/>
                      <a:gd name="connsiteY21" fmla="*/ 308994 h 1671734"/>
                      <a:gd name="connsiteX22" fmla="*/ 950750 w 2551178"/>
                      <a:gd name="connsiteY22" fmla="*/ 308994 h 1671734"/>
                      <a:gd name="connsiteX23" fmla="*/ 950750 w 2551178"/>
                      <a:gd name="connsiteY23" fmla="*/ 1651928 h 1671734"/>
                      <a:gd name="connsiteX24" fmla="*/ 1018095 w 2551178"/>
                      <a:gd name="connsiteY24" fmla="*/ 1659851 h 1671734"/>
                      <a:gd name="connsiteX25" fmla="*/ 1018095 w 2551178"/>
                      <a:gd name="connsiteY25" fmla="*/ 308994 h 1671734"/>
                      <a:gd name="connsiteX26" fmla="*/ 1140900 w 2551178"/>
                      <a:gd name="connsiteY26" fmla="*/ 308994 h 1671734"/>
                      <a:gd name="connsiteX27" fmla="*/ 1140900 w 2551178"/>
                      <a:gd name="connsiteY27" fmla="*/ 1667774 h 1671734"/>
                      <a:gd name="connsiteX28" fmla="*/ 1208245 w 2551178"/>
                      <a:gd name="connsiteY28" fmla="*/ 1671735 h 1671734"/>
                      <a:gd name="connsiteX29" fmla="*/ 1208245 w 2551178"/>
                      <a:gd name="connsiteY29" fmla="*/ 308994 h 1671734"/>
                      <a:gd name="connsiteX30" fmla="*/ 1331050 w 2551178"/>
                      <a:gd name="connsiteY30" fmla="*/ 308994 h 1671734"/>
                      <a:gd name="connsiteX31" fmla="*/ 1331050 w 2551178"/>
                      <a:gd name="connsiteY31" fmla="*/ 1671735 h 1671734"/>
                      <a:gd name="connsiteX32" fmla="*/ 1398395 w 2551178"/>
                      <a:gd name="connsiteY32" fmla="*/ 1671735 h 1671734"/>
                      <a:gd name="connsiteX33" fmla="*/ 1398395 w 2551178"/>
                      <a:gd name="connsiteY33" fmla="*/ 308994 h 1671734"/>
                      <a:gd name="connsiteX34" fmla="*/ 1521200 w 2551178"/>
                      <a:gd name="connsiteY34" fmla="*/ 308994 h 1671734"/>
                      <a:gd name="connsiteX35" fmla="*/ 1521200 w 2551178"/>
                      <a:gd name="connsiteY35" fmla="*/ 1663812 h 1671734"/>
                      <a:gd name="connsiteX36" fmla="*/ 1588544 w 2551178"/>
                      <a:gd name="connsiteY36" fmla="*/ 1655889 h 1671734"/>
                      <a:gd name="connsiteX37" fmla="*/ 1588544 w 2551178"/>
                      <a:gd name="connsiteY37" fmla="*/ 308994 h 1671734"/>
                      <a:gd name="connsiteX38" fmla="*/ 1711350 w 2551178"/>
                      <a:gd name="connsiteY38" fmla="*/ 308994 h 1671734"/>
                      <a:gd name="connsiteX39" fmla="*/ 1711350 w 2551178"/>
                      <a:gd name="connsiteY39" fmla="*/ 1640044 h 1671734"/>
                      <a:gd name="connsiteX40" fmla="*/ 1778695 w 2551178"/>
                      <a:gd name="connsiteY40" fmla="*/ 1628159 h 1671734"/>
                      <a:gd name="connsiteX41" fmla="*/ 1778695 w 2551178"/>
                      <a:gd name="connsiteY41" fmla="*/ 312955 h 1671734"/>
                      <a:gd name="connsiteX42" fmla="*/ 1901500 w 2551178"/>
                      <a:gd name="connsiteY42" fmla="*/ 312955 h 1671734"/>
                      <a:gd name="connsiteX43" fmla="*/ 1901500 w 2551178"/>
                      <a:gd name="connsiteY43" fmla="*/ 1600429 h 1671734"/>
                      <a:gd name="connsiteX44" fmla="*/ 1968845 w 2551178"/>
                      <a:gd name="connsiteY44" fmla="*/ 1580622 h 1671734"/>
                      <a:gd name="connsiteX45" fmla="*/ 1968845 w 2551178"/>
                      <a:gd name="connsiteY45" fmla="*/ 308994 h 1671734"/>
                      <a:gd name="connsiteX46" fmla="*/ 2091650 w 2551178"/>
                      <a:gd name="connsiteY46" fmla="*/ 308994 h 1671734"/>
                      <a:gd name="connsiteX47" fmla="*/ 2091650 w 2551178"/>
                      <a:gd name="connsiteY47" fmla="*/ 1541007 h 1671734"/>
                      <a:gd name="connsiteX48" fmla="*/ 2158995 w 2551178"/>
                      <a:gd name="connsiteY48" fmla="*/ 1517238 h 1671734"/>
                      <a:gd name="connsiteX49" fmla="*/ 2158995 w 2551178"/>
                      <a:gd name="connsiteY49" fmla="*/ 312955 h 1671734"/>
                      <a:gd name="connsiteX50" fmla="*/ 2281800 w 2551178"/>
                      <a:gd name="connsiteY50" fmla="*/ 312955 h 1671734"/>
                      <a:gd name="connsiteX51" fmla="*/ 2281800 w 2551178"/>
                      <a:gd name="connsiteY51" fmla="*/ 1461778 h 1671734"/>
                      <a:gd name="connsiteX52" fmla="*/ 2349145 w 2551178"/>
                      <a:gd name="connsiteY52" fmla="*/ 1426125 h 1671734"/>
                      <a:gd name="connsiteX53" fmla="*/ 2349145 w 2551178"/>
                      <a:gd name="connsiteY53" fmla="*/ 312955 h 1671734"/>
                      <a:gd name="connsiteX54" fmla="*/ 2471950 w 2551178"/>
                      <a:gd name="connsiteY54" fmla="*/ 312955 h 1671734"/>
                      <a:gd name="connsiteX55" fmla="*/ 2471950 w 2551178"/>
                      <a:gd name="connsiteY55" fmla="*/ 1350857 h 1671734"/>
                      <a:gd name="connsiteX56" fmla="*/ 2539294 w 2551178"/>
                      <a:gd name="connsiteY56" fmla="*/ 1299358 h 1671734"/>
                      <a:gd name="connsiteX57" fmla="*/ 2539294 w 2551178"/>
                      <a:gd name="connsiteY57" fmla="*/ 312955 h 1671734"/>
                      <a:gd name="connsiteX58" fmla="*/ 2551179 w 2551178"/>
                      <a:gd name="connsiteY58" fmla="*/ 312955 h 1671734"/>
                      <a:gd name="connsiteX59" fmla="*/ 2364990 w 2551178"/>
                      <a:gd name="connsiteY59" fmla="*/ 182227 h 1671734"/>
                      <a:gd name="connsiteX60" fmla="*/ 1897538 w 2551178"/>
                      <a:gd name="connsiteY60" fmla="*/ 0 h 1671734"/>
                      <a:gd name="connsiteX61" fmla="*/ 677409 w 2551178"/>
                      <a:gd name="connsiteY61" fmla="*/ 0 h 1671734"/>
                      <a:gd name="connsiteX62" fmla="*/ 213919 w 2551178"/>
                      <a:gd name="connsiteY62" fmla="*/ 178266 h 1671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1734">
                        <a:moveTo>
                          <a:pt x="213919" y="178266"/>
                        </a:moveTo>
                        <a:cubicBezTo>
                          <a:pt x="130728" y="225803"/>
                          <a:pt x="63383" y="277302"/>
                          <a:pt x="0" y="332763"/>
                        </a:cubicBezTo>
                        <a:lnTo>
                          <a:pt x="0" y="1263705"/>
                        </a:lnTo>
                        <a:cubicBezTo>
                          <a:pt x="19807" y="1283513"/>
                          <a:pt x="43576" y="1299358"/>
                          <a:pt x="67345" y="1319166"/>
                        </a:cubicBezTo>
                        <a:lnTo>
                          <a:pt x="67345" y="308994"/>
                        </a:lnTo>
                        <a:lnTo>
                          <a:pt x="190150" y="308994"/>
                        </a:lnTo>
                        <a:lnTo>
                          <a:pt x="190150" y="1402356"/>
                        </a:lnTo>
                        <a:cubicBezTo>
                          <a:pt x="198073" y="1406317"/>
                          <a:pt x="205996" y="1410279"/>
                          <a:pt x="213919" y="1414240"/>
                        </a:cubicBezTo>
                        <a:cubicBezTo>
                          <a:pt x="229765" y="1422164"/>
                          <a:pt x="241649" y="1430086"/>
                          <a:pt x="257495" y="1438009"/>
                        </a:cubicBezTo>
                        <a:lnTo>
                          <a:pt x="257495" y="305032"/>
                        </a:lnTo>
                        <a:lnTo>
                          <a:pt x="380300" y="305032"/>
                        </a:lnTo>
                        <a:lnTo>
                          <a:pt x="380300" y="1497431"/>
                        </a:lnTo>
                        <a:cubicBezTo>
                          <a:pt x="400107" y="1505354"/>
                          <a:pt x="423876" y="1517238"/>
                          <a:pt x="447645" y="1525161"/>
                        </a:cubicBezTo>
                        <a:lnTo>
                          <a:pt x="447645" y="308994"/>
                        </a:lnTo>
                        <a:lnTo>
                          <a:pt x="570450" y="308994"/>
                        </a:lnTo>
                        <a:lnTo>
                          <a:pt x="570450" y="1568737"/>
                        </a:lnTo>
                        <a:cubicBezTo>
                          <a:pt x="590257" y="1576660"/>
                          <a:pt x="614026" y="1580622"/>
                          <a:pt x="637795" y="1588545"/>
                        </a:cubicBezTo>
                        <a:lnTo>
                          <a:pt x="637795" y="308994"/>
                        </a:lnTo>
                        <a:lnTo>
                          <a:pt x="760600" y="308994"/>
                        </a:lnTo>
                        <a:lnTo>
                          <a:pt x="760600" y="1620237"/>
                        </a:lnTo>
                        <a:cubicBezTo>
                          <a:pt x="784369" y="1624198"/>
                          <a:pt x="804176" y="1628159"/>
                          <a:pt x="827945" y="1632120"/>
                        </a:cubicBezTo>
                        <a:lnTo>
                          <a:pt x="827945" y="308994"/>
                        </a:lnTo>
                        <a:lnTo>
                          <a:pt x="950750" y="308994"/>
                        </a:lnTo>
                        <a:lnTo>
                          <a:pt x="950750" y="1651928"/>
                        </a:lnTo>
                        <a:cubicBezTo>
                          <a:pt x="974519" y="1655889"/>
                          <a:pt x="994326" y="1655889"/>
                          <a:pt x="1018095" y="1659851"/>
                        </a:cubicBezTo>
                        <a:lnTo>
                          <a:pt x="1018095" y="308994"/>
                        </a:lnTo>
                        <a:lnTo>
                          <a:pt x="1140900" y="308994"/>
                        </a:lnTo>
                        <a:lnTo>
                          <a:pt x="1140900" y="1667774"/>
                        </a:lnTo>
                        <a:cubicBezTo>
                          <a:pt x="1164669" y="1667774"/>
                          <a:pt x="1184476" y="1671735"/>
                          <a:pt x="1208245" y="1671735"/>
                        </a:cubicBezTo>
                        <a:lnTo>
                          <a:pt x="1208245" y="308994"/>
                        </a:lnTo>
                        <a:lnTo>
                          <a:pt x="1331050" y="308994"/>
                        </a:lnTo>
                        <a:lnTo>
                          <a:pt x="1331050" y="1671735"/>
                        </a:lnTo>
                        <a:cubicBezTo>
                          <a:pt x="1354819" y="1671735"/>
                          <a:pt x="1374626" y="1671735"/>
                          <a:pt x="1398395" y="1671735"/>
                        </a:cubicBezTo>
                        <a:lnTo>
                          <a:pt x="1398395" y="308994"/>
                        </a:lnTo>
                        <a:lnTo>
                          <a:pt x="1521200" y="308994"/>
                        </a:lnTo>
                        <a:lnTo>
                          <a:pt x="1521200" y="1663812"/>
                        </a:lnTo>
                        <a:cubicBezTo>
                          <a:pt x="1544969" y="1659851"/>
                          <a:pt x="1564776" y="1659851"/>
                          <a:pt x="1588544" y="1655889"/>
                        </a:cubicBezTo>
                        <a:lnTo>
                          <a:pt x="1588544" y="308994"/>
                        </a:lnTo>
                        <a:lnTo>
                          <a:pt x="1711350" y="308994"/>
                        </a:lnTo>
                        <a:lnTo>
                          <a:pt x="1711350" y="1640044"/>
                        </a:lnTo>
                        <a:cubicBezTo>
                          <a:pt x="1735119" y="1636082"/>
                          <a:pt x="1754926" y="1632120"/>
                          <a:pt x="1778695" y="1628159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8" y="1596468"/>
                          <a:pt x="1945076" y="1588545"/>
                          <a:pt x="1968845" y="1580622"/>
                        </a:cubicBezTo>
                        <a:lnTo>
                          <a:pt x="1968845" y="308994"/>
                        </a:lnTo>
                        <a:lnTo>
                          <a:pt x="2091650" y="308994"/>
                        </a:lnTo>
                        <a:lnTo>
                          <a:pt x="2091650" y="1541007"/>
                        </a:lnTo>
                        <a:cubicBezTo>
                          <a:pt x="2115419" y="1533084"/>
                          <a:pt x="2135226" y="1525161"/>
                          <a:pt x="2158995" y="1517238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9" y="1449894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4" y="1299358"/>
                        </a:cubicBezTo>
                        <a:lnTo>
                          <a:pt x="2539294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77409" y="0"/>
                        </a:lnTo>
                        <a:cubicBezTo>
                          <a:pt x="511028" y="35653"/>
                          <a:pt x="352570" y="99036"/>
                          <a:pt x="213919" y="178266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6" name="Freeform: Shape 445">
                    <a:extLst>
                      <a:ext uri="{FF2B5EF4-FFF2-40B4-BE49-F238E27FC236}">
                        <a16:creationId xmlns:a16="http://schemas.microsoft.com/office/drawing/2014/main" id="{FFD9363C-173F-4D40-A69E-235568EAA725}"/>
                      </a:ext>
                    </a:extLst>
                  </p:cNvPr>
                  <p:cNvSpPr/>
                  <p:nvPr/>
                </p:nvSpPr>
                <p:spPr>
                  <a:xfrm>
                    <a:off x="4985297" y="6503275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5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C07E5B3E-C6F5-496C-AA65-764CF183049A}"/>
                    </a:ext>
                  </a:extLst>
                </p:cNvPr>
                <p:cNvSpPr/>
                <p:nvPr/>
              </p:nvSpPr>
              <p:spPr>
                <a:xfrm>
                  <a:off x="4943702" y="5705041"/>
                  <a:ext cx="3035467" cy="1750964"/>
                </a:xfrm>
                <a:custGeom>
                  <a:avLst/>
                  <a:gdLst>
                    <a:gd name="connsiteX0" fmla="*/ 2592774 w 3035467"/>
                    <a:gd name="connsiteY0" fmla="*/ 1495450 h 1750964"/>
                    <a:gd name="connsiteX1" fmla="*/ 445664 w 3035467"/>
                    <a:gd name="connsiteY1" fmla="*/ 1495450 h 1750964"/>
                    <a:gd name="connsiteX2" fmla="*/ 445664 w 3035467"/>
                    <a:gd name="connsiteY2" fmla="*/ 255514 h 1750964"/>
                    <a:gd name="connsiteX3" fmla="*/ 2592774 w 3035467"/>
                    <a:gd name="connsiteY3" fmla="*/ 255514 h 1750964"/>
                    <a:gd name="connsiteX4" fmla="*/ 2592774 w 303546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3032" y="600161"/>
                        <a:pt x="3183032" y="1154765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id="{C1EC9C6B-36DA-4CF1-B35B-AFA474882281}"/>
                    </a:ext>
                  </a:extLst>
                </p:cNvPr>
                <p:cNvSpPr/>
                <p:nvPr/>
              </p:nvSpPr>
              <p:spPr>
                <a:xfrm>
                  <a:off x="4945536" y="5705290"/>
                  <a:ext cx="2301900" cy="1283015"/>
                </a:xfrm>
                <a:custGeom>
                  <a:avLst/>
                  <a:gdLst>
                    <a:gd name="connsiteX0" fmla="*/ 1858070 w 2301900"/>
                    <a:gd name="connsiteY0" fmla="*/ 1027750 h 1283015"/>
                    <a:gd name="connsiteX1" fmla="*/ 2202717 w 2301900"/>
                    <a:gd name="connsiteY1" fmla="*/ 96808 h 1283015"/>
                    <a:gd name="connsiteX2" fmla="*/ 443830 w 2301900"/>
                    <a:gd name="connsiteY2" fmla="*/ 255266 h 1283015"/>
                    <a:gd name="connsiteX3" fmla="*/ 99183 w 2301900"/>
                    <a:gd name="connsiteY3" fmla="*/ 1186208 h 1283015"/>
                    <a:gd name="connsiteX4" fmla="*/ 1858070 w 2301900"/>
                    <a:gd name="connsiteY4" fmla="*/ 1027750 h 1283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3015">
                      <a:moveTo>
                        <a:pt x="1858070" y="1027750"/>
                      </a:moveTo>
                      <a:cubicBezTo>
                        <a:pt x="2293831" y="774217"/>
                        <a:pt x="2408713" y="409763"/>
                        <a:pt x="2202717" y="96808"/>
                      </a:cubicBezTo>
                      <a:cubicBezTo>
                        <a:pt x="1632267" y="-73535"/>
                        <a:pt x="919205" y="-18075"/>
                        <a:pt x="443830" y="255266"/>
                      </a:cubicBezTo>
                      <a:cubicBezTo>
                        <a:pt x="8070" y="508799"/>
                        <a:pt x="-106813" y="873253"/>
                        <a:pt x="99183" y="1186208"/>
                      </a:cubicBezTo>
                      <a:cubicBezTo>
                        <a:pt x="669633" y="1356551"/>
                        <a:pt x="1378734" y="1301091"/>
                        <a:pt x="1858070" y="1027750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39" name="Freeform: Shape 438">
                  <a:extLst>
                    <a:ext uri="{FF2B5EF4-FFF2-40B4-BE49-F238E27FC236}">
                      <a16:creationId xmlns:a16="http://schemas.microsoft.com/office/drawing/2014/main" id="{DE5C81F1-0D20-4189-A568-CD0C2277EF88}"/>
                    </a:ext>
                  </a:extLst>
                </p:cNvPr>
                <p:cNvSpPr/>
                <p:nvPr/>
              </p:nvSpPr>
              <p:spPr>
                <a:xfrm>
                  <a:off x="4945030" y="6602311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6"/>
                        <a:pt x="1038555" y="938866"/>
                        <a:pt x="444336" y="598180"/>
                      </a:cubicBezTo>
                      <a:cubicBezTo>
                        <a:pt x="159111" y="431799"/>
                        <a:pt x="8576" y="217880"/>
                        <a:pt x="653" y="0"/>
                      </a:cubicBezTo>
                      <a:cubicBezTo>
                        <a:pt x="-11232" y="229765"/>
                        <a:pt x="139304" y="463491"/>
                        <a:pt x="444336" y="641756"/>
                      </a:cubicBezTo>
                      <a:cubicBezTo>
                        <a:pt x="1038555" y="982441"/>
                        <a:pt x="1997227" y="982441"/>
                        <a:pt x="2591446" y="641756"/>
                      </a:cubicBezTo>
                      <a:cubicBezTo>
                        <a:pt x="2896478" y="463491"/>
                        <a:pt x="3047014" y="229765"/>
                        <a:pt x="3035129" y="0"/>
                      </a:cubicBezTo>
                      <a:cubicBezTo>
                        <a:pt x="3023245" y="217880"/>
                        <a:pt x="2876671" y="431799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id="{2D355D73-47E1-4393-89CA-07CBB4956DB1}"/>
                    </a:ext>
                  </a:extLst>
                </p:cNvPr>
                <p:cNvSpPr/>
                <p:nvPr/>
              </p:nvSpPr>
              <p:spPr>
                <a:xfrm>
                  <a:off x="5383423" y="5961546"/>
                  <a:ext cx="2155033" cy="1241916"/>
                </a:xfrm>
                <a:custGeom>
                  <a:avLst/>
                  <a:gdLst>
                    <a:gd name="connsiteX0" fmla="*/ 1840097 w 2155033"/>
                    <a:gd name="connsiteY0" fmla="*/ 1060680 h 1241916"/>
                    <a:gd name="connsiteX1" fmla="*/ 314936 w 2155033"/>
                    <a:gd name="connsiteY1" fmla="*/ 1060680 h 1241916"/>
                    <a:gd name="connsiteX2" fmla="*/ 314936 w 2155033"/>
                    <a:gd name="connsiteY2" fmla="*/ 181237 h 1241916"/>
                    <a:gd name="connsiteX3" fmla="*/ 1840097 w 2155033"/>
                    <a:gd name="connsiteY3" fmla="*/ 181237 h 1241916"/>
                    <a:gd name="connsiteX4" fmla="*/ 1840097 w 2155033"/>
                    <a:gd name="connsiteY4" fmla="*/ 1060680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3" h="1241916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1"/>
                        <a:pt x="-104979" y="422885"/>
                        <a:pt x="314936" y="181237"/>
                      </a:cubicBezTo>
                      <a:cubicBezTo>
                        <a:pt x="734851" y="-60412"/>
                        <a:pt x="1416221" y="-60412"/>
                        <a:pt x="1840097" y="181237"/>
                      </a:cubicBezTo>
                      <a:cubicBezTo>
                        <a:pt x="2260012" y="422885"/>
                        <a:pt x="2260012" y="815070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F9EA0422-20D7-45E9-9109-8C03C61C2A3B}"/>
                    </a:ext>
                  </a:extLst>
                </p:cNvPr>
                <p:cNvSpPr/>
                <p:nvPr/>
              </p:nvSpPr>
              <p:spPr>
                <a:xfrm>
                  <a:off x="5383869" y="5961546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7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7"/>
                        <a:pt x="1536" y="648689"/>
                      </a:cubicBezTo>
                      <a:cubicBezTo>
                        <a:pt x="13420" y="498153"/>
                        <a:pt x="120379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42" name="Freeform: Shape 441">
                  <a:extLst>
                    <a:ext uri="{FF2B5EF4-FFF2-40B4-BE49-F238E27FC236}">
                      <a16:creationId xmlns:a16="http://schemas.microsoft.com/office/drawing/2014/main" id="{329F6760-6A3D-4BAD-8209-6BE4297713F5}"/>
                    </a:ext>
                  </a:extLst>
                </p:cNvPr>
                <p:cNvSpPr/>
                <p:nvPr/>
              </p:nvSpPr>
              <p:spPr>
                <a:xfrm>
                  <a:off x="5936047" y="6289356"/>
                  <a:ext cx="1053747" cy="645717"/>
                </a:xfrm>
                <a:custGeom>
                  <a:avLst/>
                  <a:gdLst>
                    <a:gd name="connsiteX0" fmla="*/ 1053748 w 1053747"/>
                    <a:gd name="connsiteY0" fmla="*/ 0 h 645717"/>
                    <a:gd name="connsiteX1" fmla="*/ 970557 w 1053747"/>
                    <a:gd name="connsiteY1" fmla="*/ 23769 h 645717"/>
                    <a:gd name="connsiteX2" fmla="*/ 994326 w 1053747"/>
                    <a:gd name="connsiteY2" fmla="*/ 31692 h 645717"/>
                    <a:gd name="connsiteX3" fmla="*/ 911135 w 1053747"/>
                    <a:gd name="connsiteY3" fmla="*/ 79229 h 645717"/>
                    <a:gd name="connsiteX4" fmla="*/ 705139 w 1053747"/>
                    <a:gd name="connsiteY4" fmla="*/ 31692 h 645717"/>
                    <a:gd name="connsiteX5" fmla="*/ 507066 w 1053747"/>
                    <a:gd name="connsiteY5" fmla="*/ 87152 h 645717"/>
                    <a:gd name="connsiteX6" fmla="*/ 447645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2 h 645717"/>
                    <a:gd name="connsiteX9" fmla="*/ 404069 w 1053747"/>
                    <a:gd name="connsiteY9" fmla="*/ 269379 h 645717"/>
                    <a:gd name="connsiteX10" fmla="*/ 411991 w 1053747"/>
                    <a:gd name="connsiteY10" fmla="*/ 344647 h 645717"/>
                    <a:gd name="connsiteX11" fmla="*/ 411991 w 1053747"/>
                    <a:gd name="connsiteY11" fmla="*/ 396146 h 645717"/>
                    <a:gd name="connsiteX12" fmla="*/ 392184 w 1053747"/>
                    <a:gd name="connsiteY12" fmla="*/ 439722 h 645717"/>
                    <a:gd name="connsiteX13" fmla="*/ 344647 w 1053747"/>
                    <a:gd name="connsiteY13" fmla="*/ 479337 h 645717"/>
                    <a:gd name="connsiteX14" fmla="*/ 241649 w 1053747"/>
                    <a:gd name="connsiteY14" fmla="*/ 487259 h 645717"/>
                    <a:gd name="connsiteX15" fmla="*/ 225803 w 1053747"/>
                    <a:gd name="connsiteY15" fmla="*/ 439722 h 645717"/>
                    <a:gd name="connsiteX16" fmla="*/ 316917 w 1053747"/>
                    <a:gd name="connsiteY16" fmla="*/ 364454 h 645717"/>
                    <a:gd name="connsiteX17" fmla="*/ 316917 w 1053747"/>
                    <a:gd name="connsiteY17" fmla="*/ 308994 h 645717"/>
                    <a:gd name="connsiteX18" fmla="*/ 245610 w 1053747"/>
                    <a:gd name="connsiteY18" fmla="*/ 336724 h 645717"/>
                    <a:gd name="connsiteX19" fmla="*/ 142612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4 h 645717"/>
                    <a:gd name="connsiteX22" fmla="*/ 7923 w 1053747"/>
                    <a:gd name="connsiteY22" fmla="*/ 447645 h 645717"/>
                    <a:gd name="connsiteX23" fmla="*/ 7923 w 1053747"/>
                    <a:gd name="connsiteY23" fmla="*/ 447645 h 645717"/>
                    <a:gd name="connsiteX24" fmla="*/ 95075 w 1053747"/>
                    <a:gd name="connsiteY24" fmla="*/ 562527 h 645717"/>
                    <a:gd name="connsiteX25" fmla="*/ 55460 w 1053747"/>
                    <a:gd name="connsiteY25" fmla="*/ 586296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8 h 645717"/>
                    <a:gd name="connsiteX28" fmla="*/ 47537 w 1053747"/>
                    <a:gd name="connsiteY28" fmla="*/ 645718 h 645717"/>
                    <a:gd name="connsiteX29" fmla="*/ 142612 w 1053747"/>
                    <a:gd name="connsiteY29" fmla="*/ 590258 h 645717"/>
                    <a:gd name="connsiteX30" fmla="*/ 336724 w 1053747"/>
                    <a:gd name="connsiteY30" fmla="*/ 629872 h 645717"/>
                    <a:gd name="connsiteX31" fmla="*/ 522912 w 1053747"/>
                    <a:gd name="connsiteY31" fmla="*/ 578373 h 645717"/>
                    <a:gd name="connsiteX32" fmla="*/ 590257 w 1053747"/>
                    <a:gd name="connsiteY32" fmla="*/ 530835 h 645717"/>
                    <a:gd name="connsiteX33" fmla="*/ 625910 w 1053747"/>
                    <a:gd name="connsiteY33" fmla="*/ 479337 h 645717"/>
                    <a:gd name="connsiteX34" fmla="*/ 637795 w 1053747"/>
                    <a:gd name="connsiteY34" fmla="*/ 427838 h 645717"/>
                    <a:gd name="connsiteX35" fmla="*/ 637795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2 w 1053747"/>
                    <a:gd name="connsiteY41" fmla="*/ 162420 h 645717"/>
                    <a:gd name="connsiteX42" fmla="*/ 796253 w 1053747"/>
                    <a:gd name="connsiteY42" fmla="*/ 170343 h 645717"/>
                    <a:gd name="connsiteX43" fmla="*/ 812099 w 1053747"/>
                    <a:gd name="connsiteY43" fmla="*/ 182227 h 645717"/>
                    <a:gd name="connsiteX44" fmla="*/ 816060 w 1053747"/>
                    <a:gd name="connsiteY44" fmla="*/ 190150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7 w 1053747"/>
                    <a:gd name="connsiteY48" fmla="*/ 312955 h 645717"/>
                    <a:gd name="connsiteX49" fmla="*/ 978480 w 1053747"/>
                    <a:gd name="connsiteY49" fmla="*/ 285225 h 645717"/>
                    <a:gd name="connsiteX50" fmla="*/ 1006210 w 1053747"/>
                    <a:gd name="connsiteY50" fmla="*/ 253533 h 645717"/>
                    <a:gd name="connsiteX51" fmla="*/ 1022056 w 1053747"/>
                    <a:gd name="connsiteY51" fmla="*/ 221842 h 645717"/>
                    <a:gd name="connsiteX52" fmla="*/ 1026017 w 1053747"/>
                    <a:gd name="connsiteY52" fmla="*/ 205996 h 645717"/>
                    <a:gd name="connsiteX53" fmla="*/ 1026017 w 1053747"/>
                    <a:gd name="connsiteY53" fmla="*/ 205996 h 645717"/>
                    <a:gd name="connsiteX54" fmla="*/ 1026017 w 1053747"/>
                    <a:gd name="connsiteY54" fmla="*/ 205996 h 645717"/>
                    <a:gd name="connsiteX55" fmla="*/ 1026017 w 1053747"/>
                    <a:gd name="connsiteY55" fmla="*/ 205996 h 645717"/>
                    <a:gd name="connsiteX56" fmla="*/ 1026017 w 1053747"/>
                    <a:gd name="connsiteY56" fmla="*/ 146574 h 645717"/>
                    <a:gd name="connsiteX57" fmla="*/ 1002249 w 1053747"/>
                    <a:gd name="connsiteY57" fmla="*/ 150536 h 645717"/>
                    <a:gd name="connsiteX58" fmla="*/ 1002249 w 1053747"/>
                    <a:gd name="connsiteY58" fmla="*/ 150536 h 645717"/>
                    <a:gd name="connsiteX59" fmla="*/ 954711 w 1053747"/>
                    <a:gd name="connsiteY59" fmla="*/ 110921 h 645717"/>
                    <a:gd name="connsiteX60" fmla="*/ 1045825 w 1053747"/>
                    <a:gd name="connsiteY60" fmla="*/ 59422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8" y="0"/>
                      </a:moveTo>
                      <a:lnTo>
                        <a:pt x="970557" y="23769"/>
                      </a:lnTo>
                      <a:lnTo>
                        <a:pt x="994326" y="31692"/>
                      </a:lnTo>
                      <a:lnTo>
                        <a:pt x="911135" y="79229"/>
                      </a:lnTo>
                      <a:cubicBezTo>
                        <a:pt x="843790" y="47538"/>
                        <a:pt x="776446" y="31692"/>
                        <a:pt x="705139" y="31692"/>
                      </a:cubicBezTo>
                      <a:cubicBezTo>
                        <a:pt x="633833" y="31692"/>
                        <a:pt x="566488" y="51499"/>
                        <a:pt x="507066" y="87152"/>
                      </a:cubicBezTo>
                      <a:cubicBezTo>
                        <a:pt x="483298" y="102998"/>
                        <a:pt x="463490" y="114882"/>
                        <a:pt x="447645" y="130728"/>
                      </a:cubicBezTo>
                      <a:cubicBezTo>
                        <a:pt x="431799" y="146574"/>
                        <a:pt x="419914" y="162420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4"/>
                        <a:pt x="415953" y="384262"/>
                        <a:pt x="411991" y="396146"/>
                      </a:cubicBezTo>
                      <a:cubicBezTo>
                        <a:pt x="411991" y="411992"/>
                        <a:pt x="404069" y="423876"/>
                        <a:pt x="392184" y="439722"/>
                      </a:cubicBezTo>
                      <a:cubicBezTo>
                        <a:pt x="380300" y="455568"/>
                        <a:pt x="364454" y="467452"/>
                        <a:pt x="344647" y="479337"/>
                      </a:cubicBezTo>
                      <a:cubicBezTo>
                        <a:pt x="305032" y="503105"/>
                        <a:pt x="273340" y="503105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2"/>
                      </a:cubicBezTo>
                      <a:cubicBezTo>
                        <a:pt x="237687" y="419915"/>
                        <a:pt x="265418" y="396146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3"/>
                        <a:pt x="39615" y="368416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3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8"/>
                      </a:lnTo>
                      <a:lnTo>
                        <a:pt x="47537" y="645718"/>
                      </a:lnTo>
                      <a:lnTo>
                        <a:pt x="142612" y="590258"/>
                      </a:lnTo>
                      <a:cubicBezTo>
                        <a:pt x="202034" y="617988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5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5"/>
                      </a:cubicBezTo>
                      <a:cubicBezTo>
                        <a:pt x="610064" y="514989"/>
                        <a:pt x="617987" y="495182"/>
                        <a:pt x="625910" y="479337"/>
                      </a:cubicBezTo>
                      <a:cubicBezTo>
                        <a:pt x="633833" y="459529"/>
                        <a:pt x="637795" y="443683"/>
                        <a:pt x="637795" y="427838"/>
                      </a:cubicBezTo>
                      <a:cubicBezTo>
                        <a:pt x="637795" y="411992"/>
                        <a:pt x="637795" y="392184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4"/>
                        <a:pt x="629872" y="273341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3"/>
                        <a:pt x="641756" y="213919"/>
                        <a:pt x="649679" y="205996"/>
                      </a:cubicBezTo>
                      <a:cubicBezTo>
                        <a:pt x="657602" y="198073"/>
                        <a:pt x="669486" y="186189"/>
                        <a:pt x="685332" y="178266"/>
                      </a:cubicBezTo>
                      <a:cubicBezTo>
                        <a:pt x="701178" y="170343"/>
                        <a:pt x="720985" y="162420"/>
                        <a:pt x="740792" y="162420"/>
                      </a:cubicBezTo>
                      <a:cubicBezTo>
                        <a:pt x="760600" y="158458"/>
                        <a:pt x="780407" y="162420"/>
                        <a:pt x="796253" y="170343"/>
                      </a:cubicBezTo>
                      <a:cubicBezTo>
                        <a:pt x="804176" y="174304"/>
                        <a:pt x="808137" y="178266"/>
                        <a:pt x="812099" y="182227"/>
                      </a:cubicBezTo>
                      <a:cubicBezTo>
                        <a:pt x="816060" y="186189"/>
                        <a:pt x="816060" y="190150"/>
                        <a:pt x="816060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7" y="312955"/>
                      </a:cubicBezTo>
                      <a:cubicBezTo>
                        <a:pt x="954711" y="305032"/>
                        <a:pt x="966595" y="297109"/>
                        <a:pt x="978480" y="285225"/>
                      </a:cubicBezTo>
                      <a:cubicBezTo>
                        <a:pt x="990364" y="273341"/>
                        <a:pt x="998287" y="265418"/>
                        <a:pt x="1006210" y="253533"/>
                      </a:cubicBezTo>
                      <a:cubicBezTo>
                        <a:pt x="1014133" y="245611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6574"/>
                      </a:lnTo>
                      <a:lnTo>
                        <a:pt x="1002249" y="150536"/>
                      </a:lnTo>
                      <a:cubicBezTo>
                        <a:pt x="1002249" y="150536"/>
                        <a:pt x="1002249" y="150536"/>
                        <a:pt x="1002249" y="150536"/>
                      </a:cubicBezTo>
                      <a:cubicBezTo>
                        <a:pt x="990364" y="138651"/>
                        <a:pt x="974519" y="122805"/>
                        <a:pt x="954711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Freeform: Shape 442">
                  <a:extLst>
                    <a:ext uri="{FF2B5EF4-FFF2-40B4-BE49-F238E27FC236}">
                      <a16:creationId xmlns:a16="http://schemas.microsoft.com/office/drawing/2014/main" id="{1B18D841-1D75-4E4D-95C1-536FF34F9909}"/>
                    </a:ext>
                  </a:extLst>
                </p:cNvPr>
                <p:cNvSpPr/>
                <p:nvPr/>
              </p:nvSpPr>
              <p:spPr>
                <a:xfrm>
                  <a:off x="5947931" y="6261626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2 w 1049786"/>
                    <a:gd name="connsiteY5" fmla="*/ 411992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2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2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9 h 610064"/>
                    <a:gd name="connsiteX18" fmla="*/ 998288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8 w 1049786"/>
                    <a:gd name="connsiteY22" fmla="*/ 154497 h 610064"/>
                    <a:gd name="connsiteX23" fmla="*/ 1026018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3 h 610064"/>
                    <a:gd name="connsiteX26" fmla="*/ 946788 w 1049786"/>
                    <a:gd name="connsiteY26" fmla="*/ 281263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5 w 1049786"/>
                    <a:gd name="connsiteY34" fmla="*/ 134690 h 610064"/>
                    <a:gd name="connsiteX35" fmla="*/ 744754 w 1049786"/>
                    <a:gd name="connsiteY35" fmla="*/ 126767 h 610064"/>
                    <a:gd name="connsiteX36" fmla="*/ 689294 w 1049786"/>
                    <a:gd name="connsiteY36" fmla="*/ 142612 h 610064"/>
                    <a:gd name="connsiteX37" fmla="*/ 653641 w 1049786"/>
                    <a:gd name="connsiteY37" fmla="*/ 170343 h 610064"/>
                    <a:gd name="connsiteX38" fmla="*/ 637795 w 1049786"/>
                    <a:gd name="connsiteY38" fmla="*/ 202034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5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2" y="411992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5" y="451606"/>
                      </a:cubicBezTo>
                      <a:cubicBezTo>
                        <a:pt x="360493" y="439722"/>
                        <a:pt x="376338" y="423876"/>
                        <a:pt x="388223" y="411992"/>
                      </a:cubicBezTo>
                      <a:cubicBezTo>
                        <a:pt x="400107" y="396146"/>
                        <a:pt x="404069" y="384261"/>
                        <a:pt x="408030" y="368416"/>
                      </a:cubicBezTo>
                      <a:cubicBezTo>
                        <a:pt x="408030" y="352570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2" y="150536"/>
                      </a:cubicBezTo>
                      <a:cubicBezTo>
                        <a:pt x="419914" y="134690"/>
                        <a:pt x="427838" y="118844"/>
                        <a:pt x="443683" y="102998"/>
                      </a:cubicBezTo>
                      <a:cubicBezTo>
                        <a:pt x="459529" y="87152"/>
                        <a:pt x="479336" y="75268"/>
                        <a:pt x="503105" y="59422"/>
                      </a:cubicBezTo>
                      <a:cubicBezTo>
                        <a:pt x="566489" y="23769"/>
                        <a:pt x="629872" y="7923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9"/>
                      </a:cubicBezTo>
                      <a:lnTo>
                        <a:pt x="998288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8" y="146574"/>
                        <a:pt x="1026018" y="154497"/>
                      </a:cubicBezTo>
                      <a:cubicBezTo>
                        <a:pt x="1029979" y="166381"/>
                        <a:pt x="1029979" y="178266"/>
                        <a:pt x="1026018" y="190150"/>
                      </a:cubicBezTo>
                      <a:cubicBezTo>
                        <a:pt x="1022056" y="202034"/>
                        <a:pt x="1018095" y="213919"/>
                        <a:pt x="1010172" y="221842"/>
                      </a:cubicBezTo>
                      <a:cubicBezTo>
                        <a:pt x="1002249" y="229765"/>
                        <a:pt x="994326" y="241649"/>
                        <a:pt x="982442" y="253533"/>
                      </a:cubicBezTo>
                      <a:cubicBezTo>
                        <a:pt x="970557" y="265418"/>
                        <a:pt x="958673" y="273341"/>
                        <a:pt x="946788" y="281263"/>
                      </a:cubicBezTo>
                      <a:cubicBezTo>
                        <a:pt x="934904" y="289187"/>
                        <a:pt x="923020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6" y="221842"/>
                        <a:pt x="760600" y="213919"/>
                        <a:pt x="768523" y="209957"/>
                      </a:cubicBezTo>
                      <a:cubicBezTo>
                        <a:pt x="776446" y="205996"/>
                        <a:pt x="784369" y="198073"/>
                        <a:pt x="792292" y="194111"/>
                      </a:cubicBezTo>
                      <a:cubicBezTo>
                        <a:pt x="800215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2"/>
                        <a:pt x="808137" y="138651"/>
                        <a:pt x="800215" y="134690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90"/>
                        <a:pt x="689294" y="142612"/>
                      </a:cubicBezTo>
                      <a:cubicBezTo>
                        <a:pt x="673448" y="150536"/>
                        <a:pt x="661564" y="158458"/>
                        <a:pt x="653641" y="170343"/>
                      </a:cubicBezTo>
                      <a:cubicBezTo>
                        <a:pt x="645718" y="178266"/>
                        <a:pt x="637795" y="190150"/>
                        <a:pt x="637795" y="202034"/>
                      </a:cubicBezTo>
                      <a:cubicBezTo>
                        <a:pt x="633833" y="213919"/>
                        <a:pt x="633833" y="221842"/>
                        <a:pt x="633833" y="229765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0"/>
                        <a:pt x="610065" y="479336"/>
                        <a:pt x="594219" y="495182"/>
                      </a:cubicBezTo>
                      <a:cubicBezTo>
                        <a:pt x="578373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2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9" y="610065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8" name="Graphic 3">
                <a:extLst>
                  <a:ext uri="{FF2B5EF4-FFF2-40B4-BE49-F238E27FC236}">
                    <a16:creationId xmlns:a16="http://schemas.microsoft.com/office/drawing/2014/main" id="{9F79B43E-6114-44A3-8A94-AFDC64B2CEBB}"/>
                  </a:ext>
                </a:extLst>
              </p:cNvPr>
              <p:cNvGrpSpPr/>
              <p:nvPr/>
            </p:nvGrpSpPr>
            <p:grpSpPr>
              <a:xfrm>
                <a:off x="4937759" y="5457671"/>
                <a:ext cx="3043051" cy="1998334"/>
                <a:chOff x="4937759" y="5457671"/>
                <a:chExt cx="3043051" cy="1998334"/>
              </a:xfrm>
              <a:solidFill>
                <a:srgbClr val="000000"/>
              </a:solidFill>
            </p:grpSpPr>
            <p:sp>
              <p:nvSpPr>
                <p:cNvPr id="419" name="Freeform: Shape 418">
                  <a:extLst>
                    <a:ext uri="{FF2B5EF4-FFF2-40B4-BE49-F238E27FC236}">
                      <a16:creationId xmlns:a16="http://schemas.microsoft.com/office/drawing/2014/main" id="{08F55381-DD81-4D25-B7B6-2B10CB12C24F}"/>
                    </a:ext>
                  </a:extLst>
                </p:cNvPr>
                <p:cNvSpPr/>
                <p:nvPr/>
              </p:nvSpPr>
              <p:spPr>
                <a:xfrm>
                  <a:off x="4937759" y="5705041"/>
                  <a:ext cx="3042399" cy="1750964"/>
                </a:xfrm>
                <a:custGeom>
                  <a:avLst/>
                  <a:gdLst>
                    <a:gd name="connsiteX0" fmla="*/ 3042399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399" y="627891"/>
                      </a:moveTo>
                      <a:lnTo>
                        <a:pt x="2979016" y="627891"/>
                      </a:lnTo>
                      <a:cubicBezTo>
                        <a:pt x="2911672" y="493201"/>
                        <a:pt x="2780944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90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7"/>
                        <a:pt x="443683" y="1495450"/>
                      </a:cubicBezTo>
                      <a:cubicBezTo>
                        <a:pt x="1037902" y="1836136"/>
                        <a:pt x="1996575" y="1836136"/>
                        <a:pt x="2590793" y="1495450"/>
                      </a:cubicBezTo>
                      <a:cubicBezTo>
                        <a:pt x="2887903" y="1325107"/>
                        <a:pt x="3034477" y="1099304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Freeform: Shape 419">
                  <a:extLst>
                    <a:ext uri="{FF2B5EF4-FFF2-40B4-BE49-F238E27FC236}">
                      <a16:creationId xmlns:a16="http://schemas.microsoft.com/office/drawing/2014/main" id="{99CBAE0D-B21E-4CCA-9002-F3634250392C}"/>
                    </a:ext>
                  </a:extLst>
                </p:cNvPr>
                <p:cNvSpPr/>
                <p:nvPr/>
              </p:nvSpPr>
              <p:spPr>
                <a:xfrm>
                  <a:off x="4941721" y="5726829"/>
                  <a:ext cx="1192398" cy="1707388"/>
                </a:xfrm>
                <a:custGeom>
                  <a:avLst/>
                  <a:gdLst>
                    <a:gd name="connsiteX0" fmla="*/ 1192399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2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5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19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Freeform: Shape 420">
                  <a:extLst>
                    <a:ext uri="{FF2B5EF4-FFF2-40B4-BE49-F238E27FC236}">
                      <a16:creationId xmlns:a16="http://schemas.microsoft.com/office/drawing/2014/main" id="{B560FCC6-0609-47A9-8009-3E745E1308E5}"/>
                    </a:ext>
                  </a:extLst>
                </p:cNvPr>
                <p:cNvSpPr/>
                <p:nvPr/>
              </p:nvSpPr>
              <p:spPr>
                <a:xfrm>
                  <a:off x="7536476" y="6008093"/>
                  <a:ext cx="443683" cy="1188437"/>
                </a:xfrm>
                <a:custGeom>
                  <a:avLst/>
                  <a:gdLst>
                    <a:gd name="connsiteX0" fmla="*/ 3962 w 443683"/>
                    <a:gd name="connsiteY0" fmla="*/ 1188438 h 1188437"/>
                    <a:gd name="connsiteX1" fmla="*/ 443683 w 443683"/>
                    <a:gd name="connsiteY1" fmla="*/ 570450 h 1188437"/>
                    <a:gd name="connsiteX2" fmla="*/ 443683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8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8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2" y="1188438"/>
                      </a:moveTo>
                      <a:cubicBezTo>
                        <a:pt x="297109" y="1018095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8" y="0"/>
                      </a:cubicBezTo>
                      <a:lnTo>
                        <a:pt x="0" y="0"/>
                      </a:lnTo>
                      <a:lnTo>
                        <a:pt x="0" y="1188438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422" name="Graphic 3">
                  <a:extLst>
                    <a:ext uri="{FF2B5EF4-FFF2-40B4-BE49-F238E27FC236}">
                      <a16:creationId xmlns:a16="http://schemas.microsoft.com/office/drawing/2014/main" id="{2B09DCA1-6731-4AEC-9882-E18DEE5080B1}"/>
                    </a:ext>
                  </a:extLst>
                </p:cNvPr>
                <p:cNvGrpSpPr/>
                <p:nvPr/>
              </p:nvGrpSpPr>
              <p:grpSpPr>
                <a:xfrm>
                  <a:off x="4985297" y="5782290"/>
                  <a:ext cx="2915632" cy="1671735"/>
                  <a:chOff x="4985297" y="5782290"/>
                  <a:chExt cx="2915632" cy="1671735"/>
                </a:xfrm>
                <a:solidFill>
                  <a:srgbClr val="E8A200"/>
                </a:solidFill>
              </p:grpSpPr>
              <p:sp>
                <p:nvSpPr>
                  <p:cNvPr id="430" name="Freeform: Shape 429">
                    <a:extLst>
                      <a:ext uri="{FF2B5EF4-FFF2-40B4-BE49-F238E27FC236}">
                        <a16:creationId xmlns:a16="http://schemas.microsoft.com/office/drawing/2014/main" id="{A27D5F98-41DC-4DE3-89F3-9E55D71C425D}"/>
                      </a:ext>
                    </a:extLst>
                  </p:cNvPr>
                  <p:cNvSpPr/>
                  <p:nvPr/>
                </p:nvSpPr>
                <p:spPr>
                  <a:xfrm>
                    <a:off x="7833585" y="6210127"/>
                    <a:ext cx="67344" cy="744754"/>
                  </a:xfrm>
                  <a:custGeom>
                    <a:avLst/>
                    <a:gdLst>
                      <a:gd name="connsiteX0" fmla="*/ 67345 w 67344"/>
                      <a:gd name="connsiteY0" fmla="*/ 95075 h 744754"/>
                      <a:gd name="connsiteX1" fmla="*/ 0 w 67344"/>
                      <a:gd name="connsiteY1" fmla="*/ 0 h 744754"/>
                      <a:gd name="connsiteX2" fmla="*/ 0 w 67344"/>
                      <a:gd name="connsiteY2" fmla="*/ 744754 h 744754"/>
                      <a:gd name="connsiteX3" fmla="*/ 67345 w 67344"/>
                      <a:gd name="connsiteY3" fmla="*/ 649679 h 744754"/>
                      <a:gd name="connsiteX4" fmla="*/ 67345 w 67344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4">
                        <a:moveTo>
                          <a:pt x="67345" y="95075"/>
                        </a:moveTo>
                        <a:cubicBezTo>
                          <a:pt x="47537" y="63384"/>
                          <a:pt x="27730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1" name="Freeform: Shape 430">
                    <a:extLst>
                      <a:ext uri="{FF2B5EF4-FFF2-40B4-BE49-F238E27FC236}">
                        <a16:creationId xmlns:a16="http://schemas.microsoft.com/office/drawing/2014/main" id="{7ACA4BE8-ACA0-4D64-8A10-FB2684557784}"/>
                      </a:ext>
                    </a:extLst>
                  </p:cNvPr>
                  <p:cNvSpPr/>
                  <p:nvPr/>
                </p:nvSpPr>
                <p:spPr>
                  <a:xfrm>
                    <a:off x="5175447" y="5782290"/>
                    <a:ext cx="2551178" cy="1671735"/>
                  </a:xfrm>
                  <a:custGeom>
                    <a:avLst/>
                    <a:gdLst>
                      <a:gd name="connsiteX0" fmla="*/ 213919 w 2551178"/>
                      <a:gd name="connsiteY0" fmla="*/ 178266 h 1671735"/>
                      <a:gd name="connsiteX1" fmla="*/ 0 w 2551178"/>
                      <a:gd name="connsiteY1" fmla="*/ 332763 h 1671735"/>
                      <a:gd name="connsiteX2" fmla="*/ 0 w 2551178"/>
                      <a:gd name="connsiteY2" fmla="*/ 1263705 h 1671735"/>
                      <a:gd name="connsiteX3" fmla="*/ 67345 w 2551178"/>
                      <a:gd name="connsiteY3" fmla="*/ 1319165 h 1671735"/>
                      <a:gd name="connsiteX4" fmla="*/ 67345 w 2551178"/>
                      <a:gd name="connsiteY4" fmla="*/ 308994 h 1671735"/>
                      <a:gd name="connsiteX5" fmla="*/ 190150 w 2551178"/>
                      <a:gd name="connsiteY5" fmla="*/ 308994 h 1671735"/>
                      <a:gd name="connsiteX6" fmla="*/ 190150 w 2551178"/>
                      <a:gd name="connsiteY6" fmla="*/ 1402356 h 1671735"/>
                      <a:gd name="connsiteX7" fmla="*/ 213919 w 2551178"/>
                      <a:gd name="connsiteY7" fmla="*/ 1414241 h 1671735"/>
                      <a:gd name="connsiteX8" fmla="*/ 257495 w 2551178"/>
                      <a:gd name="connsiteY8" fmla="*/ 1438009 h 1671735"/>
                      <a:gd name="connsiteX9" fmla="*/ 257495 w 2551178"/>
                      <a:gd name="connsiteY9" fmla="*/ 305032 h 1671735"/>
                      <a:gd name="connsiteX10" fmla="*/ 380300 w 2551178"/>
                      <a:gd name="connsiteY10" fmla="*/ 305032 h 1671735"/>
                      <a:gd name="connsiteX11" fmla="*/ 380300 w 2551178"/>
                      <a:gd name="connsiteY11" fmla="*/ 1497431 h 1671735"/>
                      <a:gd name="connsiteX12" fmla="*/ 447645 w 2551178"/>
                      <a:gd name="connsiteY12" fmla="*/ 1525161 h 1671735"/>
                      <a:gd name="connsiteX13" fmla="*/ 447645 w 2551178"/>
                      <a:gd name="connsiteY13" fmla="*/ 308994 h 1671735"/>
                      <a:gd name="connsiteX14" fmla="*/ 570450 w 2551178"/>
                      <a:gd name="connsiteY14" fmla="*/ 308994 h 1671735"/>
                      <a:gd name="connsiteX15" fmla="*/ 570450 w 2551178"/>
                      <a:gd name="connsiteY15" fmla="*/ 1568737 h 1671735"/>
                      <a:gd name="connsiteX16" fmla="*/ 637795 w 2551178"/>
                      <a:gd name="connsiteY16" fmla="*/ 1588544 h 1671735"/>
                      <a:gd name="connsiteX17" fmla="*/ 637795 w 2551178"/>
                      <a:gd name="connsiteY17" fmla="*/ 308994 h 1671735"/>
                      <a:gd name="connsiteX18" fmla="*/ 760600 w 2551178"/>
                      <a:gd name="connsiteY18" fmla="*/ 308994 h 1671735"/>
                      <a:gd name="connsiteX19" fmla="*/ 760600 w 2551178"/>
                      <a:gd name="connsiteY19" fmla="*/ 1620236 h 1671735"/>
                      <a:gd name="connsiteX20" fmla="*/ 827945 w 2551178"/>
                      <a:gd name="connsiteY20" fmla="*/ 1632121 h 1671735"/>
                      <a:gd name="connsiteX21" fmla="*/ 827945 w 2551178"/>
                      <a:gd name="connsiteY21" fmla="*/ 308994 h 1671735"/>
                      <a:gd name="connsiteX22" fmla="*/ 950750 w 2551178"/>
                      <a:gd name="connsiteY22" fmla="*/ 308994 h 1671735"/>
                      <a:gd name="connsiteX23" fmla="*/ 950750 w 2551178"/>
                      <a:gd name="connsiteY23" fmla="*/ 1651928 h 1671735"/>
                      <a:gd name="connsiteX24" fmla="*/ 1018095 w 2551178"/>
                      <a:gd name="connsiteY24" fmla="*/ 1659851 h 1671735"/>
                      <a:gd name="connsiteX25" fmla="*/ 1018095 w 2551178"/>
                      <a:gd name="connsiteY25" fmla="*/ 308994 h 1671735"/>
                      <a:gd name="connsiteX26" fmla="*/ 1140900 w 2551178"/>
                      <a:gd name="connsiteY26" fmla="*/ 308994 h 1671735"/>
                      <a:gd name="connsiteX27" fmla="*/ 1140900 w 2551178"/>
                      <a:gd name="connsiteY27" fmla="*/ 1667774 h 1671735"/>
                      <a:gd name="connsiteX28" fmla="*/ 1208245 w 2551178"/>
                      <a:gd name="connsiteY28" fmla="*/ 1671735 h 1671735"/>
                      <a:gd name="connsiteX29" fmla="*/ 1208245 w 2551178"/>
                      <a:gd name="connsiteY29" fmla="*/ 308994 h 1671735"/>
                      <a:gd name="connsiteX30" fmla="*/ 1331050 w 2551178"/>
                      <a:gd name="connsiteY30" fmla="*/ 308994 h 1671735"/>
                      <a:gd name="connsiteX31" fmla="*/ 1331050 w 2551178"/>
                      <a:gd name="connsiteY31" fmla="*/ 1671735 h 1671735"/>
                      <a:gd name="connsiteX32" fmla="*/ 1398395 w 2551178"/>
                      <a:gd name="connsiteY32" fmla="*/ 1671735 h 1671735"/>
                      <a:gd name="connsiteX33" fmla="*/ 1398395 w 2551178"/>
                      <a:gd name="connsiteY33" fmla="*/ 308994 h 1671735"/>
                      <a:gd name="connsiteX34" fmla="*/ 1521200 w 2551178"/>
                      <a:gd name="connsiteY34" fmla="*/ 308994 h 1671735"/>
                      <a:gd name="connsiteX35" fmla="*/ 1521200 w 2551178"/>
                      <a:gd name="connsiteY35" fmla="*/ 1663812 h 1671735"/>
                      <a:gd name="connsiteX36" fmla="*/ 1588544 w 2551178"/>
                      <a:gd name="connsiteY36" fmla="*/ 1655889 h 1671735"/>
                      <a:gd name="connsiteX37" fmla="*/ 1588544 w 2551178"/>
                      <a:gd name="connsiteY37" fmla="*/ 308994 h 1671735"/>
                      <a:gd name="connsiteX38" fmla="*/ 1711350 w 2551178"/>
                      <a:gd name="connsiteY38" fmla="*/ 308994 h 1671735"/>
                      <a:gd name="connsiteX39" fmla="*/ 1711350 w 2551178"/>
                      <a:gd name="connsiteY39" fmla="*/ 1640044 h 1671735"/>
                      <a:gd name="connsiteX40" fmla="*/ 1778695 w 2551178"/>
                      <a:gd name="connsiteY40" fmla="*/ 1628159 h 1671735"/>
                      <a:gd name="connsiteX41" fmla="*/ 1778695 w 2551178"/>
                      <a:gd name="connsiteY41" fmla="*/ 312955 h 1671735"/>
                      <a:gd name="connsiteX42" fmla="*/ 1901500 w 2551178"/>
                      <a:gd name="connsiteY42" fmla="*/ 312955 h 1671735"/>
                      <a:gd name="connsiteX43" fmla="*/ 1901500 w 2551178"/>
                      <a:gd name="connsiteY43" fmla="*/ 1600429 h 1671735"/>
                      <a:gd name="connsiteX44" fmla="*/ 1968845 w 2551178"/>
                      <a:gd name="connsiteY44" fmla="*/ 1580622 h 1671735"/>
                      <a:gd name="connsiteX45" fmla="*/ 1968845 w 2551178"/>
                      <a:gd name="connsiteY45" fmla="*/ 308994 h 1671735"/>
                      <a:gd name="connsiteX46" fmla="*/ 2091650 w 2551178"/>
                      <a:gd name="connsiteY46" fmla="*/ 308994 h 1671735"/>
                      <a:gd name="connsiteX47" fmla="*/ 2091650 w 2551178"/>
                      <a:gd name="connsiteY47" fmla="*/ 1541007 h 1671735"/>
                      <a:gd name="connsiteX48" fmla="*/ 2158995 w 2551178"/>
                      <a:gd name="connsiteY48" fmla="*/ 1517238 h 1671735"/>
                      <a:gd name="connsiteX49" fmla="*/ 2158995 w 2551178"/>
                      <a:gd name="connsiteY49" fmla="*/ 312955 h 1671735"/>
                      <a:gd name="connsiteX50" fmla="*/ 2281800 w 2551178"/>
                      <a:gd name="connsiteY50" fmla="*/ 312955 h 1671735"/>
                      <a:gd name="connsiteX51" fmla="*/ 2281800 w 2551178"/>
                      <a:gd name="connsiteY51" fmla="*/ 1461778 h 1671735"/>
                      <a:gd name="connsiteX52" fmla="*/ 2349145 w 2551178"/>
                      <a:gd name="connsiteY52" fmla="*/ 1426124 h 1671735"/>
                      <a:gd name="connsiteX53" fmla="*/ 2349145 w 2551178"/>
                      <a:gd name="connsiteY53" fmla="*/ 312955 h 1671735"/>
                      <a:gd name="connsiteX54" fmla="*/ 2471950 w 2551178"/>
                      <a:gd name="connsiteY54" fmla="*/ 312955 h 1671735"/>
                      <a:gd name="connsiteX55" fmla="*/ 2471950 w 2551178"/>
                      <a:gd name="connsiteY55" fmla="*/ 1350857 h 1671735"/>
                      <a:gd name="connsiteX56" fmla="*/ 2539294 w 2551178"/>
                      <a:gd name="connsiteY56" fmla="*/ 1299358 h 1671735"/>
                      <a:gd name="connsiteX57" fmla="*/ 2539294 w 2551178"/>
                      <a:gd name="connsiteY57" fmla="*/ 312955 h 1671735"/>
                      <a:gd name="connsiteX58" fmla="*/ 2551179 w 2551178"/>
                      <a:gd name="connsiteY58" fmla="*/ 312955 h 1671735"/>
                      <a:gd name="connsiteX59" fmla="*/ 2364990 w 2551178"/>
                      <a:gd name="connsiteY59" fmla="*/ 182227 h 1671735"/>
                      <a:gd name="connsiteX60" fmla="*/ 1897538 w 2551178"/>
                      <a:gd name="connsiteY60" fmla="*/ 0 h 1671735"/>
                      <a:gd name="connsiteX61" fmla="*/ 677409 w 2551178"/>
                      <a:gd name="connsiteY61" fmla="*/ 0 h 1671735"/>
                      <a:gd name="connsiteX62" fmla="*/ 213919 w 2551178"/>
                      <a:gd name="connsiteY62" fmla="*/ 178266 h 1671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1735">
                        <a:moveTo>
                          <a:pt x="213919" y="178266"/>
                        </a:moveTo>
                        <a:cubicBezTo>
                          <a:pt x="130728" y="225803"/>
                          <a:pt x="63383" y="277302"/>
                          <a:pt x="0" y="332763"/>
                        </a:cubicBezTo>
                        <a:lnTo>
                          <a:pt x="0" y="1263705"/>
                        </a:lnTo>
                        <a:cubicBezTo>
                          <a:pt x="19807" y="1283512"/>
                          <a:pt x="43576" y="1299358"/>
                          <a:pt x="67345" y="1319165"/>
                        </a:cubicBezTo>
                        <a:lnTo>
                          <a:pt x="67345" y="308994"/>
                        </a:lnTo>
                        <a:lnTo>
                          <a:pt x="190150" y="308994"/>
                        </a:lnTo>
                        <a:lnTo>
                          <a:pt x="190150" y="1402356"/>
                        </a:lnTo>
                        <a:cubicBezTo>
                          <a:pt x="198073" y="1406317"/>
                          <a:pt x="205996" y="1410279"/>
                          <a:pt x="213919" y="1414241"/>
                        </a:cubicBezTo>
                        <a:cubicBezTo>
                          <a:pt x="229765" y="1422163"/>
                          <a:pt x="241649" y="1430086"/>
                          <a:pt x="257495" y="1438009"/>
                        </a:cubicBezTo>
                        <a:lnTo>
                          <a:pt x="257495" y="305032"/>
                        </a:lnTo>
                        <a:lnTo>
                          <a:pt x="380300" y="305032"/>
                        </a:lnTo>
                        <a:lnTo>
                          <a:pt x="380300" y="1497431"/>
                        </a:lnTo>
                        <a:cubicBezTo>
                          <a:pt x="400107" y="1505354"/>
                          <a:pt x="423876" y="1517238"/>
                          <a:pt x="447645" y="1525161"/>
                        </a:cubicBezTo>
                        <a:lnTo>
                          <a:pt x="447645" y="308994"/>
                        </a:lnTo>
                        <a:lnTo>
                          <a:pt x="570450" y="308994"/>
                        </a:lnTo>
                        <a:lnTo>
                          <a:pt x="570450" y="1568737"/>
                        </a:lnTo>
                        <a:cubicBezTo>
                          <a:pt x="590257" y="1576660"/>
                          <a:pt x="614026" y="1580622"/>
                          <a:pt x="637795" y="1588544"/>
                        </a:cubicBezTo>
                        <a:lnTo>
                          <a:pt x="637795" y="308994"/>
                        </a:lnTo>
                        <a:lnTo>
                          <a:pt x="760600" y="308994"/>
                        </a:lnTo>
                        <a:lnTo>
                          <a:pt x="760600" y="1620236"/>
                        </a:lnTo>
                        <a:cubicBezTo>
                          <a:pt x="784369" y="1624197"/>
                          <a:pt x="804176" y="1628159"/>
                          <a:pt x="827945" y="1632121"/>
                        </a:cubicBezTo>
                        <a:lnTo>
                          <a:pt x="827945" y="308994"/>
                        </a:lnTo>
                        <a:lnTo>
                          <a:pt x="950750" y="308994"/>
                        </a:lnTo>
                        <a:lnTo>
                          <a:pt x="950750" y="1651928"/>
                        </a:lnTo>
                        <a:cubicBezTo>
                          <a:pt x="974519" y="1655889"/>
                          <a:pt x="994326" y="1655889"/>
                          <a:pt x="1018095" y="1659851"/>
                        </a:cubicBezTo>
                        <a:lnTo>
                          <a:pt x="1018095" y="308994"/>
                        </a:lnTo>
                        <a:lnTo>
                          <a:pt x="1140900" y="308994"/>
                        </a:lnTo>
                        <a:lnTo>
                          <a:pt x="1140900" y="1667774"/>
                        </a:lnTo>
                        <a:cubicBezTo>
                          <a:pt x="1164669" y="1667774"/>
                          <a:pt x="1184476" y="1671735"/>
                          <a:pt x="1208245" y="1671735"/>
                        </a:cubicBezTo>
                        <a:lnTo>
                          <a:pt x="1208245" y="308994"/>
                        </a:lnTo>
                        <a:lnTo>
                          <a:pt x="1331050" y="308994"/>
                        </a:lnTo>
                        <a:lnTo>
                          <a:pt x="1331050" y="1671735"/>
                        </a:lnTo>
                        <a:cubicBezTo>
                          <a:pt x="1354819" y="1671735"/>
                          <a:pt x="1374626" y="1671735"/>
                          <a:pt x="1398395" y="1671735"/>
                        </a:cubicBezTo>
                        <a:lnTo>
                          <a:pt x="1398395" y="308994"/>
                        </a:lnTo>
                        <a:lnTo>
                          <a:pt x="1521200" y="308994"/>
                        </a:lnTo>
                        <a:lnTo>
                          <a:pt x="1521200" y="1663812"/>
                        </a:lnTo>
                        <a:cubicBezTo>
                          <a:pt x="1544969" y="1659851"/>
                          <a:pt x="1564776" y="1659851"/>
                          <a:pt x="1588544" y="1655889"/>
                        </a:cubicBezTo>
                        <a:lnTo>
                          <a:pt x="1588544" y="308994"/>
                        </a:lnTo>
                        <a:lnTo>
                          <a:pt x="1711350" y="308994"/>
                        </a:lnTo>
                        <a:lnTo>
                          <a:pt x="1711350" y="1640044"/>
                        </a:lnTo>
                        <a:cubicBezTo>
                          <a:pt x="1735119" y="1636082"/>
                          <a:pt x="1754926" y="1632121"/>
                          <a:pt x="1778695" y="1628159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8" y="1596467"/>
                          <a:pt x="1945076" y="1588544"/>
                          <a:pt x="1968845" y="1580622"/>
                        </a:cubicBezTo>
                        <a:lnTo>
                          <a:pt x="1968845" y="308994"/>
                        </a:lnTo>
                        <a:lnTo>
                          <a:pt x="2091650" y="308994"/>
                        </a:lnTo>
                        <a:lnTo>
                          <a:pt x="2091650" y="1541007"/>
                        </a:lnTo>
                        <a:cubicBezTo>
                          <a:pt x="2115419" y="1533084"/>
                          <a:pt x="2135226" y="1525161"/>
                          <a:pt x="2158995" y="1517238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9" y="1449893"/>
                          <a:pt x="2325376" y="1438009"/>
                          <a:pt x="2349145" y="1426124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4" y="1299358"/>
                        </a:cubicBezTo>
                        <a:lnTo>
                          <a:pt x="2539294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77409" y="0"/>
                        </a:lnTo>
                        <a:cubicBezTo>
                          <a:pt x="511028" y="39615"/>
                          <a:pt x="352570" y="99036"/>
                          <a:pt x="213919" y="178266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2" name="Freeform: Shape 431">
                    <a:extLst>
                      <a:ext uri="{FF2B5EF4-FFF2-40B4-BE49-F238E27FC236}">
                        <a16:creationId xmlns:a16="http://schemas.microsoft.com/office/drawing/2014/main" id="{DE83B52A-B652-49CB-8E8E-A26E6CFBC1FD}"/>
                      </a:ext>
                    </a:extLst>
                  </p:cNvPr>
                  <p:cNvSpPr/>
                  <p:nvPr/>
                </p:nvSpPr>
                <p:spPr>
                  <a:xfrm>
                    <a:off x="4985297" y="6257665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5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23" name="Freeform: Shape 422">
                  <a:extLst>
                    <a:ext uri="{FF2B5EF4-FFF2-40B4-BE49-F238E27FC236}">
                      <a16:creationId xmlns:a16="http://schemas.microsoft.com/office/drawing/2014/main" id="{0243A26E-6795-425D-B63E-ED09FCF7D0C2}"/>
                    </a:ext>
                  </a:extLst>
                </p:cNvPr>
                <p:cNvSpPr/>
                <p:nvPr/>
              </p:nvSpPr>
              <p:spPr>
                <a:xfrm>
                  <a:off x="4943702" y="5459431"/>
                  <a:ext cx="3035467" cy="1750964"/>
                </a:xfrm>
                <a:custGeom>
                  <a:avLst/>
                  <a:gdLst>
                    <a:gd name="connsiteX0" fmla="*/ 2592774 w 3035467"/>
                    <a:gd name="connsiteY0" fmla="*/ 1495450 h 1750964"/>
                    <a:gd name="connsiteX1" fmla="*/ 445664 w 3035467"/>
                    <a:gd name="connsiteY1" fmla="*/ 1495450 h 1750964"/>
                    <a:gd name="connsiteX2" fmla="*/ 445664 w 3035467"/>
                    <a:gd name="connsiteY2" fmla="*/ 255514 h 1750964"/>
                    <a:gd name="connsiteX3" fmla="*/ 2592774 w 3035467"/>
                    <a:gd name="connsiteY3" fmla="*/ 255514 h 1750964"/>
                    <a:gd name="connsiteX4" fmla="*/ 2592774 w 303546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3032" y="596200"/>
                        <a:pt x="3183032" y="1150804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24" name="Freeform: Shape 423">
                  <a:extLst>
                    <a:ext uri="{FF2B5EF4-FFF2-40B4-BE49-F238E27FC236}">
                      <a16:creationId xmlns:a16="http://schemas.microsoft.com/office/drawing/2014/main" id="{F6A5D350-15CC-486E-A5B8-02538AD5896D}"/>
                    </a:ext>
                  </a:extLst>
                </p:cNvPr>
                <p:cNvSpPr/>
                <p:nvPr/>
              </p:nvSpPr>
              <p:spPr>
                <a:xfrm>
                  <a:off x="4945536" y="5457671"/>
                  <a:ext cx="2301900" cy="1282016"/>
                </a:xfrm>
                <a:custGeom>
                  <a:avLst/>
                  <a:gdLst>
                    <a:gd name="connsiteX0" fmla="*/ 1858070 w 2301900"/>
                    <a:gd name="connsiteY0" fmla="*/ 1025797 h 1282016"/>
                    <a:gd name="connsiteX1" fmla="*/ 2202717 w 2301900"/>
                    <a:gd name="connsiteY1" fmla="*/ 94855 h 1282016"/>
                    <a:gd name="connsiteX2" fmla="*/ 443830 w 2301900"/>
                    <a:gd name="connsiteY2" fmla="*/ 257274 h 1282016"/>
                    <a:gd name="connsiteX3" fmla="*/ 99183 w 2301900"/>
                    <a:gd name="connsiteY3" fmla="*/ 1188217 h 1282016"/>
                    <a:gd name="connsiteX4" fmla="*/ 1858070 w 2301900"/>
                    <a:gd name="connsiteY4" fmla="*/ 1025797 h 1282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2016">
                      <a:moveTo>
                        <a:pt x="1858070" y="1025797"/>
                      </a:moveTo>
                      <a:cubicBezTo>
                        <a:pt x="2293831" y="772264"/>
                        <a:pt x="2408713" y="407810"/>
                        <a:pt x="2202717" y="94855"/>
                      </a:cubicBezTo>
                      <a:cubicBezTo>
                        <a:pt x="1632267" y="-71527"/>
                        <a:pt x="919205" y="-20028"/>
                        <a:pt x="443830" y="257274"/>
                      </a:cubicBezTo>
                      <a:cubicBezTo>
                        <a:pt x="8070" y="510808"/>
                        <a:pt x="-106813" y="875262"/>
                        <a:pt x="99183" y="1188217"/>
                      </a:cubicBezTo>
                      <a:cubicBezTo>
                        <a:pt x="669633" y="1354598"/>
                        <a:pt x="1378734" y="1299138"/>
                        <a:pt x="1858070" y="1025797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25" name="Freeform: Shape 424">
                  <a:extLst>
                    <a:ext uri="{FF2B5EF4-FFF2-40B4-BE49-F238E27FC236}">
                      <a16:creationId xmlns:a16="http://schemas.microsoft.com/office/drawing/2014/main" id="{EE029EA2-9826-4AA6-8D12-990D3482456A}"/>
                    </a:ext>
                  </a:extLst>
                </p:cNvPr>
                <p:cNvSpPr/>
                <p:nvPr/>
              </p:nvSpPr>
              <p:spPr>
                <a:xfrm>
                  <a:off x="4945030" y="6356701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6"/>
                        <a:pt x="1038555" y="938866"/>
                        <a:pt x="444336" y="598180"/>
                      </a:cubicBezTo>
                      <a:cubicBezTo>
                        <a:pt x="159111" y="431799"/>
                        <a:pt x="8576" y="217880"/>
                        <a:pt x="653" y="0"/>
                      </a:cubicBezTo>
                      <a:cubicBezTo>
                        <a:pt x="-11232" y="229764"/>
                        <a:pt x="139304" y="463490"/>
                        <a:pt x="444336" y="641756"/>
                      </a:cubicBezTo>
                      <a:cubicBezTo>
                        <a:pt x="1038555" y="982441"/>
                        <a:pt x="1997227" y="982441"/>
                        <a:pt x="2591446" y="641756"/>
                      </a:cubicBezTo>
                      <a:cubicBezTo>
                        <a:pt x="2896478" y="463490"/>
                        <a:pt x="3047014" y="229764"/>
                        <a:pt x="3035129" y="0"/>
                      </a:cubicBezTo>
                      <a:cubicBezTo>
                        <a:pt x="3023245" y="217880"/>
                        <a:pt x="2876671" y="431799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26" name="Freeform: Shape 425">
                  <a:extLst>
                    <a:ext uri="{FF2B5EF4-FFF2-40B4-BE49-F238E27FC236}">
                      <a16:creationId xmlns:a16="http://schemas.microsoft.com/office/drawing/2014/main" id="{0C5C3B42-418F-4541-8B34-9BC703245138}"/>
                    </a:ext>
                  </a:extLst>
                </p:cNvPr>
                <p:cNvSpPr/>
                <p:nvPr/>
              </p:nvSpPr>
              <p:spPr>
                <a:xfrm>
                  <a:off x="5383423" y="5711974"/>
                  <a:ext cx="2155033" cy="1241917"/>
                </a:xfrm>
                <a:custGeom>
                  <a:avLst/>
                  <a:gdLst>
                    <a:gd name="connsiteX0" fmla="*/ 1840097 w 2155033"/>
                    <a:gd name="connsiteY0" fmla="*/ 1060680 h 1241917"/>
                    <a:gd name="connsiteX1" fmla="*/ 314936 w 2155033"/>
                    <a:gd name="connsiteY1" fmla="*/ 1060680 h 1241917"/>
                    <a:gd name="connsiteX2" fmla="*/ 314936 w 2155033"/>
                    <a:gd name="connsiteY2" fmla="*/ 181237 h 1241917"/>
                    <a:gd name="connsiteX3" fmla="*/ 1840097 w 2155033"/>
                    <a:gd name="connsiteY3" fmla="*/ 181237 h 1241917"/>
                    <a:gd name="connsiteX4" fmla="*/ 1840097 w 2155033"/>
                    <a:gd name="connsiteY4" fmla="*/ 1060680 h 1241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3" h="1241917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2"/>
                        <a:pt x="-104979" y="422886"/>
                        <a:pt x="314936" y="181237"/>
                      </a:cubicBezTo>
                      <a:cubicBezTo>
                        <a:pt x="734851" y="-60412"/>
                        <a:pt x="1416221" y="-60412"/>
                        <a:pt x="1840097" y="181237"/>
                      </a:cubicBezTo>
                      <a:cubicBezTo>
                        <a:pt x="2260012" y="422886"/>
                        <a:pt x="2260012" y="819032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27" name="Freeform: Shape 426">
                  <a:extLst>
                    <a:ext uri="{FF2B5EF4-FFF2-40B4-BE49-F238E27FC236}">
                      <a16:creationId xmlns:a16="http://schemas.microsoft.com/office/drawing/2014/main" id="{A1625690-9C43-4281-9C95-6BB39112193F}"/>
                    </a:ext>
                  </a:extLst>
                </p:cNvPr>
                <p:cNvSpPr/>
                <p:nvPr/>
              </p:nvSpPr>
              <p:spPr>
                <a:xfrm>
                  <a:off x="5383869" y="5715935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7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8"/>
                        <a:pt x="1536" y="648689"/>
                      </a:cubicBezTo>
                      <a:cubicBezTo>
                        <a:pt x="13420" y="498153"/>
                        <a:pt x="120379" y="347618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28" name="Freeform: Shape 427">
                  <a:extLst>
                    <a:ext uri="{FF2B5EF4-FFF2-40B4-BE49-F238E27FC236}">
                      <a16:creationId xmlns:a16="http://schemas.microsoft.com/office/drawing/2014/main" id="{714B97AA-B9D0-4361-AD12-0A0422C19519}"/>
                    </a:ext>
                  </a:extLst>
                </p:cNvPr>
                <p:cNvSpPr/>
                <p:nvPr/>
              </p:nvSpPr>
              <p:spPr>
                <a:xfrm>
                  <a:off x="5936047" y="6039785"/>
                  <a:ext cx="1053747" cy="645717"/>
                </a:xfrm>
                <a:custGeom>
                  <a:avLst/>
                  <a:gdLst>
                    <a:gd name="connsiteX0" fmla="*/ 1053748 w 1053747"/>
                    <a:gd name="connsiteY0" fmla="*/ 0 h 645717"/>
                    <a:gd name="connsiteX1" fmla="*/ 970557 w 1053747"/>
                    <a:gd name="connsiteY1" fmla="*/ 23769 h 645717"/>
                    <a:gd name="connsiteX2" fmla="*/ 994326 w 1053747"/>
                    <a:gd name="connsiteY2" fmla="*/ 31691 h 645717"/>
                    <a:gd name="connsiteX3" fmla="*/ 911135 w 1053747"/>
                    <a:gd name="connsiteY3" fmla="*/ 79229 h 645717"/>
                    <a:gd name="connsiteX4" fmla="*/ 705139 w 1053747"/>
                    <a:gd name="connsiteY4" fmla="*/ 31691 h 645717"/>
                    <a:gd name="connsiteX5" fmla="*/ 507066 w 1053747"/>
                    <a:gd name="connsiteY5" fmla="*/ 87152 h 645717"/>
                    <a:gd name="connsiteX6" fmla="*/ 447645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2 h 645717"/>
                    <a:gd name="connsiteX9" fmla="*/ 404069 w 1053747"/>
                    <a:gd name="connsiteY9" fmla="*/ 269379 h 645717"/>
                    <a:gd name="connsiteX10" fmla="*/ 411991 w 1053747"/>
                    <a:gd name="connsiteY10" fmla="*/ 344647 h 645717"/>
                    <a:gd name="connsiteX11" fmla="*/ 411991 w 1053747"/>
                    <a:gd name="connsiteY11" fmla="*/ 396146 h 645717"/>
                    <a:gd name="connsiteX12" fmla="*/ 392184 w 1053747"/>
                    <a:gd name="connsiteY12" fmla="*/ 439722 h 645717"/>
                    <a:gd name="connsiteX13" fmla="*/ 344647 w 1053747"/>
                    <a:gd name="connsiteY13" fmla="*/ 479336 h 645717"/>
                    <a:gd name="connsiteX14" fmla="*/ 241649 w 1053747"/>
                    <a:gd name="connsiteY14" fmla="*/ 487259 h 645717"/>
                    <a:gd name="connsiteX15" fmla="*/ 225803 w 1053747"/>
                    <a:gd name="connsiteY15" fmla="*/ 439722 h 645717"/>
                    <a:gd name="connsiteX16" fmla="*/ 316917 w 1053747"/>
                    <a:gd name="connsiteY16" fmla="*/ 364454 h 645717"/>
                    <a:gd name="connsiteX17" fmla="*/ 316917 w 1053747"/>
                    <a:gd name="connsiteY17" fmla="*/ 308994 h 645717"/>
                    <a:gd name="connsiteX18" fmla="*/ 245610 w 1053747"/>
                    <a:gd name="connsiteY18" fmla="*/ 336724 h 645717"/>
                    <a:gd name="connsiteX19" fmla="*/ 142612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4 h 645717"/>
                    <a:gd name="connsiteX22" fmla="*/ 7923 w 1053747"/>
                    <a:gd name="connsiteY22" fmla="*/ 447645 h 645717"/>
                    <a:gd name="connsiteX23" fmla="*/ 7923 w 1053747"/>
                    <a:gd name="connsiteY23" fmla="*/ 447645 h 645717"/>
                    <a:gd name="connsiteX24" fmla="*/ 95075 w 1053747"/>
                    <a:gd name="connsiteY24" fmla="*/ 562527 h 645717"/>
                    <a:gd name="connsiteX25" fmla="*/ 55460 w 1053747"/>
                    <a:gd name="connsiteY25" fmla="*/ 586296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7 h 645717"/>
                    <a:gd name="connsiteX28" fmla="*/ 47537 w 1053747"/>
                    <a:gd name="connsiteY28" fmla="*/ 645717 h 645717"/>
                    <a:gd name="connsiteX29" fmla="*/ 142612 w 1053747"/>
                    <a:gd name="connsiteY29" fmla="*/ 590257 h 645717"/>
                    <a:gd name="connsiteX30" fmla="*/ 336724 w 1053747"/>
                    <a:gd name="connsiteY30" fmla="*/ 629872 h 645717"/>
                    <a:gd name="connsiteX31" fmla="*/ 522912 w 1053747"/>
                    <a:gd name="connsiteY31" fmla="*/ 578373 h 645717"/>
                    <a:gd name="connsiteX32" fmla="*/ 590257 w 1053747"/>
                    <a:gd name="connsiteY32" fmla="*/ 530835 h 645717"/>
                    <a:gd name="connsiteX33" fmla="*/ 625910 w 1053747"/>
                    <a:gd name="connsiteY33" fmla="*/ 479336 h 645717"/>
                    <a:gd name="connsiteX34" fmla="*/ 637795 w 1053747"/>
                    <a:gd name="connsiteY34" fmla="*/ 427837 h 645717"/>
                    <a:gd name="connsiteX35" fmla="*/ 637795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2 w 1053747"/>
                    <a:gd name="connsiteY41" fmla="*/ 162420 h 645717"/>
                    <a:gd name="connsiteX42" fmla="*/ 796253 w 1053747"/>
                    <a:gd name="connsiteY42" fmla="*/ 170342 h 645717"/>
                    <a:gd name="connsiteX43" fmla="*/ 812099 w 1053747"/>
                    <a:gd name="connsiteY43" fmla="*/ 182227 h 645717"/>
                    <a:gd name="connsiteX44" fmla="*/ 816060 w 1053747"/>
                    <a:gd name="connsiteY44" fmla="*/ 190150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7 w 1053747"/>
                    <a:gd name="connsiteY48" fmla="*/ 312955 h 645717"/>
                    <a:gd name="connsiteX49" fmla="*/ 978480 w 1053747"/>
                    <a:gd name="connsiteY49" fmla="*/ 285225 h 645717"/>
                    <a:gd name="connsiteX50" fmla="*/ 1006210 w 1053747"/>
                    <a:gd name="connsiteY50" fmla="*/ 253533 h 645717"/>
                    <a:gd name="connsiteX51" fmla="*/ 1022056 w 1053747"/>
                    <a:gd name="connsiteY51" fmla="*/ 221842 h 645717"/>
                    <a:gd name="connsiteX52" fmla="*/ 1026017 w 1053747"/>
                    <a:gd name="connsiteY52" fmla="*/ 205996 h 645717"/>
                    <a:gd name="connsiteX53" fmla="*/ 1026017 w 1053747"/>
                    <a:gd name="connsiteY53" fmla="*/ 205996 h 645717"/>
                    <a:gd name="connsiteX54" fmla="*/ 1026017 w 1053747"/>
                    <a:gd name="connsiteY54" fmla="*/ 205996 h 645717"/>
                    <a:gd name="connsiteX55" fmla="*/ 1026017 w 1053747"/>
                    <a:gd name="connsiteY55" fmla="*/ 205996 h 645717"/>
                    <a:gd name="connsiteX56" fmla="*/ 1026017 w 1053747"/>
                    <a:gd name="connsiteY56" fmla="*/ 146574 h 645717"/>
                    <a:gd name="connsiteX57" fmla="*/ 1002249 w 1053747"/>
                    <a:gd name="connsiteY57" fmla="*/ 150535 h 645717"/>
                    <a:gd name="connsiteX58" fmla="*/ 1002249 w 1053747"/>
                    <a:gd name="connsiteY58" fmla="*/ 150535 h 645717"/>
                    <a:gd name="connsiteX59" fmla="*/ 954711 w 1053747"/>
                    <a:gd name="connsiteY59" fmla="*/ 110921 h 645717"/>
                    <a:gd name="connsiteX60" fmla="*/ 1045825 w 1053747"/>
                    <a:gd name="connsiteY60" fmla="*/ 59422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8" y="0"/>
                      </a:moveTo>
                      <a:lnTo>
                        <a:pt x="970557" y="23769"/>
                      </a:lnTo>
                      <a:lnTo>
                        <a:pt x="994326" y="31691"/>
                      </a:lnTo>
                      <a:lnTo>
                        <a:pt x="911135" y="79229"/>
                      </a:lnTo>
                      <a:cubicBezTo>
                        <a:pt x="843790" y="47537"/>
                        <a:pt x="776446" y="31691"/>
                        <a:pt x="705139" y="31691"/>
                      </a:cubicBezTo>
                      <a:cubicBezTo>
                        <a:pt x="633833" y="31691"/>
                        <a:pt x="566488" y="51499"/>
                        <a:pt x="507066" y="87152"/>
                      </a:cubicBezTo>
                      <a:cubicBezTo>
                        <a:pt x="483298" y="102998"/>
                        <a:pt x="463490" y="114882"/>
                        <a:pt x="447645" y="130728"/>
                      </a:cubicBezTo>
                      <a:cubicBezTo>
                        <a:pt x="431799" y="146574"/>
                        <a:pt x="419914" y="162420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4"/>
                        <a:pt x="415953" y="384261"/>
                        <a:pt x="411991" y="396146"/>
                      </a:cubicBezTo>
                      <a:cubicBezTo>
                        <a:pt x="411991" y="411992"/>
                        <a:pt x="404069" y="423876"/>
                        <a:pt x="392184" y="439722"/>
                      </a:cubicBezTo>
                      <a:cubicBezTo>
                        <a:pt x="380300" y="455568"/>
                        <a:pt x="364454" y="467452"/>
                        <a:pt x="344647" y="479336"/>
                      </a:cubicBezTo>
                      <a:cubicBezTo>
                        <a:pt x="305032" y="503105"/>
                        <a:pt x="273340" y="503105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2"/>
                      </a:cubicBezTo>
                      <a:cubicBezTo>
                        <a:pt x="237687" y="419914"/>
                        <a:pt x="265418" y="396146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3"/>
                        <a:pt x="39615" y="368415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7"/>
                      </a:lnTo>
                      <a:lnTo>
                        <a:pt x="47537" y="645717"/>
                      </a:lnTo>
                      <a:lnTo>
                        <a:pt x="142612" y="590257"/>
                      </a:lnTo>
                      <a:cubicBezTo>
                        <a:pt x="202034" y="617987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5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5"/>
                      </a:cubicBezTo>
                      <a:cubicBezTo>
                        <a:pt x="610064" y="514989"/>
                        <a:pt x="617987" y="495182"/>
                        <a:pt x="625910" y="479336"/>
                      </a:cubicBezTo>
                      <a:cubicBezTo>
                        <a:pt x="633833" y="459529"/>
                        <a:pt x="637795" y="443683"/>
                        <a:pt x="637795" y="427837"/>
                      </a:cubicBezTo>
                      <a:cubicBezTo>
                        <a:pt x="637795" y="411992"/>
                        <a:pt x="637795" y="392184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3"/>
                        <a:pt x="629872" y="273341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3"/>
                        <a:pt x="641756" y="213919"/>
                        <a:pt x="649679" y="205996"/>
                      </a:cubicBezTo>
                      <a:cubicBezTo>
                        <a:pt x="657602" y="198073"/>
                        <a:pt x="669486" y="186188"/>
                        <a:pt x="685332" y="178266"/>
                      </a:cubicBezTo>
                      <a:cubicBezTo>
                        <a:pt x="701178" y="170342"/>
                        <a:pt x="720985" y="162420"/>
                        <a:pt x="740792" y="162420"/>
                      </a:cubicBezTo>
                      <a:cubicBezTo>
                        <a:pt x="760600" y="158458"/>
                        <a:pt x="780407" y="162420"/>
                        <a:pt x="796253" y="170342"/>
                      </a:cubicBezTo>
                      <a:cubicBezTo>
                        <a:pt x="804176" y="174304"/>
                        <a:pt x="808137" y="178266"/>
                        <a:pt x="812099" y="182227"/>
                      </a:cubicBezTo>
                      <a:cubicBezTo>
                        <a:pt x="816060" y="186188"/>
                        <a:pt x="816060" y="190150"/>
                        <a:pt x="816060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7" y="312955"/>
                      </a:cubicBezTo>
                      <a:cubicBezTo>
                        <a:pt x="954711" y="305032"/>
                        <a:pt x="966595" y="297109"/>
                        <a:pt x="978480" y="285225"/>
                      </a:cubicBezTo>
                      <a:cubicBezTo>
                        <a:pt x="990364" y="273341"/>
                        <a:pt x="998287" y="265418"/>
                        <a:pt x="1006210" y="253533"/>
                      </a:cubicBezTo>
                      <a:cubicBezTo>
                        <a:pt x="1014133" y="245610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6574"/>
                      </a:lnTo>
                      <a:lnTo>
                        <a:pt x="1002249" y="150535"/>
                      </a:lnTo>
                      <a:cubicBezTo>
                        <a:pt x="1002249" y="150535"/>
                        <a:pt x="1002249" y="150535"/>
                        <a:pt x="1002249" y="150535"/>
                      </a:cubicBezTo>
                      <a:cubicBezTo>
                        <a:pt x="990364" y="138651"/>
                        <a:pt x="974519" y="122805"/>
                        <a:pt x="954711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BEC0777D-F05C-4D10-AFB5-E01196493B9F}"/>
                    </a:ext>
                  </a:extLst>
                </p:cNvPr>
                <p:cNvSpPr/>
                <p:nvPr/>
              </p:nvSpPr>
              <p:spPr>
                <a:xfrm>
                  <a:off x="5947931" y="6012054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2 w 1049786"/>
                    <a:gd name="connsiteY5" fmla="*/ 411992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2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2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2 h 610064"/>
                    <a:gd name="connsiteX17" fmla="*/ 907174 w 1049786"/>
                    <a:gd name="connsiteY17" fmla="*/ 51499 h 610064"/>
                    <a:gd name="connsiteX18" fmla="*/ 998288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8 w 1049786"/>
                    <a:gd name="connsiteY22" fmla="*/ 154497 h 610064"/>
                    <a:gd name="connsiteX23" fmla="*/ 1026018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3 h 610064"/>
                    <a:gd name="connsiteX26" fmla="*/ 946788 w 1049786"/>
                    <a:gd name="connsiteY26" fmla="*/ 281264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5 w 1049786"/>
                    <a:gd name="connsiteY34" fmla="*/ 134690 h 610064"/>
                    <a:gd name="connsiteX35" fmla="*/ 744754 w 1049786"/>
                    <a:gd name="connsiteY35" fmla="*/ 126767 h 610064"/>
                    <a:gd name="connsiteX36" fmla="*/ 689294 w 1049786"/>
                    <a:gd name="connsiteY36" fmla="*/ 142613 h 610064"/>
                    <a:gd name="connsiteX37" fmla="*/ 653641 w 1049786"/>
                    <a:gd name="connsiteY37" fmla="*/ 170343 h 610064"/>
                    <a:gd name="connsiteX38" fmla="*/ 637795 w 1049786"/>
                    <a:gd name="connsiteY38" fmla="*/ 202035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5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2" y="411992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5" y="451606"/>
                      </a:cubicBezTo>
                      <a:cubicBezTo>
                        <a:pt x="360493" y="439722"/>
                        <a:pt x="376338" y="423876"/>
                        <a:pt x="388223" y="411992"/>
                      </a:cubicBezTo>
                      <a:cubicBezTo>
                        <a:pt x="400107" y="396146"/>
                        <a:pt x="404069" y="384262"/>
                        <a:pt x="408030" y="368416"/>
                      </a:cubicBezTo>
                      <a:cubicBezTo>
                        <a:pt x="408030" y="352570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2" y="150536"/>
                      </a:cubicBezTo>
                      <a:cubicBezTo>
                        <a:pt x="419914" y="134690"/>
                        <a:pt x="427838" y="118844"/>
                        <a:pt x="443683" y="102998"/>
                      </a:cubicBezTo>
                      <a:cubicBezTo>
                        <a:pt x="459529" y="87152"/>
                        <a:pt x="479336" y="75268"/>
                        <a:pt x="503105" y="59422"/>
                      </a:cubicBezTo>
                      <a:cubicBezTo>
                        <a:pt x="566489" y="23769"/>
                        <a:pt x="629872" y="7923"/>
                        <a:pt x="701178" y="3962"/>
                      </a:cubicBezTo>
                      <a:cubicBezTo>
                        <a:pt x="772484" y="3962"/>
                        <a:pt x="839829" y="19807"/>
                        <a:pt x="907174" y="51499"/>
                      </a:cubicBezTo>
                      <a:lnTo>
                        <a:pt x="998288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60"/>
                        <a:pt x="1006210" y="118844"/>
                      </a:cubicBezTo>
                      <a:cubicBezTo>
                        <a:pt x="1018095" y="130728"/>
                        <a:pt x="1026018" y="146574"/>
                        <a:pt x="1026018" y="154497"/>
                      </a:cubicBezTo>
                      <a:cubicBezTo>
                        <a:pt x="1029979" y="166381"/>
                        <a:pt x="1029979" y="178266"/>
                        <a:pt x="1026018" y="190150"/>
                      </a:cubicBezTo>
                      <a:cubicBezTo>
                        <a:pt x="1022056" y="202035"/>
                        <a:pt x="1018095" y="213919"/>
                        <a:pt x="1010172" y="221842"/>
                      </a:cubicBezTo>
                      <a:cubicBezTo>
                        <a:pt x="1002249" y="229765"/>
                        <a:pt x="994326" y="241649"/>
                        <a:pt x="982442" y="253533"/>
                      </a:cubicBezTo>
                      <a:cubicBezTo>
                        <a:pt x="970557" y="265418"/>
                        <a:pt x="958673" y="273341"/>
                        <a:pt x="946788" y="281264"/>
                      </a:cubicBezTo>
                      <a:cubicBezTo>
                        <a:pt x="934904" y="289187"/>
                        <a:pt x="923020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6" y="221842"/>
                        <a:pt x="760600" y="213919"/>
                        <a:pt x="768523" y="209957"/>
                      </a:cubicBezTo>
                      <a:cubicBezTo>
                        <a:pt x="776446" y="205996"/>
                        <a:pt x="784369" y="198073"/>
                        <a:pt x="792292" y="194111"/>
                      </a:cubicBezTo>
                      <a:cubicBezTo>
                        <a:pt x="800215" y="186189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3"/>
                        <a:pt x="808137" y="138651"/>
                        <a:pt x="800215" y="134690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90"/>
                        <a:pt x="689294" y="142613"/>
                      </a:cubicBezTo>
                      <a:cubicBezTo>
                        <a:pt x="673448" y="150536"/>
                        <a:pt x="661564" y="158458"/>
                        <a:pt x="653641" y="170343"/>
                      </a:cubicBezTo>
                      <a:cubicBezTo>
                        <a:pt x="645718" y="178266"/>
                        <a:pt x="637795" y="190150"/>
                        <a:pt x="637795" y="202035"/>
                      </a:cubicBezTo>
                      <a:cubicBezTo>
                        <a:pt x="633833" y="213919"/>
                        <a:pt x="633833" y="221842"/>
                        <a:pt x="633833" y="229765"/>
                      </a:cubicBezTo>
                      <a:cubicBezTo>
                        <a:pt x="633833" y="237687"/>
                        <a:pt x="633833" y="245611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1"/>
                        <a:pt x="610065" y="479337"/>
                        <a:pt x="594219" y="495182"/>
                      </a:cubicBezTo>
                      <a:cubicBezTo>
                        <a:pt x="578373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2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9" y="610065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9" name="Graphic 3">
                <a:extLst>
                  <a:ext uri="{FF2B5EF4-FFF2-40B4-BE49-F238E27FC236}">
                    <a16:creationId xmlns:a16="http://schemas.microsoft.com/office/drawing/2014/main" id="{DCEB1175-8928-4BFE-97E7-ABC6F1651B40}"/>
                  </a:ext>
                </a:extLst>
              </p:cNvPr>
              <p:cNvGrpSpPr/>
              <p:nvPr/>
            </p:nvGrpSpPr>
            <p:grpSpPr>
              <a:xfrm>
                <a:off x="4937759" y="5209154"/>
                <a:ext cx="3043051" cy="2001241"/>
                <a:chOff x="4937759" y="5209154"/>
                <a:chExt cx="3043051" cy="2001241"/>
              </a:xfrm>
              <a:solidFill>
                <a:srgbClr val="000000"/>
              </a:solidFill>
            </p:grpSpPr>
            <p:sp>
              <p:nvSpPr>
                <p:cNvPr id="405" name="Freeform: Shape 404">
                  <a:extLst>
                    <a:ext uri="{FF2B5EF4-FFF2-40B4-BE49-F238E27FC236}">
                      <a16:creationId xmlns:a16="http://schemas.microsoft.com/office/drawing/2014/main" id="{439F7A07-13FD-41CA-A435-37934A21406B}"/>
                    </a:ext>
                  </a:extLst>
                </p:cNvPr>
                <p:cNvSpPr/>
                <p:nvPr/>
              </p:nvSpPr>
              <p:spPr>
                <a:xfrm>
                  <a:off x="4937759" y="5459431"/>
                  <a:ext cx="3042399" cy="1750964"/>
                </a:xfrm>
                <a:custGeom>
                  <a:avLst/>
                  <a:gdLst>
                    <a:gd name="connsiteX0" fmla="*/ 3042399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399" y="627891"/>
                      </a:moveTo>
                      <a:lnTo>
                        <a:pt x="2979016" y="627891"/>
                      </a:lnTo>
                      <a:cubicBezTo>
                        <a:pt x="2911672" y="493201"/>
                        <a:pt x="2780944" y="362474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4"/>
                        <a:pt x="134690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0"/>
                      </a:cubicBezTo>
                      <a:cubicBezTo>
                        <a:pt x="1037902" y="1836136"/>
                        <a:pt x="1996575" y="1836136"/>
                        <a:pt x="2590793" y="1495450"/>
                      </a:cubicBezTo>
                      <a:cubicBezTo>
                        <a:pt x="2887903" y="1325108"/>
                        <a:pt x="3034477" y="1099305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06" name="Freeform: Shape 405">
                  <a:extLst>
                    <a:ext uri="{FF2B5EF4-FFF2-40B4-BE49-F238E27FC236}">
                      <a16:creationId xmlns:a16="http://schemas.microsoft.com/office/drawing/2014/main" id="{34FB9A97-6CAB-425C-AF67-0EEE8EC80BB0}"/>
                    </a:ext>
                  </a:extLst>
                </p:cNvPr>
                <p:cNvSpPr/>
                <p:nvPr/>
              </p:nvSpPr>
              <p:spPr>
                <a:xfrm>
                  <a:off x="4941721" y="5477257"/>
                  <a:ext cx="1192398" cy="1707388"/>
                </a:xfrm>
                <a:custGeom>
                  <a:avLst/>
                  <a:gdLst>
                    <a:gd name="connsiteX0" fmla="*/ 1192399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2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6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20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07" name="Freeform: Shape 406">
                  <a:extLst>
                    <a:ext uri="{FF2B5EF4-FFF2-40B4-BE49-F238E27FC236}">
                      <a16:creationId xmlns:a16="http://schemas.microsoft.com/office/drawing/2014/main" id="{BF49058C-3742-42E0-AA67-4DA63452DAD2}"/>
                    </a:ext>
                  </a:extLst>
                </p:cNvPr>
                <p:cNvSpPr/>
                <p:nvPr/>
              </p:nvSpPr>
              <p:spPr>
                <a:xfrm>
                  <a:off x="7536476" y="5762483"/>
                  <a:ext cx="443683" cy="1188436"/>
                </a:xfrm>
                <a:custGeom>
                  <a:avLst/>
                  <a:gdLst>
                    <a:gd name="connsiteX0" fmla="*/ 3962 w 443683"/>
                    <a:gd name="connsiteY0" fmla="*/ 1188437 h 1188436"/>
                    <a:gd name="connsiteX1" fmla="*/ 443683 w 443683"/>
                    <a:gd name="connsiteY1" fmla="*/ 570450 h 1188436"/>
                    <a:gd name="connsiteX2" fmla="*/ 443683 w 443683"/>
                    <a:gd name="connsiteY2" fmla="*/ 320878 h 1188436"/>
                    <a:gd name="connsiteX3" fmla="*/ 380300 w 443683"/>
                    <a:gd name="connsiteY3" fmla="*/ 320878 h 1188436"/>
                    <a:gd name="connsiteX4" fmla="*/ 75268 w 443683"/>
                    <a:gd name="connsiteY4" fmla="*/ 0 h 1188436"/>
                    <a:gd name="connsiteX5" fmla="*/ 0 w 443683"/>
                    <a:gd name="connsiteY5" fmla="*/ 0 h 1188436"/>
                    <a:gd name="connsiteX6" fmla="*/ 0 w 443683"/>
                    <a:gd name="connsiteY6" fmla="*/ 1188437 h 118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6">
                      <a:moveTo>
                        <a:pt x="3962" y="1188437"/>
                      </a:moveTo>
                      <a:cubicBezTo>
                        <a:pt x="297109" y="1018094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8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408" name="Graphic 3">
                  <a:extLst>
                    <a:ext uri="{FF2B5EF4-FFF2-40B4-BE49-F238E27FC236}">
                      <a16:creationId xmlns:a16="http://schemas.microsoft.com/office/drawing/2014/main" id="{49208AAB-F95D-40EC-B5A3-60EC45169715}"/>
                    </a:ext>
                  </a:extLst>
                </p:cNvPr>
                <p:cNvGrpSpPr/>
                <p:nvPr/>
              </p:nvGrpSpPr>
              <p:grpSpPr>
                <a:xfrm>
                  <a:off x="4985297" y="5532718"/>
                  <a:ext cx="2915632" cy="1675696"/>
                  <a:chOff x="4985297" y="5532718"/>
                  <a:chExt cx="2915632" cy="1675696"/>
                </a:xfrm>
                <a:solidFill>
                  <a:srgbClr val="E8A200"/>
                </a:solidFill>
              </p:grpSpPr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id="{2A139B02-E708-4BDA-AEDE-BB5D91C5C487}"/>
                      </a:ext>
                    </a:extLst>
                  </p:cNvPr>
                  <p:cNvSpPr/>
                  <p:nvPr/>
                </p:nvSpPr>
                <p:spPr>
                  <a:xfrm>
                    <a:off x="7833585" y="5960555"/>
                    <a:ext cx="67344" cy="744753"/>
                  </a:xfrm>
                  <a:custGeom>
                    <a:avLst/>
                    <a:gdLst>
                      <a:gd name="connsiteX0" fmla="*/ 67345 w 67344"/>
                      <a:gd name="connsiteY0" fmla="*/ 95075 h 744753"/>
                      <a:gd name="connsiteX1" fmla="*/ 0 w 67344"/>
                      <a:gd name="connsiteY1" fmla="*/ 0 h 744753"/>
                      <a:gd name="connsiteX2" fmla="*/ 0 w 67344"/>
                      <a:gd name="connsiteY2" fmla="*/ 744754 h 744753"/>
                      <a:gd name="connsiteX3" fmla="*/ 67345 w 67344"/>
                      <a:gd name="connsiteY3" fmla="*/ 649679 h 744753"/>
                      <a:gd name="connsiteX4" fmla="*/ 67345 w 67344"/>
                      <a:gd name="connsiteY4" fmla="*/ 95075 h 744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3">
                        <a:moveTo>
                          <a:pt x="67345" y="95075"/>
                        </a:moveTo>
                        <a:cubicBezTo>
                          <a:pt x="47537" y="63383"/>
                          <a:pt x="27730" y="31691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7" name="Freeform: Shape 416">
                    <a:extLst>
                      <a:ext uri="{FF2B5EF4-FFF2-40B4-BE49-F238E27FC236}">
                        <a16:creationId xmlns:a16="http://schemas.microsoft.com/office/drawing/2014/main" id="{A6F9EF7C-8957-47AC-8361-C3FB8F90F5E7}"/>
                      </a:ext>
                    </a:extLst>
                  </p:cNvPr>
                  <p:cNvSpPr/>
                  <p:nvPr/>
                </p:nvSpPr>
                <p:spPr>
                  <a:xfrm>
                    <a:off x="5175447" y="5532718"/>
                    <a:ext cx="2551178" cy="1675696"/>
                  </a:xfrm>
                  <a:custGeom>
                    <a:avLst/>
                    <a:gdLst>
                      <a:gd name="connsiteX0" fmla="*/ 213919 w 2551178"/>
                      <a:gd name="connsiteY0" fmla="*/ 182227 h 1675696"/>
                      <a:gd name="connsiteX1" fmla="*/ 0 w 2551178"/>
                      <a:gd name="connsiteY1" fmla="*/ 336724 h 1675696"/>
                      <a:gd name="connsiteX2" fmla="*/ 0 w 2551178"/>
                      <a:gd name="connsiteY2" fmla="*/ 1267666 h 1675696"/>
                      <a:gd name="connsiteX3" fmla="*/ 67345 w 2551178"/>
                      <a:gd name="connsiteY3" fmla="*/ 1323127 h 1675696"/>
                      <a:gd name="connsiteX4" fmla="*/ 67345 w 2551178"/>
                      <a:gd name="connsiteY4" fmla="*/ 312955 h 1675696"/>
                      <a:gd name="connsiteX5" fmla="*/ 190150 w 2551178"/>
                      <a:gd name="connsiteY5" fmla="*/ 312955 h 1675696"/>
                      <a:gd name="connsiteX6" fmla="*/ 190150 w 2551178"/>
                      <a:gd name="connsiteY6" fmla="*/ 1406318 h 1675696"/>
                      <a:gd name="connsiteX7" fmla="*/ 213919 w 2551178"/>
                      <a:gd name="connsiteY7" fmla="*/ 1418202 h 1675696"/>
                      <a:gd name="connsiteX8" fmla="*/ 257495 w 2551178"/>
                      <a:gd name="connsiteY8" fmla="*/ 1441971 h 1675696"/>
                      <a:gd name="connsiteX9" fmla="*/ 257495 w 2551178"/>
                      <a:gd name="connsiteY9" fmla="*/ 312955 h 1675696"/>
                      <a:gd name="connsiteX10" fmla="*/ 380300 w 2551178"/>
                      <a:gd name="connsiteY10" fmla="*/ 312955 h 1675696"/>
                      <a:gd name="connsiteX11" fmla="*/ 380300 w 2551178"/>
                      <a:gd name="connsiteY11" fmla="*/ 1505354 h 1675696"/>
                      <a:gd name="connsiteX12" fmla="*/ 447645 w 2551178"/>
                      <a:gd name="connsiteY12" fmla="*/ 1533084 h 1675696"/>
                      <a:gd name="connsiteX13" fmla="*/ 447645 w 2551178"/>
                      <a:gd name="connsiteY13" fmla="*/ 312955 h 1675696"/>
                      <a:gd name="connsiteX14" fmla="*/ 570450 w 2551178"/>
                      <a:gd name="connsiteY14" fmla="*/ 312955 h 1675696"/>
                      <a:gd name="connsiteX15" fmla="*/ 570450 w 2551178"/>
                      <a:gd name="connsiteY15" fmla="*/ 1572699 h 1675696"/>
                      <a:gd name="connsiteX16" fmla="*/ 637795 w 2551178"/>
                      <a:gd name="connsiteY16" fmla="*/ 1592506 h 1675696"/>
                      <a:gd name="connsiteX17" fmla="*/ 637795 w 2551178"/>
                      <a:gd name="connsiteY17" fmla="*/ 312955 h 1675696"/>
                      <a:gd name="connsiteX18" fmla="*/ 760600 w 2551178"/>
                      <a:gd name="connsiteY18" fmla="*/ 312955 h 1675696"/>
                      <a:gd name="connsiteX19" fmla="*/ 760600 w 2551178"/>
                      <a:gd name="connsiteY19" fmla="*/ 1624198 h 1675696"/>
                      <a:gd name="connsiteX20" fmla="*/ 827945 w 2551178"/>
                      <a:gd name="connsiteY20" fmla="*/ 1636082 h 1675696"/>
                      <a:gd name="connsiteX21" fmla="*/ 827945 w 2551178"/>
                      <a:gd name="connsiteY21" fmla="*/ 312955 h 1675696"/>
                      <a:gd name="connsiteX22" fmla="*/ 950750 w 2551178"/>
                      <a:gd name="connsiteY22" fmla="*/ 312955 h 1675696"/>
                      <a:gd name="connsiteX23" fmla="*/ 950750 w 2551178"/>
                      <a:gd name="connsiteY23" fmla="*/ 1655889 h 1675696"/>
                      <a:gd name="connsiteX24" fmla="*/ 1018095 w 2551178"/>
                      <a:gd name="connsiteY24" fmla="*/ 1663813 h 1675696"/>
                      <a:gd name="connsiteX25" fmla="*/ 1018095 w 2551178"/>
                      <a:gd name="connsiteY25" fmla="*/ 312955 h 1675696"/>
                      <a:gd name="connsiteX26" fmla="*/ 1140900 w 2551178"/>
                      <a:gd name="connsiteY26" fmla="*/ 312955 h 1675696"/>
                      <a:gd name="connsiteX27" fmla="*/ 1140900 w 2551178"/>
                      <a:gd name="connsiteY27" fmla="*/ 1671735 h 1675696"/>
                      <a:gd name="connsiteX28" fmla="*/ 1208245 w 2551178"/>
                      <a:gd name="connsiteY28" fmla="*/ 1675696 h 1675696"/>
                      <a:gd name="connsiteX29" fmla="*/ 1208245 w 2551178"/>
                      <a:gd name="connsiteY29" fmla="*/ 312955 h 1675696"/>
                      <a:gd name="connsiteX30" fmla="*/ 1331050 w 2551178"/>
                      <a:gd name="connsiteY30" fmla="*/ 312955 h 1675696"/>
                      <a:gd name="connsiteX31" fmla="*/ 1331050 w 2551178"/>
                      <a:gd name="connsiteY31" fmla="*/ 1675696 h 1675696"/>
                      <a:gd name="connsiteX32" fmla="*/ 1398395 w 2551178"/>
                      <a:gd name="connsiteY32" fmla="*/ 1675696 h 1675696"/>
                      <a:gd name="connsiteX33" fmla="*/ 1398395 w 2551178"/>
                      <a:gd name="connsiteY33" fmla="*/ 312955 h 1675696"/>
                      <a:gd name="connsiteX34" fmla="*/ 1521200 w 2551178"/>
                      <a:gd name="connsiteY34" fmla="*/ 312955 h 1675696"/>
                      <a:gd name="connsiteX35" fmla="*/ 1521200 w 2551178"/>
                      <a:gd name="connsiteY35" fmla="*/ 1667774 h 1675696"/>
                      <a:gd name="connsiteX36" fmla="*/ 1588544 w 2551178"/>
                      <a:gd name="connsiteY36" fmla="*/ 1659851 h 1675696"/>
                      <a:gd name="connsiteX37" fmla="*/ 1588544 w 2551178"/>
                      <a:gd name="connsiteY37" fmla="*/ 312955 h 1675696"/>
                      <a:gd name="connsiteX38" fmla="*/ 1711350 w 2551178"/>
                      <a:gd name="connsiteY38" fmla="*/ 312955 h 1675696"/>
                      <a:gd name="connsiteX39" fmla="*/ 1711350 w 2551178"/>
                      <a:gd name="connsiteY39" fmla="*/ 1644005 h 1675696"/>
                      <a:gd name="connsiteX40" fmla="*/ 1778695 w 2551178"/>
                      <a:gd name="connsiteY40" fmla="*/ 1632121 h 1675696"/>
                      <a:gd name="connsiteX41" fmla="*/ 1778695 w 2551178"/>
                      <a:gd name="connsiteY41" fmla="*/ 312955 h 1675696"/>
                      <a:gd name="connsiteX42" fmla="*/ 1901500 w 2551178"/>
                      <a:gd name="connsiteY42" fmla="*/ 312955 h 1675696"/>
                      <a:gd name="connsiteX43" fmla="*/ 1901500 w 2551178"/>
                      <a:gd name="connsiteY43" fmla="*/ 1600429 h 1675696"/>
                      <a:gd name="connsiteX44" fmla="*/ 1968845 w 2551178"/>
                      <a:gd name="connsiteY44" fmla="*/ 1580622 h 1675696"/>
                      <a:gd name="connsiteX45" fmla="*/ 1968845 w 2551178"/>
                      <a:gd name="connsiteY45" fmla="*/ 312955 h 1675696"/>
                      <a:gd name="connsiteX46" fmla="*/ 2091650 w 2551178"/>
                      <a:gd name="connsiteY46" fmla="*/ 312955 h 1675696"/>
                      <a:gd name="connsiteX47" fmla="*/ 2091650 w 2551178"/>
                      <a:gd name="connsiteY47" fmla="*/ 1544969 h 1675696"/>
                      <a:gd name="connsiteX48" fmla="*/ 2158995 w 2551178"/>
                      <a:gd name="connsiteY48" fmla="*/ 1521200 h 1675696"/>
                      <a:gd name="connsiteX49" fmla="*/ 2158995 w 2551178"/>
                      <a:gd name="connsiteY49" fmla="*/ 312955 h 1675696"/>
                      <a:gd name="connsiteX50" fmla="*/ 2281800 w 2551178"/>
                      <a:gd name="connsiteY50" fmla="*/ 312955 h 1675696"/>
                      <a:gd name="connsiteX51" fmla="*/ 2281800 w 2551178"/>
                      <a:gd name="connsiteY51" fmla="*/ 1461778 h 1675696"/>
                      <a:gd name="connsiteX52" fmla="*/ 2349145 w 2551178"/>
                      <a:gd name="connsiteY52" fmla="*/ 1426125 h 1675696"/>
                      <a:gd name="connsiteX53" fmla="*/ 2349145 w 2551178"/>
                      <a:gd name="connsiteY53" fmla="*/ 312955 h 1675696"/>
                      <a:gd name="connsiteX54" fmla="*/ 2471950 w 2551178"/>
                      <a:gd name="connsiteY54" fmla="*/ 312955 h 1675696"/>
                      <a:gd name="connsiteX55" fmla="*/ 2471950 w 2551178"/>
                      <a:gd name="connsiteY55" fmla="*/ 1350857 h 1675696"/>
                      <a:gd name="connsiteX56" fmla="*/ 2539294 w 2551178"/>
                      <a:gd name="connsiteY56" fmla="*/ 1299358 h 1675696"/>
                      <a:gd name="connsiteX57" fmla="*/ 2539294 w 2551178"/>
                      <a:gd name="connsiteY57" fmla="*/ 312955 h 1675696"/>
                      <a:gd name="connsiteX58" fmla="*/ 2551179 w 2551178"/>
                      <a:gd name="connsiteY58" fmla="*/ 312955 h 1675696"/>
                      <a:gd name="connsiteX59" fmla="*/ 2364990 w 2551178"/>
                      <a:gd name="connsiteY59" fmla="*/ 182227 h 1675696"/>
                      <a:gd name="connsiteX60" fmla="*/ 1897538 w 2551178"/>
                      <a:gd name="connsiteY60" fmla="*/ 0 h 1675696"/>
                      <a:gd name="connsiteX61" fmla="*/ 677409 w 2551178"/>
                      <a:gd name="connsiteY61" fmla="*/ 0 h 1675696"/>
                      <a:gd name="connsiteX62" fmla="*/ 213919 w 2551178"/>
                      <a:gd name="connsiteY62" fmla="*/ 182227 h 1675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5696">
                        <a:moveTo>
                          <a:pt x="213919" y="182227"/>
                        </a:moveTo>
                        <a:cubicBezTo>
                          <a:pt x="130728" y="229765"/>
                          <a:pt x="63383" y="281263"/>
                          <a:pt x="0" y="336724"/>
                        </a:cubicBezTo>
                        <a:lnTo>
                          <a:pt x="0" y="1267666"/>
                        </a:lnTo>
                        <a:cubicBezTo>
                          <a:pt x="19807" y="1287474"/>
                          <a:pt x="43576" y="1303320"/>
                          <a:pt x="67345" y="1323127"/>
                        </a:cubicBezTo>
                        <a:lnTo>
                          <a:pt x="67345" y="312955"/>
                        </a:lnTo>
                        <a:lnTo>
                          <a:pt x="190150" y="312955"/>
                        </a:lnTo>
                        <a:lnTo>
                          <a:pt x="190150" y="1406318"/>
                        </a:lnTo>
                        <a:cubicBezTo>
                          <a:pt x="198073" y="1410279"/>
                          <a:pt x="205996" y="1414241"/>
                          <a:pt x="213919" y="1418202"/>
                        </a:cubicBezTo>
                        <a:cubicBezTo>
                          <a:pt x="229765" y="1426125"/>
                          <a:pt x="241649" y="1434048"/>
                          <a:pt x="257495" y="1441971"/>
                        </a:cubicBezTo>
                        <a:lnTo>
                          <a:pt x="257495" y="312955"/>
                        </a:lnTo>
                        <a:lnTo>
                          <a:pt x="380300" y="312955"/>
                        </a:lnTo>
                        <a:lnTo>
                          <a:pt x="380300" y="1505354"/>
                        </a:lnTo>
                        <a:cubicBezTo>
                          <a:pt x="400107" y="1513277"/>
                          <a:pt x="423876" y="1525161"/>
                          <a:pt x="447645" y="1533084"/>
                        </a:cubicBezTo>
                        <a:lnTo>
                          <a:pt x="447645" y="312955"/>
                        </a:lnTo>
                        <a:lnTo>
                          <a:pt x="570450" y="312955"/>
                        </a:lnTo>
                        <a:lnTo>
                          <a:pt x="570450" y="1572699"/>
                        </a:lnTo>
                        <a:cubicBezTo>
                          <a:pt x="590257" y="1580622"/>
                          <a:pt x="614026" y="1584583"/>
                          <a:pt x="637795" y="1592506"/>
                        </a:cubicBezTo>
                        <a:lnTo>
                          <a:pt x="637795" y="312955"/>
                        </a:lnTo>
                        <a:lnTo>
                          <a:pt x="760600" y="312955"/>
                        </a:lnTo>
                        <a:lnTo>
                          <a:pt x="760600" y="1624198"/>
                        </a:lnTo>
                        <a:cubicBezTo>
                          <a:pt x="784369" y="1628159"/>
                          <a:pt x="804176" y="1632121"/>
                          <a:pt x="827945" y="1636082"/>
                        </a:cubicBezTo>
                        <a:lnTo>
                          <a:pt x="827945" y="312955"/>
                        </a:lnTo>
                        <a:lnTo>
                          <a:pt x="950750" y="312955"/>
                        </a:lnTo>
                        <a:lnTo>
                          <a:pt x="950750" y="1655889"/>
                        </a:lnTo>
                        <a:cubicBezTo>
                          <a:pt x="974519" y="1659851"/>
                          <a:pt x="994326" y="1659851"/>
                          <a:pt x="1018095" y="1663813"/>
                        </a:cubicBezTo>
                        <a:lnTo>
                          <a:pt x="1018095" y="312955"/>
                        </a:lnTo>
                        <a:lnTo>
                          <a:pt x="1140900" y="312955"/>
                        </a:lnTo>
                        <a:lnTo>
                          <a:pt x="1140900" y="1671735"/>
                        </a:lnTo>
                        <a:cubicBezTo>
                          <a:pt x="1164669" y="1671735"/>
                          <a:pt x="1184476" y="1675696"/>
                          <a:pt x="1208245" y="1675696"/>
                        </a:cubicBezTo>
                        <a:lnTo>
                          <a:pt x="1208245" y="312955"/>
                        </a:lnTo>
                        <a:lnTo>
                          <a:pt x="1331050" y="312955"/>
                        </a:lnTo>
                        <a:lnTo>
                          <a:pt x="1331050" y="1675696"/>
                        </a:lnTo>
                        <a:cubicBezTo>
                          <a:pt x="1354819" y="1675696"/>
                          <a:pt x="1374626" y="1675696"/>
                          <a:pt x="1398395" y="1675696"/>
                        </a:cubicBezTo>
                        <a:lnTo>
                          <a:pt x="1398395" y="312955"/>
                        </a:lnTo>
                        <a:lnTo>
                          <a:pt x="1521200" y="312955"/>
                        </a:lnTo>
                        <a:lnTo>
                          <a:pt x="1521200" y="1667774"/>
                        </a:lnTo>
                        <a:cubicBezTo>
                          <a:pt x="1544969" y="1663813"/>
                          <a:pt x="1564776" y="1663813"/>
                          <a:pt x="1588544" y="1659851"/>
                        </a:cubicBezTo>
                        <a:lnTo>
                          <a:pt x="1588544" y="312955"/>
                        </a:lnTo>
                        <a:lnTo>
                          <a:pt x="1711350" y="312955"/>
                        </a:lnTo>
                        <a:lnTo>
                          <a:pt x="1711350" y="1644005"/>
                        </a:lnTo>
                        <a:cubicBezTo>
                          <a:pt x="1735119" y="1640044"/>
                          <a:pt x="1754926" y="1636082"/>
                          <a:pt x="1778695" y="1632121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8" y="1596467"/>
                          <a:pt x="1945076" y="1588544"/>
                          <a:pt x="1968845" y="1580622"/>
                        </a:cubicBezTo>
                        <a:lnTo>
                          <a:pt x="1968845" y="312955"/>
                        </a:lnTo>
                        <a:lnTo>
                          <a:pt x="2091650" y="312955"/>
                        </a:lnTo>
                        <a:lnTo>
                          <a:pt x="2091650" y="1544969"/>
                        </a:lnTo>
                        <a:cubicBezTo>
                          <a:pt x="2115419" y="1537045"/>
                          <a:pt x="2135226" y="1529123"/>
                          <a:pt x="2158995" y="1521200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9" y="1449893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4" y="1299358"/>
                        </a:cubicBezTo>
                        <a:lnTo>
                          <a:pt x="2539294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77409" y="0"/>
                        </a:lnTo>
                        <a:cubicBezTo>
                          <a:pt x="511028" y="39615"/>
                          <a:pt x="352570" y="102998"/>
                          <a:pt x="213919" y="182227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id="{775F5BD3-BDBE-40B8-AE3F-39C6FAABDDC0}"/>
                      </a:ext>
                    </a:extLst>
                  </p:cNvPr>
                  <p:cNvSpPr/>
                  <p:nvPr/>
                </p:nvSpPr>
                <p:spPr>
                  <a:xfrm>
                    <a:off x="4985297" y="6008093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5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09" name="Freeform: Shape 408">
                  <a:extLst>
                    <a:ext uri="{FF2B5EF4-FFF2-40B4-BE49-F238E27FC236}">
                      <a16:creationId xmlns:a16="http://schemas.microsoft.com/office/drawing/2014/main" id="{8632B680-C9E9-4F9A-B5A9-866561B3C959}"/>
                    </a:ext>
                  </a:extLst>
                </p:cNvPr>
                <p:cNvSpPr/>
                <p:nvPr/>
              </p:nvSpPr>
              <p:spPr>
                <a:xfrm>
                  <a:off x="4943702" y="5209859"/>
                  <a:ext cx="3035467" cy="1750964"/>
                </a:xfrm>
                <a:custGeom>
                  <a:avLst/>
                  <a:gdLst>
                    <a:gd name="connsiteX0" fmla="*/ 2592774 w 3035467"/>
                    <a:gd name="connsiteY0" fmla="*/ 1495450 h 1750964"/>
                    <a:gd name="connsiteX1" fmla="*/ 445664 w 3035467"/>
                    <a:gd name="connsiteY1" fmla="*/ 1495450 h 1750964"/>
                    <a:gd name="connsiteX2" fmla="*/ 445664 w 3035467"/>
                    <a:gd name="connsiteY2" fmla="*/ 255514 h 1750964"/>
                    <a:gd name="connsiteX3" fmla="*/ 2592774 w 3035467"/>
                    <a:gd name="connsiteY3" fmla="*/ 255514 h 1750964"/>
                    <a:gd name="connsiteX4" fmla="*/ 2592774 w 303546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3032" y="600161"/>
                        <a:pt x="3183032" y="1154765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10" name="Freeform: Shape 409">
                  <a:extLst>
                    <a:ext uri="{FF2B5EF4-FFF2-40B4-BE49-F238E27FC236}">
                      <a16:creationId xmlns:a16="http://schemas.microsoft.com/office/drawing/2014/main" id="{4E63BB8D-9B88-42EC-B477-9BFB00210792}"/>
                    </a:ext>
                  </a:extLst>
                </p:cNvPr>
                <p:cNvSpPr/>
                <p:nvPr/>
              </p:nvSpPr>
              <p:spPr>
                <a:xfrm>
                  <a:off x="4945536" y="5209154"/>
                  <a:ext cx="2301900" cy="1282016"/>
                </a:xfrm>
                <a:custGeom>
                  <a:avLst/>
                  <a:gdLst>
                    <a:gd name="connsiteX0" fmla="*/ 1858070 w 2301900"/>
                    <a:gd name="connsiteY0" fmla="*/ 1024742 h 1282016"/>
                    <a:gd name="connsiteX1" fmla="*/ 2202717 w 2301900"/>
                    <a:gd name="connsiteY1" fmla="*/ 93800 h 1282016"/>
                    <a:gd name="connsiteX2" fmla="*/ 443830 w 2301900"/>
                    <a:gd name="connsiteY2" fmla="*/ 256219 h 1282016"/>
                    <a:gd name="connsiteX3" fmla="*/ 99183 w 2301900"/>
                    <a:gd name="connsiteY3" fmla="*/ 1187162 h 1282016"/>
                    <a:gd name="connsiteX4" fmla="*/ 1858070 w 2301900"/>
                    <a:gd name="connsiteY4" fmla="*/ 1024742 h 1282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2016">
                      <a:moveTo>
                        <a:pt x="1858070" y="1024742"/>
                      </a:moveTo>
                      <a:cubicBezTo>
                        <a:pt x="2293831" y="771209"/>
                        <a:pt x="2408713" y="406754"/>
                        <a:pt x="2202717" y="93800"/>
                      </a:cubicBezTo>
                      <a:cubicBezTo>
                        <a:pt x="1632267" y="-72582"/>
                        <a:pt x="919205" y="-17121"/>
                        <a:pt x="443830" y="256219"/>
                      </a:cubicBezTo>
                      <a:cubicBezTo>
                        <a:pt x="8070" y="509753"/>
                        <a:pt x="-106813" y="874207"/>
                        <a:pt x="99183" y="1187162"/>
                      </a:cubicBezTo>
                      <a:cubicBezTo>
                        <a:pt x="669633" y="1353543"/>
                        <a:pt x="1378734" y="1302044"/>
                        <a:pt x="1858070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11" name="Freeform: Shape 410">
                  <a:extLst>
                    <a:ext uri="{FF2B5EF4-FFF2-40B4-BE49-F238E27FC236}">
                      <a16:creationId xmlns:a16="http://schemas.microsoft.com/office/drawing/2014/main" id="{B8235A16-9285-416B-80D6-06CB736F7151}"/>
                    </a:ext>
                  </a:extLst>
                </p:cNvPr>
                <p:cNvSpPr/>
                <p:nvPr/>
              </p:nvSpPr>
              <p:spPr>
                <a:xfrm>
                  <a:off x="4945030" y="6107129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6"/>
                        <a:pt x="1038555" y="938866"/>
                        <a:pt x="444336" y="598180"/>
                      </a:cubicBezTo>
                      <a:cubicBezTo>
                        <a:pt x="159111" y="431799"/>
                        <a:pt x="8576" y="217880"/>
                        <a:pt x="653" y="0"/>
                      </a:cubicBezTo>
                      <a:cubicBezTo>
                        <a:pt x="-11232" y="229765"/>
                        <a:pt x="139304" y="463491"/>
                        <a:pt x="444336" y="641756"/>
                      </a:cubicBezTo>
                      <a:cubicBezTo>
                        <a:pt x="1038555" y="982441"/>
                        <a:pt x="1997227" y="982441"/>
                        <a:pt x="2591446" y="641756"/>
                      </a:cubicBezTo>
                      <a:cubicBezTo>
                        <a:pt x="2896478" y="463491"/>
                        <a:pt x="3047014" y="229765"/>
                        <a:pt x="3035129" y="0"/>
                      </a:cubicBezTo>
                      <a:cubicBezTo>
                        <a:pt x="3023245" y="217880"/>
                        <a:pt x="2876671" y="431799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12" name="Freeform: Shape 411">
                  <a:extLst>
                    <a:ext uri="{FF2B5EF4-FFF2-40B4-BE49-F238E27FC236}">
                      <a16:creationId xmlns:a16="http://schemas.microsoft.com/office/drawing/2014/main" id="{A9438A0F-9DE7-49E6-B0FA-E41C2539319B}"/>
                    </a:ext>
                  </a:extLst>
                </p:cNvPr>
                <p:cNvSpPr/>
                <p:nvPr/>
              </p:nvSpPr>
              <p:spPr>
                <a:xfrm>
                  <a:off x="5383423" y="5466364"/>
                  <a:ext cx="2155033" cy="1241916"/>
                </a:xfrm>
                <a:custGeom>
                  <a:avLst/>
                  <a:gdLst>
                    <a:gd name="connsiteX0" fmla="*/ 1840097 w 2155033"/>
                    <a:gd name="connsiteY0" fmla="*/ 1060680 h 1241916"/>
                    <a:gd name="connsiteX1" fmla="*/ 314936 w 2155033"/>
                    <a:gd name="connsiteY1" fmla="*/ 1060680 h 1241916"/>
                    <a:gd name="connsiteX2" fmla="*/ 314936 w 2155033"/>
                    <a:gd name="connsiteY2" fmla="*/ 181237 h 1241916"/>
                    <a:gd name="connsiteX3" fmla="*/ 1840097 w 2155033"/>
                    <a:gd name="connsiteY3" fmla="*/ 181237 h 1241916"/>
                    <a:gd name="connsiteX4" fmla="*/ 1840097 w 2155033"/>
                    <a:gd name="connsiteY4" fmla="*/ 1060680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3" h="1241916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1"/>
                        <a:pt x="-104979" y="422885"/>
                        <a:pt x="314936" y="181237"/>
                      </a:cubicBezTo>
                      <a:cubicBezTo>
                        <a:pt x="734851" y="-60412"/>
                        <a:pt x="1416221" y="-60412"/>
                        <a:pt x="1840097" y="181237"/>
                      </a:cubicBezTo>
                      <a:cubicBezTo>
                        <a:pt x="2260012" y="422885"/>
                        <a:pt x="2260012" y="815070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id="{E33B1AC6-D8E9-4104-AAEC-A5865E7FC0F8}"/>
                    </a:ext>
                  </a:extLst>
                </p:cNvPr>
                <p:cNvSpPr/>
                <p:nvPr/>
              </p:nvSpPr>
              <p:spPr>
                <a:xfrm>
                  <a:off x="5383869" y="5466364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7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7"/>
                        <a:pt x="1536" y="648689"/>
                      </a:cubicBezTo>
                      <a:cubicBezTo>
                        <a:pt x="13420" y="498153"/>
                        <a:pt x="120379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14" name="Freeform: Shape 413">
                  <a:extLst>
                    <a:ext uri="{FF2B5EF4-FFF2-40B4-BE49-F238E27FC236}">
                      <a16:creationId xmlns:a16="http://schemas.microsoft.com/office/drawing/2014/main" id="{9704E71A-A58C-4081-B75D-0D772F4A7A2B}"/>
                    </a:ext>
                  </a:extLst>
                </p:cNvPr>
                <p:cNvSpPr/>
                <p:nvPr/>
              </p:nvSpPr>
              <p:spPr>
                <a:xfrm>
                  <a:off x="5936047" y="5790213"/>
                  <a:ext cx="1057709" cy="645717"/>
                </a:xfrm>
                <a:custGeom>
                  <a:avLst/>
                  <a:gdLst>
                    <a:gd name="connsiteX0" fmla="*/ 1053748 w 1057709"/>
                    <a:gd name="connsiteY0" fmla="*/ 0 h 645717"/>
                    <a:gd name="connsiteX1" fmla="*/ 970557 w 1057709"/>
                    <a:gd name="connsiteY1" fmla="*/ 23769 h 645717"/>
                    <a:gd name="connsiteX2" fmla="*/ 994326 w 1057709"/>
                    <a:gd name="connsiteY2" fmla="*/ 31692 h 645717"/>
                    <a:gd name="connsiteX3" fmla="*/ 911135 w 1057709"/>
                    <a:gd name="connsiteY3" fmla="*/ 79229 h 645717"/>
                    <a:gd name="connsiteX4" fmla="*/ 705139 w 1057709"/>
                    <a:gd name="connsiteY4" fmla="*/ 31692 h 645717"/>
                    <a:gd name="connsiteX5" fmla="*/ 507066 w 1057709"/>
                    <a:gd name="connsiteY5" fmla="*/ 87152 h 645717"/>
                    <a:gd name="connsiteX6" fmla="*/ 447645 w 1057709"/>
                    <a:gd name="connsiteY6" fmla="*/ 130728 h 645717"/>
                    <a:gd name="connsiteX7" fmla="*/ 415953 w 1057709"/>
                    <a:gd name="connsiteY7" fmla="*/ 178266 h 645717"/>
                    <a:gd name="connsiteX8" fmla="*/ 404069 w 1057709"/>
                    <a:gd name="connsiteY8" fmla="*/ 221842 h 645717"/>
                    <a:gd name="connsiteX9" fmla="*/ 404069 w 1057709"/>
                    <a:gd name="connsiteY9" fmla="*/ 269379 h 645717"/>
                    <a:gd name="connsiteX10" fmla="*/ 411991 w 1057709"/>
                    <a:gd name="connsiteY10" fmla="*/ 344647 h 645717"/>
                    <a:gd name="connsiteX11" fmla="*/ 411991 w 1057709"/>
                    <a:gd name="connsiteY11" fmla="*/ 396146 h 645717"/>
                    <a:gd name="connsiteX12" fmla="*/ 392184 w 1057709"/>
                    <a:gd name="connsiteY12" fmla="*/ 439722 h 645717"/>
                    <a:gd name="connsiteX13" fmla="*/ 344647 w 1057709"/>
                    <a:gd name="connsiteY13" fmla="*/ 479336 h 645717"/>
                    <a:gd name="connsiteX14" fmla="*/ 241649 w 1057709"/>
                    <a:gd name="connsiteY14" fmla="*/ 487259 h 645717"/>
                    <a:gd name="connsiteX15" fmla="*/ 225803 w 1057709"/>
                    <a:gd name="connsiteY15" fmla="*/ 439722 h 645717"/>
                    <a:gd name="connsiteX16" fmla="*/ 316917 w 1057709"/>
                    <a:gd name="connsiteY16" fmla="*/ 364454 h 645717"/>
                    <a:gd name="connsiteX17" fmla="*/ 316917 w 1057709"/>
                    <a:gd name="connsiteY17" fmla="*/ 308994 h 645717"/>
                    <a:gd name="connsiteX18" fmla="*/ 245610 w 1057709"/>
                    <a:gd name="connsiteY18" fmla="*/ 336724 h 645717"/>
                    <a:gd name="connsiteX19" fmla="*/ 142612 w 1057709"/>
                    <a:gd name="connsiteY19" fmla="*/ 293148 h 645717"/>
                    <a:gd name="connsiteX20" fmla="*/ 19807 w 1057709"/>
                    <a:gd name="connsiteY20" fmla="*/ 404069 h 645717"/>
                    <a:gd name="connsiteX21" fmla="*/ 7923 w 1057709"/>
                    <a:gd name="connsiteY21" fmla="*/ 392184 h 645717"/>
                    <a:gd name="connsiteX22" fmla="*/ 7923 w 1057709"/>
                    <a:gd name="connsiteY22" fmla="*/ 447645 h 645717"/>
                    <a:gd name="connsiteX23" fmla="*/ 7923 w 1057709"/>
                    <a:gd name="connsiteY23" fmla="*/ 447645 h 645717"/>
                    <a:gd name="connsiteX24" fmla="*/ 95075 w 1057709"/>
                    <a:gd name="connsiteY24" fmla="*/ 562527 h 645717"/>
                    <a:gd name="connsiteX25" fmla="*/ 55460 w 1057709"/>
                    <a:gd name="connsiteY25" fmla="*/ 586296 h 645717"/>
                    <a:gd name="connsiteX26" fmla="*/ 0 w 1057709"/>
                    <a:gd name="connsiteY26" fmla="*/ 562527 h 645717"/>
                    <a:gd name="connsiteX27" fmla="*/ 0 w 1057709"/>
                    <a:gd name="connsiteY27" fmla="*/ 617987 h 645717"/>
                    <a:gd name="connsiteX28" fmla="*/ 47537 w 1057709"/>
                    <a:gd name="connsiteY28" fmla="*/ 645718 h 645717"/>
                    <a:gd name="connsiteX29" fmla="*/ 142612 w 1057709"/>
                    <a:gd name="connsiteY29" fmla="*/ 590257 h 645717"/>
                    <a:gd name="connsiteX30" fmla="*/ 336724 w 1057709"/>
                    <a:gd name="connsiteY30" fmla="*/ 629872 h 645717"/>
                    <a:gd name="connsiteX31" fmla="*/ 522912 w 1057709"/>
                    <a:gd name="connsiteY31" fmla="*/ 578373 h 645717"/>
                    <a:gd name="connsiteX32" fmla="*/ 590257 w 1057709"/>
                    <a:gd name="connsiteY32" fmla="*/ 530835 h 645717"/>
                    <a:gd name="connsiteX33" fmla="*/ 625910 w 1057709"/>
                    <a:gd name="connsiteY33" fmla="*/ 479336 h 645717"/>
                    <a:gd name="connsiteX34" fmla="*/ 637795 w 1057709"/>
                    <a:gd name="connsiteY34" fmla="*/ 427838 h 645717"/>
                    <a:gd name="connsiteX35" fmla="*/ 637795 w 1057709"/>
                    <a:gd name="connsiteY35" fmla="*/ 372377 h 645717"/>
                    <a:gd name="connsiteX36" fmla="*/ 641756 w 1057709"/>
                    <a:gd name="connsiteY36" fmla="*/ 293148 h 645717"/>
                    <a:gd name="connsiteX37" fmla="*/ 641756 w 1057709"/>
                    <a:gd name="connsiteY37" fmla="*/ 261456 h 645717"/>
                    <a:gd name="connsiteX38" fmla="*/ 645717 w 1057709"/>
                    <a:gd name="connsiteY38" fmla="*/ 233726 h 645717"/>
                    <a:gd name="connsiteX39" fmla="*/ 661563 w 1057709"/>
                    <a:gd name="connsiteY39" fmla="*/ 202034 h 645717"/>
                    <a:gd name="connsiteX40" fmla="*/ 697217 w 1057709"/>
                    <a:gd name="connsiteY40" fmla="*/ 174304 h 645717"/>
                    <a:gd name="connsiteX41" fmla="*/ 752677 w 1057709"/>
                    <a:gd name="connsiteY41" fmla="*/ 158458 h 645717"/>
                    <a:gd name="connsiteX42" fmla="*/ 808137 w 1057709"/>
                    <a:gd name="connsiteY42" fmla="*/ 166381 h 645717"/>
                    <a:gd name="connsiteX43" fmla="*/ 823983 w 1057709"/>
                    <a:gd name="connsiteY43" fmla="*/ 178266 h 645717"/>
                    <a:gd name="connsiteX44" fmla="*/ 827944 w 1057709"/>
                    <a:gd name="connsiteY44" fmla="*/ 186189 h 645717"/>
                    <a:gd name="connsiteX45" fmla="*/ 744754 w 1057709"/>
                    <a:gd name="connsiteY45" fmla="*/ 202034 h 645717"/>
                    <a:gd name="connsiteX46" fmla="*/ 744754 w 1057709"/>
                    <a:gd name="connsiteY46" fmla="*/ 257495 h 645717"/>
                    <a:gd name="connsiteX47" fmla="*/ 915097 w 1057709"/>
                    <a:gd name="connsiteY47" fmla="*/ 332763 h 645717"/>
                    <a:gd name="connsiteX48" fmla="*/ 954711 w 1057709"/>
                    <a:gd name="connsiteY48" fmla="*/ 308994 h 645717"/>
                    <a:gd name="connsiteX49" fmla="*/ 990364 w 1057709"/>
                    <a:gd name="connsiteY49" fmla="*/ 281263 h 645717"/>
                    <a:gd name="connsiteX50" fmla="*/ 1018095 w 1057709"/>
                    <a:gd name="connsiteY50" fmla="*/ 249572 h 645717"/>
                    <a:gd name="connsiteX51" fmla="*/ 1033940 w 1057709"/>
                    <a:gd name="connsiteY51" fmla="*/ 217880 h 645717"/>
                    <a:gd name="connsiteX52" fmla="*/ 1037902 w 1057709"/>
                    <a:gd name="connsiteY52" fmla="*/ 202034 h 645717"/>
                    <a:gd name="connsiteX53" fmla="*/ 1037902 w 1057709"/>
                    <a:gd name="connsiteY53" fmla="*/ 202034 h 645717"/>
                    <a:gd name="connsiteX54" fmla="*/ 1037902 w 1057709"/>
                    <a:gd name="connsiteY54" fmla="*/ 202034 h 645717"/>
                    <a:gd name="connsiteX55" fmla="*/ 1037902 w 1057709"/>
                    <a:gd name="connsiteY55" fmla="*/ 202034 h 645717"/>
                    <a:gd name="connsiteX56" fmla="*/ 1037902 w 1057709"/>
                    <a:gd name="connsiteY56" fmla="*/ 142612 h 645717"/>
                    <a:gd name="connsiteX57" fmla="*/ 1014133 w 1057709"/>
                    <a:gd name="connsiteY57" fmla="*/ 146574 h 645717"/>
                    <a:gd name="connsiteX58" fmla="*/ 1014133 w 1057709"/>
                    <a:gd name="connsiteY58" fmla="*/ 146574 h 645717"/>
                    <a:gd name="connsiteX59" fmla="*/ 966595 w 1057709"/>
                    <a:gd name="connsiteY59" fmla="*/ 106960 h 645717"/>
                    <a:gd name="connsiteX60" fmla="*/ 1057709 w 1057709"/>
                    <a:gd name="connsiteY60" fmla="*/ 55460 h 645717"/>
                    <a:gd name="connsiteX61" fmla="*/ 1057709 w 1057709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7709" h="645717">
                      <a:moveTo>
                        <a:pt x="1053748" y="0"/>
                      </a:moveTo>
                      <a:lnTo>
                        <a:pt x="970557" y="23769"/>
                      </a:lnTo>
                      <a:lnTo>
                        <a:pt x="994326" y="31692"/>
                      </a:lnTo>
                      <a:lnTo>
                        <a:pt x="911135" y="79229"/>
                      </a:lnTo>
                      <a:cubicBezTo>
                        <a:pt x="843790" y="47538"/>
                        <a:pt x="776446" y="31692"/>
                        <a:pt x="705139" y="31692"/>
                      </a:cubicBezTo>
                      <a:cubicBezTo>
                        <a:pt x="633833" y="31692"/>
                        <a:pt x="566488" y="51499"/>
                        <a:pt x="507066" y="87152"/>
                      </a:cubicBezTo>
                      <a:cubicBezTo>
                        <a:pt x="483298" y="102998"/>
                        <a:pt x="463490" y="114882"/>
                        <a:pt x="447645" y="130728"/>
                      </a:cubicBezTo>
                      <a:cubicBezTo>
                        <a:pt x="431799" y="146574"/>
                        <a:pt x="419914" y="162420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4"/>
                        <a:pt x="415953" y="384262"/>
                        <a:pt x="411991" y="396146"/>
                      </a:cubicBezTo>
                      <a:cubicBezTo>
                        <a:pt x="411991" y="411992"/>
                        <a:pt x="404069" y="423876"/>
                        <a:pt x="392184" y="439722"/>
                      </a:cubicBezTo>
                      <a:cubicBezTo>
                        <a:pt x="380300" y="455568"/>
                        <a:pt x="364454" y="467452"/>
                        <a:pt x="344647" y="479336"/>
                      </a:cubicBezTo>
                      <a:cubicBezTo>
                        <a:pt x="305032" y="503105"/>
                        <a:pt x="273340" y="503105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2"/>
                      </a:cubicBezTo>
                      <a:cubicBezTo>
                        <a:pt x="237687" y="419914"/>
                        <a:pt x="265418" y="396146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3"/>
                        <a:pt x="39615" y="368416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3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7"/>
                      </a:lnTo>
                      <a:lnTo>
                        <a:pt x="47537" y="645718"/>
                      </a:lnTo>
                      <a:lnTo>
                        <a:pt x="142612" y="590257"/>
                      </a:lnTo>
                      <a:cubicBezTo>
                        <a:pt x="202034" y="617987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5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5"/>
                      </a:cubicBezTo>
                      <a:cubicBezTo>
                        <a:pt x="610064" y="514989"/>
                        <a:pt x="617987" y="495182"/>
                        <a:pt x="625910" y="479336"/>
                      </a:cubicBezTo>
                      <a:cubicBezTo>
                        <a:pt x="633833" y="459529"/>
                        <a:pt x="637795" y="443683"/>
                        <a:pt x="637795" y="427838"/>
                      </a:cubicBezTo>
                      <a:cubicBezTo>
                        <a:pt x="637795" y="411992"/>
                        <a:pt x="637795" y="392184"/>
                        <a:pt x="637795" y="372377"/>
                      </a:cubicBezTo>
                      <a:lnTo>
                        <a:pt x="641756" y="293148"/>
                      </a:lnTo>
                      <a:cubicBezTo>
                        <a:pt x="641756" y="277302"/>
                        <a:pt x="641756" y="269379"/>
                        <a:pt x="641756" y="261456"/>
                      </a:cubicBezTo>
                      <a:cubicBezTo>
                        <a:pt x="641756" y="253533"/>
                        <a:pt x="641756" y="245611"/>
                        <a:pt x="645717" y="233726"/>
                      </a:cubicBezTo>
                      <a:cubicBezTo>
                        <a:pt x="649679" y="221842"/>
                        <a:pt x="653641" y="209957"/>
                        <a:pt x="661563" y="202034"/>
                      </a:cubicBezTo>
                      <a:cubicBezTo>
                        <a:pt x="669486" y="194111"/>
                        <a:pt x="681371" y="182227"/>
                        <a:pt x="697217" y="174304"/>
                      </a:cubicBezTo>
                      <a:cubicBezTo>
                        <a:pt x="713062" y="166381"/>
                        <a:pt x="732870" y="158458"/>
                        <a:pt x="752677" y="158458"/>
                      </a:cubicBezTo>
                      <a:cubicBezTo>
                        <a:pt x="772484" y="154497"/>
                        <a:pt x="792292" y="158458"/>
                        <a:pt x="808137" y="166381"/>
                      </a:cubicBezTo>
                      <a:cubicBezTo>
                        <a:pt x="816060" y="170343"/>
                        <a:pt x="820022" y="174304"/>
                        <a:pt x="823983" y="178266"/>
                      </a:cubicBezTo>
                      <a:cubicBezTo>
                        <a:pt x="827944" y="182227"/>
                        <a:pt x="827944" y="186189"/>
                        <a:pt x="827944" y="186189"/>
                      </a:cubicBezTo>
                      <a:lnTo>
                        <a:pt x="744754" y="202034"/>
                      </a:lnTo>
                      <a:lnTo>
                        <a:pt x="744754" y="257495"/>
                      </a:lnTo>
                      <a:lnTo>
                        <a:pt x="915097" y="332763"/>
                      </a:lnTo>
                      <a:cubicBezTo>
                        <a:pt x="930943" y="324840"/>
                        <a:pt x="942827" y="316917"/>
                        <a:pt x="954711" y="308994"/>
                      </a:cubicBezTo>
                      <a:cubicBezTo>
                        <a:pt x="966595" y="301071"/>
                        <a:pt x="978480" y="293148"/>
                        <a:pt x="990364" y="281263"/>
                      </a:cubicBezTo>
                      <a:cubicBezTo>
                        <a:pt x="1002249" y="269379"/>
                        <a:pt x="1010172" y="261456"/>
                        <a:pt x="1018095" y="249572"/>
                      </a:cubicBezTo>
                      <a:cubicBezTo>
                        <a:pt x="1026017" y="241649"/>
                        <a:pt x="1029979" y="229765"/>
                        <a:pt x="1033940" y="217880"/>
                      </a:cubicBezTo>
                      <a:cubicBezTo>
                        <a:pt x="1033940" y="213919"/>
                        <a:pt x="1037902" y="205996"/>
                        <a:pt x="1037902" y="202034"/>
                      </a:cubicBezTo>
                      <a:lnTo>
                        <a:pt x="1037902" y="202034"/>
                      </a:lnTo>
                      <a:lnTo>
                        <a:pt x="1037902" y="202034"/>
                      </a:lnTo>
                      <a:cubicBezTo>
                        <a:pt x="1037902" y="202034"/>
                        <a:pt x="1037902" y="202034"/>
                        <a:pt x="1037902" y="202034"/>
                      </a:cubicBezTo>
                      <a:lnTo>
                        <a:pt x="1037902" y="142612"/>
                      </a:lnTo>
                      <a:lnTo>
                        <a:pt x="1014133" y="146574"/>
                      </a:lnTo>
                      <a:cubicBezTo>
                        <a:pt x="1014133" y="146574"/>
                        <a:pt x="1014133" y="146574"/>
                        <a:pt x="1014133" y="146574"/>
                      </a:cubicBezTo>
                      <a:cubicBezTo>
                        <a:pt x="1002249" y="134690"/>
                        <a:pt x="986403" y="118844"/>
                        <a:pt x="966595" y="106960"/>
                      </a:cubicBezTo>
                      <a:lnTo>
                        <a:pt x="1057709" y="55460"/>
                      </a:lnTo>
                      <a:lnTo>
                        <a:pt x="1057709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15" name="Freeform: Shape 414">
                  <a:extLst>
                    <a:ext uri="{FF2B5EF4-FFF2-40B4-BE49-F238E27FC236}">
                      <a16:creationId xmlns:a16="http://schemas.microsoft.com/office/drawing/2014/main" id="{BB64474F-7718-4769-AE5E-4F09AE502BD5}"/>
                    </a:ext>
                  </a:extLst>
                </p:cNvPr>
                <p:cNvSpPr/>
                <p:nvPr/>
              </p:nvSpPr>
              <p:spPr>
                <a:xfrm>
                  <a:off x="5947931" y="5766444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2 w 1049786"/>
                    <a:gd name="connsiteY5" fmla="*/ 411992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2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2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9 h 610064"/>
                    <a:gd name="connsiteX18" fmla="*/ 998288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8 w 1049786"/>
                    <a:gd name="connsiteY22" fmla="*/ 154497 h 610064"/>
                    <a:gd name="connsiteX23" fmla="*/ 1026018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3 h 610064"/>
                    <a:gd name="connsiteX26" fmla="*/ 946788 w 1049786"/>
                    <a:gd name="connsiteY26" fmla="*/ 281263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5 w 1049786"/>
                    <a:gd name="connsiteY34" fmla="*/ 134690 h 610064"/>
                    <a:gd name="connsiteX35" fmla="*/ 744754 w 1049786"/>
                    <a:gd name="connsiteY35" fmla="*/ 126767 h 610064"/>
                    <a:gd name="connsiteX36" fmla="*/ 689294 w 1049786"/>
                    <a:gd name="connsiteY36" fmla="*/ 142612 h 610064"/>
                    <a:gd name="connsiteX37" fmla="*/ 653641 w 1049786"/>
                    <a:gd name="connsiteY37" fmla="*/ 170343 h 610064"/>
                    <a:gd name="connsiteX38" fmla="*/ 637795 w 1049786"/>
                    <a:gd name="connsiteY38" fmla="*/ 202034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5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2" y="411992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5" y="451606"/>
                      </a:cubicBezTo>
                      <a:cubicBezTo>
                        <a:pt x="360493" y="439722"/>
                        <a:pt x="376338" y="423876"/>
                        <a:pt x="388223" y="411992"/>
                      </a:cubicBezTo>
                      <a:cubicBezTo>
                        <a:pt x="400107" y="396146"/>
                        <a:pt x="404069" y="384261"/>
                        <a:pt x="408030" y="368416"/>
                      </a:cubicBezTo>
                      <a:cubicBezTo>
                        <a:pt x="408030" y="352570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2" y="150536"/>
                      </a:cubicBezTo>
                      <a:cubicBezTo>
                        <a:pt x="419914" y="134690"/>
                        <a:pt x="427838" y="118844"/>
                        <a:pt x="443683" y="102998"/>
                      </a:cubicBezTo>
                      <a:cubicBezTo>
                        <a:pt x="459529" y="87152"/>
                        <a:pt x="479336" y="75268"/>
                        <a:pt x="503105" y="59422"/>
                      </a:cubicBezTo>
                      <a:cubicBezTo>
                        <a:pt x="566489" y="23769"/>
                        <a:pt x="629872" y="3961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9"/>
                      </a:cubicBezTo>
                      <a:lnTo>
                        <a:pt x="998288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8" y="146574"/>
                        <a:pt x="1026018" y="154497"/>
                      </a:cubicBezTo>
                      <a:cubicBezTo>
                        <a:pt x="1029979" y="166381"/>
                        <a:pt x="1029979" y="178266"/>
                        <a:pt x="1026018" y="190150"/>
                      </a:cubicBezTo>
                      <a:cubicBezTo>
                        <a:pt x="1022056" y="202034"/>
                        <a:pt x="1018095" y="213919"/>
                        <a:pt x="1010172" y="221842"/>
                      </a:cubicBezTo>
                      <a:cubicBezTo>
                        <a:pt x="1002249" y="229765"/>
                        <a:pt x="994326" y="241649"/>
                        <a:pt x="982442" y="253533"/>
                      </a:cubicBezTo>
                      <a:cubicBezTo>
                        <a:pt x="970557" y="265418"/>
                        <a:pt x="958673" y="273341"/>
                        <a:pt x="946788" y="281263"/>
                      </a:cubicBezTo>
                      <a:cubicBezTo>
                        <a:pt x="934904" y="289187"/>
                        <a:pt x="923020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6" y="221842"/>
                        <a:pt x="760600" y="213919"/>
                        <a:pt x="768523" y="209957"/>
                      </a:cubicBezTo>
                      <a:cubicBezTo>
                        <a:pt x="776446" y="205996"/>
                        <a:pt x="784369" y="198073"/>
                        <a:pt x="792292" y="194111"/>
                      </a:cubicBezTo>
                      <a:cubicBezTo>
                        <a:pt x="800215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2"/>
                        <a:pt x="808137" y="138651"/>
                        <a:pt x="800215" y="134690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90"/>
                        <a:pt x="689294" y="142612"/>
                      </a:cubicBezTo>
                      <a:cubicBezTo>
                        <a:pt x="673448" y="150536"/>
                        <a:pt x="661564" y="158458"/>
                        <a:pt x="653641" y="170343"/>
                      </a:cubicBezTo>
                      <a:cubicBezTo>
                        <a:pt x="645718" y="178266"/>
                        <a:pt x="637795" y="190150"/>
                        <a:pt x="637795" y="202034"/>
                      </a:cubicBezTo>
                      <a:cubicBezTo>
                        <a:pt x="633833" y="213919"/>
                        <a:pt x="633833" y="221842"/>
                        <a:pt x="633833" y="229765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0"/>
                        <a:pt x="610065" y="479336"/>
                        <a:pt x="594219" y="495182"/>
                      </a:cubicBezTo>
                      <a:cubicBezTo>
                        <a:pt x="578373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2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9" y="610065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0" name="Graphic 3">
                <a:extLst>
                  <a:ext uri="{FF2B5EF4-FFF2-40B4-BE49-F238E27FC236}">
                    <a16:creationId xmlns:a16="http://schemas.microsoft.com/office/drawing/2014/main" id="{55855AE2-163C-4F4B-9B26-51186833B752}"/>
                  </a:ext>
                </a:extLst>
              </p:cNvPr>
              <p:cNvGrpSpPr/>
              <p:nvPr/>
            </p:nvGrpSpPr>
            <p:grpSpPr>
              <a:xfrm>
                <a:off x="4937759" y="4960287"/>
                <a:ext cx="3043051" cy="2000536"/>
                <a:chOff x="4937759" y="4960287"/>
                <a:chExt cx="3043051" cy="2000536"/>
              </a:xfrm>
              <a:solidFill>
                <a:srgbClr val="000000"/>
              </a:solidFill>
            </p:grpSpPr>
            <p:sp>
              <p:nvSpPr>
                <p:cNvPr id="391" name="Freeform: Shape 390">
                  <a:extLst>
                    <a:ext uri="{FF2B5EF4-FFF2-40B4-BE49-F238E27FC236}">
                      <a16:creationId xmlns:a16="http://schemas.microsoft.com/office/drawing/2014/main" id="{2CCDC302-30E0-4EFC-8632-B170B92370B3}"/>
                    </a:ext>
                  </a:extLst>
                </p:cNvPr>
                <p:cNvSpPr/>
                <p:nvPr/>
              </p:nvSpPr>
              <p:spPr>
                <a:xfrm>
                  <a:off x="4937759" y="5209859"/>
                  <a:ext cx="3042399" cy="1750964"/>
                </a:xfrm>
                <a:custGeom>
                  <a:avLst/>
                  <a:gdLst>
                    <a:gd name="connsiteX0" fmla="*/ 3042399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399" y="627891"/>
                      </a:moveTo>
                      <a:lnTo>
                        <a:pt x="2979016" y="627891"/>
                      </a:lnTo>
                      <a:cubicBezTo>
                        <a:pt x="2911672" y="493201"/>
                        <a:pt x="2780944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90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0"/>
                      </a:cubicBezTo>
                      <a:cubicBezTo>
                        <a:pt x="1037902" y="1836136"/>
                        <a:pt x="1996575" y="1836136"/>
                        <a:pt x="2590793" y="1495450"/>
                      </a:cubicBezTo>
                      <a:cubicBezTo>
                        <a:pt x="2887903" y="1325108"/>
                        <a:pt x="3034477" y="1099304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92" name="Freeform: Shape 391">
                  <a:extLst>
                    <a:ext uri="{FF2B5EF4-FFF2-40B4-BE49-F238E27FC236}">
                      <a16:creationId xmlns:a16="http://schemas.microsoft.com/office/drawing/2014/main" id="{F3C90848-2208-4CBA-B9C1-F23FED853390}"/>
                    </a:ext>
                  </a:extLst>
                </p:cNvPr>
                <p:cNvSpPr/>
                <p:nvPr/>
              </p:nvSpPr>
              <p:spPr>
                <a:xfrm>
                  <a:off x="4941721" y="5231647"/>
                  <a:ext cx="1192398" cy="1707388"/>
                </a:xfrm>
                <a:custGeom>
                  <a:avLst/>
                  <a:gdLst>
                    <a:gd name="connsiteX0" fmla="*/ 1192399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2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5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20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93" name="Freeform: Shape 392">
                  <a:extLst>
                    <a:ext uri="{FF2B5EF4-FFF2-40B4-BE49-F238E27FC236}">
                      <a16:creationId xmlns:a16="http://schemas.microsoft.com/office/drawing/2014/main" id="{B700621C-1083-4138-B530-F26277546BD7}"/>
                    </a:ext>
                  </a:extLst>
                </p:cNvPr>
                <p:cNvSpPr/>
                <p:nvPr/>
              </p:nvSpPr>
              <p:spPr>
                <a:xfrm>
                  <a:off x="7536476" y="5512911"/>
                  <a:ext cx="443683" cy="1188437"/>
                </a:xfrm>
                <a:custGeom>
                  <a:avLst/>
                  <a:gdLst>
                    <a:gd name="connsiteX0" fmla="*/ 3962 w 443683"/>
                    <a:gd name="connsiteY0" fmla="*/ 1188437 h 1188437"/>
                    <a:gd name="connsiteX1" fmla="*/ 443683 w 443683"/>
                    <a:gd name="connsiteY1" fmla="*/ 570450 h 1188437"/>
                    <a:gd name="connsiteX2" fmla="*/ 443683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8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2" y="1188437"/>
                      </a:moveTo>
                      <a:cubicBezTo>
                        <a:pt x="297109" y="1018095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8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394" name="Graphic 3">
                  <a:extLst>
                    <a:ext uri="{FF2B5EF4-FFF2-40B4-BE49-F238E27FC236}">
                      <a16:creationId xmlns:a16="http://schemas.microsoft.com/office/drawing/2014/main" id="{768B39C6-BFD8-4315-ABEC-BDA4BAB85863}"/>
                    </a:ext>
                  </a:extLst>
                </p:cNvPr>
                <p:cNvGrpSpPr/>
                <p:nvPr/>
              </p:nvGrpSpPr>
              <p:grpSpPr>
                <a:xfrm>
                  <a:off x="4985297" y="5283146"/>
                  <a:ext cx="2915632" cy="1675696"/>
                  <a:chOff x="4985297" y="5283146"/>
                  <a:chExt cx="2915632" cy="1675696"/>
                </a:xfrm>
                <a:solidFill>
                  <a:srgbClr val="E8A200"/>
                </a:solidFill>
              </p:grpSpPr>
              <p:sp>
                <p:nvSpPr>
                  <p:cNvPr id="402" name="Freeform: Shape 401">
                    <a:extLst>
                      <a:ext uri="{FF2B5EF4-FFF2-40B4-BE49-F238E27FC236}">
                        <a16:creationId xmlns:a16="http://schemas.microsoft.com/office/drawing/2014/main" id="{BA09CFFD-815C-4EB3-9910-1CC712FE1C69}"/>
                      </a:ext>
                    </a:extLst>
                  </p:cNvPr>
                  <p:cNvSpPr/>
                  <p:nvPr/>
                </p:nvSpPr>
                <p:spPr>
                  <a:xfrm>
                    <a:off x="7833585" y="5714945"/>
                    <a:ext cx="67344" cy="744754"/>
                  </a:xfrm>
                  <a:custGeom>
                    <a:avLst/>
                    <a:gdLst>
                      <a:gd name="connsiteX0" fmla="*/ 67345 w 67344"/>
                      <a:gd name="connsiteY0" fmla="*/ 95075 h 744754"/>
                      <a:gd name="connsiteX1" fmla="*/ 0 w 67344"/>
                      <a:gd name="connsiteY1" fmla="*/ 0 h 744754"/>
                      <a:gd name="connsiteX2" fmla="*/ 0 w 67344"/>
                      <a:gd name="connsiteY2" fmla="*/ 744754 h 744754"/>
                      <a:gd name="connsiteX3" fmla="*/ 67345 w 67344"/>
                      <a:gd name="connsiteY3" fmla="*/ 649679 h 744754"/>
                      <a:gd name="connsiteX4" fmla="*/ 67345 w 67344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4">
                        <a:moveTo>
                          <a:pt x="67345" y="95075"/>
                        </a:moveTo>
                        <a:cubicBezTo>
                          <a:pt x="47537" y="63384"/>
                          <a:pt x="27730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3" name="Freeform: Shape 402">
                    <a:extLst>
                      <a:ext uri="{FF2B5EF4-FFF2-40B4-BE49-F238E27FC236}">
                        <a16:creationId xmlns:a16="http://schemas.microsoft.com/office/drawing/2014/main" id="{76585AC0-8AEC-4958-9EB4-6C12DA56960C}"/>
                      </a:ext>
                    </a:extLst>
                  </p:cNvPr>
                  <p:cNvSpPr/>
                  <p:nvPr/>
                </p:nvSpPr>
                <p:spPr>
                  <a:xfrm>
                    <a:off x="5175447" y="5283146"/>
                    <a:ext cx="2551178" cy="1675696"/>
                  </a:xfrm>
                  <a:custGeom>
                    <a:avLst/>
                    <a:gdLst>
                      <a:gd name="connsiteX0" fmla="*/ 213919 w 2551178"/>
                      <a:gd name="connsiteY0" fmla="*/ 182227 h 1675696"/>
                      <a:gd name="connsiteX1" fmla="*/ 0 w 2551178"/>
                      <a:gd name="connsiteY1" fmla="*/ 336724 h 1675696"/>
                      <a:gd name="connsiteX2" fmla="*/ 0 w 2551178"/>
                      <a:gd name="connsiteY2" fmla="*/ 1267666 h 1675696"/>
                      <a:gd name="connsiteX3" fmla="*/ 67345 w 2551178"/>
                      <a:gd name="connsiteY3" fmla="*/ 1323127 h 1675696"/>
                      <a:gd name="connsiteX4" fmla="*/ 67345 w 2551178"/>
                      <a:gd name="connsiteY4" fmla="*/ 312955 h 1675696"/>
                      <a:gd name="connsiteX5" fmla="*/ 190150 w 2551178"/>
                      <a:gd name="connsiteY5" fmla="*/ 312955 h 1675696"/>
                      <a:gd name="connsiteX6" fmla="*/ 190150 w 2551178"/>
                      <a:gd name="connsiteY6" fmla="*/ 1406317 h 1675696"/>
                      <a:gd name="connsiteX7" fmla="*/ 213919 w 2551178"/>
                      <a:gd name="connsiteY7" fmla="*/ 1418202 h 1675696"/>
                      <a:gd name="connsiteX8" fmla="*/ 257495 w 2551178"/>
                      <a:gd name="connsiteY8" fmla="*/ 1441970 h 1675696"/>
                      <a:gd name="connsiteX9" fmla="*/ 257495 w 2551178"/>
                      <a:gd name="connsiteY9" fmla="*/ 312955 h 1675696"/>
                      <a:gd name="connsiteX10" fmla="*/ 380300 w 2551178"/>
                      <a:gd name="connsiteY10" fmla="*/ 312955 h 1675696"/>
                      <a:gd name="connsiteX11" fmla="*/ 380300 w 2551178"/>
                      <a:gd name="connsiteY11" fmla="*/ 1505354 h 1675696"/>
                      <a:gd name="connsiteX12" fmla="*/ 447645 w 2551178"/>
                      <a:gd name="connsiteY12" fmla="*/ 1533084 h 1675696"/>
                      <a:gd name="connsiteX13" fmla="*/ 447645 w 2551178"/>
                      <a:gd name="connsiteY13" fmla="*/ 312955 h 1675696"/>
                      <a:gd name="connsiteX14" fmla="*/ 570450 w 2551178"/>
                      <a:gd name="connsiteY14" fmla="*/ 312955 h 1675696"/>
                      <a:gd name="connsiteX15" fmla="*/ 570450 w 2551178"/>
                      <a:gd name="connsiteY15" fmla="*/ 1572699 h 1675696"/>
                      <a:gd name="connsiteX16" fmla="*/ 637795 w 2551178"/>
                      <a:gd name="connsiteY16" fmla="*/ 1592506 h 1675696"/>
                      <a:gd name="connsiteX17" fmla="*/ 637795 w 2551178"/>
                      <a:gd name="connsiteY17" fmla="*/ 312955 h 1675696"/>
                      <a:gd name="connsiteX18" fmla="*/ 760600 w 2551178"/>
                      <a:gd name="connsiteY18" fmla="*/ 312955 h 1675696"/>
                      <a:gd name="connsiteX19" fmla="*/ 760600 w 2551178"/>
                      <a:gd name="connsiteY19" fmla="*/ 1624198 h 1675696"/>
                      <a:gd name="connsiteX20" fmla="*/ 827945 w 2551178"/>
                      <a:gd name="connsiteY20" fmla="*/ 1636082 h 1675696"/>
                      <a:gd name="connsiteX21" fmla="*/ 827945 w 2551178"/>
                      <a:gd name="connsiteY21" fmla="*/ 312955 h 1675696"/>
                      <a:gd name="connsiteX22" fmla="*/ 950750 w 2551178"/>
                      <a:gd name="connsiteY22" fmla="*/ 312955 h 1675696"/>
                      <a:gd name="connsiteX23" fmla="*/ 950750 w 2551178"/>
                      <a:gd name="connsiteY23" fmla="*/ 1655889 h 1675696"/>
                      <a:gd name="connsiteX24" fmla="*/ 1018095 w 2551178"/>
                      <a:gd name="connsiteY24" fmla="*/ 1663812 h 1675696"/>
                      <a:gd name="connsiteX25" fmla="*/ 1018095 w 2551178"/>
                      <a:gd name="connsiteY25" fmla="*/ 312955 h 1675696"/>
                      <a:gd name="connsiteX26" fmla="*/ 1140900 w 2551178"/>
                      <a:gd name="connsiteY26" fmla="*/ 312955 h 1675696"/>
                      <a:gd name="connsiteX27" fmla="*/ 1140900 w 2551178"/>
                      <a:gd name="connsiteY27" fmla="*/ 1671735 h 1675696"/>
                      <a:gd name="connsiteX28" fmla="*/ 1208245 w 2551178"/>
                      <a:gd name="connsiteY28" fmla="*/ 1675697 h 1675696"/>
                      <a:gd name="connsiteX29" fmla="*/ 1208245 w 2551178"/>
                      <a:gd name="connsiteY29" fmla="*/ 312955 h 1675696"/>
                      <a:gd name="connsiteX30" fmla="*/ 1331050 w 2551178"/>
                      <a:gd name="connsiteY30" fmla="*/ 312955 h 1675696"/>
                      <a:gd name="connsiteX31" fmla="*/ 1331050 w 2551178"/>
                      <a:gd name="connsiteY31" fmla="*/ 1675697 h 1675696"/>
                      <a:gd name="connsiteX32" fmla="*/ 1398395 w 2551178"/>
                      <a:gd name="connsiteY32" fmla="*/ 1675697 h 1675696"/>
                      <a:gd name="connsiteX33" fmla="*/ 1398395 w 2551178"/>
                      <a:gd name="connsiteY33" fmla="*/ 312955 h 1675696"/>
                      <a:gd name="connsiteX34" fmla="*/ 1521200 w 2551178"/>
                      <a:gd name="connsiteY34" fmla="*/ 312955 h 1675696"/>
                      <a:gd name="connsiteX35" fmla="*/ 1521200 w 2551178"/>
                      <a:gd name="connsiteY35" fmla="*/ 1667773 h 1675696"/>
                      <a:gd name="connsiteX36" fmla="*/ 1588544 w 2551178"/>
                      <a:gd name="connsiteY36" fmla="*/ 1659851 h 1675696"/>
                      <a:gd name="connsiteX37" fmla="*/ 1588544 w 2551178"/>
                      <a:gd name="connsiteY37" fmla="*/ 312955 h 1675696"/>
                      <a:gd name="connsiteX38" fmla="*/ 1711350 w 2551178"/>
                      <a:gd name="connsiteY38" fmla="*/ 312955 h 1675696"/>
                      <a:gd name="connsiteX39" fmla="*/ 1711350 w 2551178"/>
                      <a:gd name="connsiteY39" fmla="*/ 1644005 h 1675696"/>
                      <a:gd name="connsiteX40" fmla="*/ 1778695 w 2551178"/>
                      <a:gd name="connsiteY40" fmla="*/ 1632120 h 1675696"/>
                      <a:gd name="connsiteX41" fmla="*/ 1778695 w 2551178"/>
                      <a:gd name="connsiteY41" fmla="*/ 312955 h 1675696"/>
                      <a:gd name="connsiteX42" fmla="*/ 1901500 w 2551178"/>
                      <a:gd name="connsiteY42" fmla="*/ 312955 h 1675696"/>
                      <a:gd name="connsiteX43" fmla="*/ 1901500 w 2551178"/>
                      <a:gd name="connsiteY43" fmla="*/ 1600429 h 1675696"/>
                      <a:gd name="connsiteX44" fmla="*/ 1968845 w 2551178"/>
                      <a:gd name="connsiteY44" fmla="*/ 1580621 h 1675696"/>
                      <a:gd name="connsiteX45" fmla="*/ 1968845 w 2551178"/>
                      <a:gd name="connsiteY45" fmla="*/ 312955 h 1675696"/>
                      <a:gd name="connsiteX46" fmla="*/ 2091650 w 2551178"/>
                      <a:gd name="connsiteY46" fmla="*/ 312955 h 1675696"/>
                      <a:gd name="connsiteX47" fmla="*/ 2091650 w 2551178"/>
                      <a:gd name="connsiteY47" fmla="*/ 1544968 h 1675696"/>
                      <a:gd name="connsiteX48" fmla="*/ 2158995 w 2551178"/>
                      <a:gd name="connsiteY48" fmla="*/ 1521199 h 1675696"/>
                      <a:gd name="connsiteX49" fmla="*/ 2158995 w 2551178"/>
                      <a:gd name="connsiteY49" fmla="*/ 312955 h 1675696"/>
                      <a:gd name="connsiteX50" fmla="*/ 2281800 w 2551178"/>
                      <a:gd name="connsiteY50" fmla="*/ 312955 h 1675696"/>
                      <a:gd name="connsiteX51" fmla="*/ 2281800 w 2551178"/>
                      <a:gd name="connsiteY51" fmla="*/ 1461778 h 1675696"/>
                      <a:gd name="connsiteX52" fmla="*/ 2349145 w 2551178"/>
                      <a:gd name="connsiteY52" fmla="*/ 1426125 h 1675696"/>
                      <a:gd name="connsiteX53" fmla="*/ 2349145 w 2551178"/>
                      <a:gd name="connsiteY53" fmla="*/ 312955 h 1675696"/>
                      <a:gd name="connsiteX54" fmla="*/ 2471950 w 2551178"/>
                      <a:gd name="connsiteY54" fmla="*/ 312955 h 1675696"/>
                      <a:gd name="connsiteX55" fmla="*/ 2471950 w 2551178"/>
                      <a:gd name="connsiteY55" fmla="*/ 1350857 h 1675696"/>
                      <a:gd name="connsiteX56" fmla="*/ 2539294 w 2551178"/>
                      <a:gd name="connsiteY56" fmla="*/ 1299358 h 1675696"/>
                      <a:gd name="connsiteX57" fmla="*/ 2539294 w 2551178"/>
                      <a:gd name="connsiteY57" fmla="*/ 312955 h 1675696"/>
                      <a:gd name="connsiteX58" fmla="*/ 2551179 w 2551178"/>
                      <a:gd name="connsiteY58" fmla="*/ 312955 h 1675696"/>
                      <a:gd name="connsiteX59" fmla="*/ 2364990 w 2551178"/>
                      <a:gd name="connsiteY59" fmla="*/ 182227 h 1675696"/>
                      <a:gd name="connsiteX60" fmla="*/ 1897538 w 2551178"/>
                      <a:gd name="connsiteY60" fmla="*/ 0 h 1675696"/>
                      <a:gd name="connsiteX61" fmla="*/ 677409 w 2551178"/>
                      <a:gd name="connsiteY61" fmla="*/ 0 h 1675696"/>
                      <a:gd name="connsiteX62" fmla="*/ 213919 w 2551178"/>
                      <a:gd name="connsiteY62" fmla="*/ 182227 h 1675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5696">
                        <a:moveTo>
                          <a:pt x="213919" y="182227"/>
                        </a:moveTo>
                        <a:cubicBezTo>
                          <a:pt x="130728" y="229764"/>
                          <a:pt x="63383" y="281263"/>
                          <a:pt x="0" y="336724"/>
                        </a:cubicBezTo>
                        <a:lnTo>
                          <a:pt x="0" y="1267666"/>
                        </a:lnTo>
                        <a:cubicBezTo>
                          <a:pt x="19807" y="1287474"/>
                          <a:pt x="43576" y="1303319"/>
                          <a:pt x="67345" y="1323127"/>
                        </a:cubicBezTo>
                        <a:lnTo>
                          <a:pt x="67345" y="312955"/>
                        </a:lnTo>
                        <a:lnTo>
                          <a:pt x="190150" y="312955"/>
                        </a:lnTo>
                        <a:lnTo>
                          <a:pt x="190150" y="1406317"/>
                        </a:lnTo>
                        <a:cubicBezTo>
                          <a:pt x="198073" y="1410279"/>
                          <a:pt x="205996" y="1414240"/>
                          <a:pt x="213919" y="1418202"/>
                        </a:cubicBezTo>
                        <a:cubicBezTo>
                          <a:pt x="229765" y="1426125"/>
                          <a:pt x="241649" y="1434048"/>
                          <a:pt x="257495" y="1441970"/>
                        </a:cubicBezTo>
                        <a:lnTo>
                          <a:pt x="257495" y="312955"/>
                        </a:lnTo>
                        <a:lnTo>
                          <a:pt x="380300" y="312955"/>
                        </a:lnTo>
                        <a:lnTo>
                          <a:pt x="380300" y="1505354"/>
                        </a:lnTo>
                        <a:cubicBezTo>
                          <a:pt x="400107" y="1513277"/>
                          <a:pt x="423876" y="1525161"/>
                          <a:pt x="447645" y="1533084"/>
                        </a:cubicBezTo>
                        <a:lnTo>
                          <a:pt x="447645" y="312955"/>
                        </a:lnTo>
                        <a:lnTo>
                          <a:pt x="570450" y="312955"/>
                        </a:lnTo>
                        <a:lnTo>
                          <a:pt x="570450" y="1572699"/>
                        </a:lnTo>
                        <a:cubicBezTo>
                          <a:pt x="590257" y="1580621"/>
                          <a:pt x="614026" y="1584583"/>
                          <a:pt x="637795" y="1592506"/>
                        </a:cubicBezTo>
                        <a:lnTo>
                          <a:pt x="637795" y="312955"/>
                        </a:lnTo>
                        <a:lnTo>
                          <a:pt x="760600" y="312955"/>
                        </a:lnTo>
                        <a:lnTo>
                          <a:pt x="760600" y="1624198"/>
                        </a:lnTo>
                        <a:cubicBezTo>
                          <a:pt x="784369" y="1628159"/>
                          <a:pt x="804176" y="1632120"/>
                          <a:pt x="827945" y="1636082"/>
                        </a:cubicBezTo>
                        <a:lnTo>
                          <a:pt x="827945" y="312955"/>
                        </a:lnTo>
                        <a:lnTo>
                          <a:pt x="950750" y="312955"/>
                        </a:lnTo>
                        <a:lnTo>
                          <a:pt x="950750" y="1655889"/>
                        </a:lnTo>
                        <a:cubicBezTo>
                          <a:pt x="974519" y="1659851"/>
                          <a:pt x="994326" y="1659851"/>
                          <a:pt x="1018095" y="1663812"/>
                        </a:cubicBezTo>
                        <a:lnTo>
                          <a:pt x="1018095" y="312955"/>
                        </a:lnTo>
                        <a:lnTo>
                          <a:pt x="1140900" y="312955"/>
                        </a:lnTo>
                        <a:lnTo>
                          <a:pt x="1140900" y="1671735"/>
                        </a:lnTo>
                        <a:cubicBezTo>
                          <a:pt x="1164669" y="1671735"/>
                          <a:pt x="1184476" y="1675697"/>
                          <a:pt x="1208245" y="1675697"/>
                        </a:cubicBezTo>
                        <a:lnTo>
                          <a:pt x="1208245" y="312955"/>
                        </a:lnTo>
                        <a:lnTo>
                          <a:pt x="1331050" y="312955"/>
                        </a:lnTo>
                        <a:lnTo>
                          <a:pt x="1331050" y="1675697"/>
                        </a:lnTo>
                        <a:cubicBezTo>
                          <a:pt x="1354819" y="1675697"/>
                          <a:pt x="1374626" y="1675697"/>
                          <a:pt x="1398395" y="1675697"/>
                        </a:cubicBezTo>
                        <a:lnTo>
                          <a:pt x="1398395" y="312955"/>
                        </a:lnTo>
                        <a:lnTo>
                          <a:pt x="1521200" y="312955"/>
                        </a:lnTo>
                        <a:lnTo>
                          <a:pt x="1521200" y="1667773"/>
                        </a:lnTo>
                        <a:cubicBezTo>
                          <a:pt x="1544969" y="1663812"/>
                          <a:pt x="1564776" y="1663812"/>
                          <a:pt x="1588544" y="1659851"/>
                        </a:cubicBezTo>
                        <a:lnTo>
                          <a:pt x="1588544" y="312955"/>
                        </a:lnTo>
                        <a:lnTo>
                          <a:pt x="1711350" y="312955"/>
                        </a:lnTo>
                        <a:lnTo>
                          <a:pt x="1711350" y="1644005"/>
                        </a:lnTo>
                        <a:cubicBezTo>
                          <a:pt x="1735119" y="1640043"/>
                          <a:pt x="1754926" y="1636082"/>
                          <a:pt x="1778695" y="1632120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8" y="1596468"/>
                          <a:pt x="1945076" y="1588544"/>
                          <a:pt x="1968845" y="1580621"/>
                        </a:cubicBezTo>
                        <a:lnTo>
                          <a:pt x="1968845" y="312955"/>
                        </a:lnTo>
                        <a:lnTo>
                          <a:pt x="2091650" y="312955"/>
                        </a:lnTo>
                        <a:lnTo>
                          <a:pt x="2091650" y="1544968"/>
                        </a:lnTo>
                        <a:cubicBezTo>
                          <a:pt x="2115419" y="1537045"/>
                          <a:pt x="2135226" y="1529123"/>
                          <a:pt x="2158995" y="1521199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9" y="1449893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4" y="1299358"/>
                        </a:cubicBezTo>
                        <a:lnTo>
                          <a:pt x="2539294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77409" y="0"/>
                        </a:lnTo>
                        <a:cubicBezTo>
                          <a:pt x="511028" y="43576"/>
                          <a:pt x="352570" y="102998"/>
                          <a:pt x="213919" y="182227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4" name="Freeform: Shape 403">
                    <a:extLst>
                      <a:ext uri="{FF2B5EF4-FFF2-40B4-BE49-F238E27FC236}">
                        <a16:creationId xmlns:a16="http://schemas.microsoft.com/office/drawing/2014/main" id="{330FBFBE-4F26-4DAA-8FFE-E030FAC7DF01}"/>
                      </a:ext>
                    </a:extLst>
                  </p:cNvPr>
                  <p:cNvSpPr/>
                  <p:nvPr/>
                </p:nvSpPr>
                <p:spPr>
                  <a:xfrm>
                    <a:off x="4985297" y="5762483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5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A8AB4505-990B-4166-970D-D473BC9CA6C4}"/>
                    </a:ext>
                  </a:extLst>
                </p:cNvPr>
                <p:cNvSpPr/>
                <p:nvPr/>
              </p:nvSpPr>
              <p:spPr>
                <a:xfrm>
                  <a:off x="4943702" y="4960287"/>
                  <a:ext cx="3035467" cy="1750964"/>
                </a:xfrm>
                <a:custGeom>
                  <a:avLst/>
                  <a:gdLst>
                    <a:gd name="connsiteX0" fmla="*/ 2592774 w 3035467"/>
                    <a:gd name="connsiteY0" fmla="*/ 1495450 h 1750964"/>
                    <a:gd name="connsiteX1" fmla="*/ 445664 w 3035467"/>
                    <a:gd name="connsiteY1" fmla="*/ 1495450 h 1750964"/>
                    <a:gd name="connsiteX2" fmla="*/ 445664 w 3035467"/>
                    <a:gd name="connsiteY2" fmla="*/ 255514 h 1750964"/>
                    <a:gd name="connsiteX3" fmla="*/ 2592774 w 3035467"/>
                    <a:gd name="connsiteY3" fmla="*/ 255514 h 1750964"/>
                    <a:gd name="connsiteX4" fmla="*/ 2592774 w 303546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3032" y="600161"/>
                        <a:pt x="3183032" y="1154765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96" name="Freeform: Shape 395">
                  <a:extLst>
                    <a:ext uri="{FF2B5EF4-FFF2-40B4-BE49-F238E27FC236}">
                      <a16:creationId xmlns:a16="http://schemas.microsoft.com/office/drawing/2014/main" id="{22D4C42D-7ED0-405A-A35A-9B5758719989}"/>
                    </a:ext>
                  </a:extLst>
                </p:cNvPr>
                <p:cNvSpPr/>
                <p:nvPr/>
              </p:nvSpPr>
              <p:spPr>
                <a:xfrm>
                  <a:off x="4945536" y="4962488"/>
                  <a:ext cx="2301900" cy="1282016"/>
                </a:xfrm>
                <a:custGeom>
                  <a:avLst/>
                  <a:gdLst>
                    <a:gd name="connsiteX0" fmla="*/ 1858070 w 2301900"/>
                    <a:gd name="connsiteY0" fmla="*/ 1025797 h 1282016"/>
                    <a:gd name="connsiteX1" fmla="*/ 2202717 w 2301900"/>
                    <a:gd name="connsiteY1" fmla="*/ 94855 h 1282016"/>
                    <a:gd name="connsiteX2" fmla="*/ 443830 w 2301900"/>
                    <a:gd name="connsiteY2" fmla="*/ 257274 h 1282016"/>
                    <a:gd name="connsiteX3" fmla="*/ 99183 w 2301900"/>
                    <a:gd name="connsiteY3" fmla="*/ 1188217 h 1282016"/>
                    <a:gd name="connsiteX4" fmla="*/ 1858070 w 2301900"/>
                    <a:gd name="connsiteY4" fmla="*/ 1025797 h 1282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2016">
                      <a:moveTo>
                        <a:pt x="1858070" y="1025797"/>
                      </a:moveTo>
                      <a:cubicBezTo>
                        <a:pt x="2293831" y="772264"/>
                        <a:pt x="2408713" y="407810"/>
                        <a:pt x="2202717" y="94855"/>
                      </a:cubicBezTo>
                      <a:cubicBezTo>
                        <a:pt x="1632267" y="-71527"/>
                        <a:pt x="919205" y="-20028"/>
                        <a:pt x="443830" y="257274"/>
                      </a:cubicBezTo>
                      <a:cubicBezTo>
                        <a:pt x="8070" y="510808"/>
                        <a:pt x="-106813" y="875262"/>
                        <a:pt x="99183" y="1188217"/>
                      </a:cubicBezTo>
                      <a:cubicBezTo>
                        <a:pt x="669633" y="1354598"/>
                        <a:pt x="1378734" y="1299138"/>
                        <a:pt x="1858070" y="1025797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97" name="Freeform: Shape 396">
                  <a:extLst>
                    <a:ext uri="{FF2B5EF4-FFF2-40B4-BE49-F238E27FC236}">
                      <a16:creationId xmlns:a16="http://schemas.microsoft.com/office/drawing/2014/main" id="{DEC15E3F-65C9-4B49-9E1C-2B7282C9EDE5}"/>
                    </a:ext>
                  </a:extLst>
                </p:cNvPr>
                <p:cNvSpPr/>
                <p:nvPr/>
              </p:nvSpPr>
              <p:spPr>
                <a:xfrm>
                  <a:off x="4945030" y="5857558"/>
                  <a:ext cx="3035781" cy="897269"/>
                </a:xfrm>
                <a:custGeom>
                  <a:avLst/>
                  <a:gdLst>
                    <a:gd name="connsiteX0" fmla="*/ 2591446 w 3035781"/>
                    <a:gd name="connsiteY0" fmla="*/ 598180 h 897269"/>
                    <a:gd name="connsiteX1" fmla="*/ 444336 w 3035781"/>
                    <a:gd name="connsiteY1" fmla="*/ 598180 h 897269"/>
                    <a:gd name="connsiteX2" fmla="*/ 653 w 3035781"/>
                    <a:gd name="connsiteY2" fmla="*/ 0 h 897269"/>
                    <a:gd name="connsiteX3" fmla="*/ 444336 w 3035781"/>
                    <a:gd name="connsiteY3" fmla="*/ 641756 h 897269"/>
                    <a:gd name="connsiteX4" fmla="*/ 2591446 w 3035781"/>
                    <a:gd name="connsiteY4" fmla="*/ 641756 h 897269"/>
                    <a:gd name="connsiteX5" fmla="*/ 3035129 w 3035781"/>
                    <a:gd name="connsiteY5" fmla="*/ 0 h 897269"/>
                    <a:gd name="connsiteX6" fmla="*/ 2591446 w 3035781"/>
                    <a:gd name="connsiteY6" fmla="*/ 598180 h 897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69">
                      <a:moveTo>
                        <a:pt x="2591446" y="598180"/>
                      </a:moveTo>
                      <a:cubicBezTo>
                        <a:pt x="1997227" y="938865"/>
                        <a:pt x="1038555" y="938865"/>
                        <a:pt x="444336" y="598180"/>
                      </a:cubicBezTo>
                      <a:cubicBezTo>
                        <a:pt x="159111" y="431799"/>
                        <a:pt x="8576" y="217880"/>
                        <a:pt x="653" y="0"/>
                      </a:cubicBezTo>
                      <a:cubicBezTo>
                        <a:pt x="-11232" y="229764"/>
                        <a:pt x="139304" y="463490"/>
                        <a:pt x="444336" y="641756"/>
                      </a:cubicBezTo>
                      <a:cubicBezTo>
                        <a:pt x="1038555" y="982441"/>
                        <a:pt x="1997227" y="982441"/>
                        <a:pt x="2591446" y="641756"/>
                      </a:cubicBezTo>
                      <a:cubicBezTo>
                        <a:pt x="2896478" y="463490"/>
                        <a:pt x="3047014" y="229764"/>
                        <a:pt x="3035129" y="0"/>
                      </a:cubicBezTo>
                      <a:cubicBezTo>
                        <a:pt x="3023245" y="217880"/>
                        <a:pt x="2876671" y="435760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98" name="Freeform: Shape 397">
                  <a:extLst>
                    <a:ext uri="{FF2B5EF4-FFF2-40B4-BE49-F238E27FC236}">
                      <a16:creationId xmlns:a16="http://schemas.microsoft.com/office/drawing/2014/main" id="{BA2D2A45-F192-49F8-9F85-1819A631D1AF}"/>
                    </a:ext>
                  </a:extLst>
                </p:cNvPr>
                <p:cNvSpPr/>
                <p:nvPr/>
              </p:nvSpPr>
              <p:spPr>
                <a:xfrm>
                  <a:off x="5383423" y="5216792"/>
                  <a:ext cx="2155033" cy="1241917"/>
                </a:xfrm>
                <a:custGeom>
                  <a:avLst/>
                  <a:gdLst>
                    <a:gd name="connsiteX0" fmla="*/ 1840097 w 2155033"/>
                    <a:gd name="connsiteY0" fmla="*/ 1060680 h 1241917"/>
                    <a:gd name="connsiteX1" fmla="*/ 314936 w 2155033"/>
                    <a:gd name="connsiteY1" fmla="*/ 1060680 h 1241917"/>
                    <a:gd name="connsiteX2" fmla="*/ 314936 w 2155033"/>
                    <a:gd name="connsiteY2" fmla="*/ 181237 h 1241917"/>
                    <a:gd name="connsiteX3" fmla="*/ 1840097 w 2155033"/>
                    <a:gd name="connsiteY3" fmla="*/ 181237 h 1241917"/>
                    <a:gd name="connsiteX4" fmla="*/ 1840097 w 2155033"/>
                    <a:gd name="connsiteY4" fmla="*/ 1060680 h 1241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3" h="1241917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2"/>
                        <a:pt x="-104979" y="422886"/>
                        <a:pt x="314936" y="181237"/>
                      </a:cubicBezTo>
                      <a:cubicBezTo>
                        <a:pt x="734851" y="-60412"/>
                        <a:pt x="1416221" y="-60412"/>
                        <a:pt x="1840097" y="181237"/>
                      </a:cubicBezTo>
                      <a:cubicBezTo>
                        <a:pt x="2260012" y="422886"/>
                        <a:pt x="2260012" y="819032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99" name="Freeform: Shape 398">
                  <a:extLst>
                    <a:ext uri="{FF2B5EF4-FFF2-40B4-BE49-F238E27FC236}">
                      <a16:creationId xmlns:a16="http://schemas.microsoft.com/office/drawing/2014/main" id="{A6DEDF12-D48D-4988-9FDE-50A4632B9EDE}"/>
                    </a:ext>
                  </a:extLst>
                </p:cNvPr>
                <p:cNvSpPr/>
                <p:nvPr/>
              </p:nvSpPr>
              <p:spPr>
                <a:xfrm>
                  <a:off x="5383869" y="5216792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7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8"/>
                        <a:pt x="1536" y="648689"/>
                      </a:cubicBezTo>
                      <a:cubicBezTo>
                        <a:pt x="13420" y="498153"/>
                        <a:pt x="120379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00" name="Freeform: Shape 399">
                  <a:extLst>
                    <a:ext uri="{FF2B5EF4-FFF2-40B4-BE49-F238E27FC236}">
                      <a16:creationId xmlns:a16="http://schemas.microsoft.com/office/drawing/2014/main" id="{F19D03E3-FF04-4AA4-82B4-38CB6367DD17}"/>
                    </a:ext>
                  </a:extLst>
                </p:cNvPr>
                <p:cNvSpPr/>
                <p:nvPr/>
              </p:nvSpPr>
              <p:spPr>
                <a:xfrm>
                  <a:off x="5936047" y="5544602"/>
                  <a:ext cx="1053747" cy="645717"/>
                </a:xfrm>
                <a:custGeom>
                  <a:avLst/>
                  <a:gdLst>
                    <a:gd name="connsiteX0" fmla="*/ 1053748 w 1053747"/>
                    <a:gd name="connsiteY0" fmla="*/ 0 h 645717"/>
                    <a:gd name="connsiteX1" fmla="*/ 970557 w 1053747"/>
                    <a:gd name="connsiteY1" fmla="*/ 23769 h 645717"/>
                    <a:gd name="connsiteX2" fmla="*/ 994326 w 1053747"/>
                    <a:gd name="connsiteY2" fmla="*/ 31691 h 645717"/>
                    <a:gd name="connsiteX3" fmla="*/ 911135 w 1053747"/>
                    <a:gd name="connsiteY3" fmla="*/ 79229 h 645717"/>
                    <a:gd name="connsiteX4" fmla="*/ 705139 w 1053747"/>
                    <a:gd name="connsiteY4" fmla="*/ 31691 h 645717"/>
                    <a:gd name="connsiteX5" fmla="*/ 507066 w 1053747"/>
                    <a:gd name="connsiteY5" fmla="*/ 87152 h 645717"/>
                    <a:gd name="connsiteX6" fmla="*/ 447645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2 h 645717"/>
                    <a:gd name="connsiteX9" fmla="*/ 404069 w 1053747"/>
                    <a:gd name="connsiteY9" fmla="*/ 269379 h 645717"/>
                    <a:gd name="connsiteX10" fmla="*/ 411991 w 1053747"/>
                    <a:gd name="connsiteY10" fmla="*/ 344647 h 645717"/>
                    <a:gd name="connsiteX11" fmla="*/ 411991 w 1053747"/>
                    <a:gd name="connsiteY11" fmla="*/ 396146 h 645717"/>
                    <a:gd name="connsiteX12" fmla="*/ 392184 w 1053747"/>
                    <a:gd name="connsiteY12" fmla="*/ 439722 h 645717"/>
                    <a:gd name="connsiteX13" fmla="*/ 344647 w 1053747"/>
                    <a:gd name="connsiteY13" fmla="*/ 479336 h 645717"/>
                    <a:gd name="connsiteX14" fmla="*/ 241649 w 1053747"/>
                    <a:gd name="connsiteY14" fmla="*/ 487259 h 645717"/>
                    <a:gd name="connsiteX15" fmla="*/ 225803 w 1053747"/>
                    <a:gd name="connsiteY15" fmla="*/ 439722 h 645717"/>
                    <a:gd name="connsiteX16" fmla="*/ 316917 w 1053747"/>
                    <a:gd name="connsiteY16" fmla="*/ 364454 h 645717"/>
                    <a:gd name="connsiteX17" fmla="*/ 316917 w 1053747"/>
                    <a:gd name="connsiteY17" fmla="*/ 308994 h 645717"/>
                    <a:gd name="connsiteX18" fmla="*/ 245610 w 1053747"/>
                    <a:gd name="connsiteY18" fmla="*/ 336724 h 645717"/>
                    <a:gd name="connsiteX19" fmla="*/ 142612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4 h 645717"/>
                    <a:gd name="connsiteX22" fmla="*/ 7923 w 1053747"/>
                    <a:gd name="connsiteY22" fmla="*/ 447645 h 645717"/>
                    <a:gd name="connsiteX23" fmla="*/ 7923 w 1053747"/>
                    <a:gd name="connsiteY23" fmla="*/ 447645 h 645717"/>
                    <a:gd name="connsiteX24" fmla="*/ 95075 w 1053747"/>
                    <a:gd name="connsiteY24" fmla="*/ 562527 h 645717"/>
                    <a:gd name="connsiteX25" fmla="*/ 55460 w 1053747"/>
                    <a:gd name="connsiteY25" fmla="*/ 586296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7 h 645717"/>
                    <a:gd name="connsiteX28" fmla="*/ 47537 w 1053747"/>
                    <a:gd name="connsiteY28" fmla="*/ 645717 h 645717"/>
                    <a:gd name="connsiteX29" fmla="*/ 142612 w 1053747"/>
                    <a:gd name="connsiteY29" fmla="*/ 590257 h 645717"/>
                    <a:gd name="connsiteX30" fmla="*/ 336724 w 1053747"/>
                    <a:gd name="connsiteY30" fmla="*/ 629872 h 645717"/>
                    <a:gd name="connsiteX31" fmla="*/ 522912 w 1053747"/>
                    <a:gd name="connsiteY31" fmla="*/ 578373 h 645717"/>
                    <a:gd name="connsiteX32" fmla="*/ 590257 w 1053747"/>
                    <a:gd name="connsiteY32" fmla="*/ 530835 h 645717"/>
                    <a:gd name="connsiteX33" fmla="*/ 625910 w 1053747"/>
                    <a:gd name="connsiteY33" fmla="*/ 479336 h 645717"/>
                    <a:gd name="connsiteX34" fmla="*/ 637795 w 1053747"/>
                    <a:gd name="connsiteY34" fmla="*/ 427837 h 645717"/>
                    <a:gd name="connsiteX35" fmla="*/ 637795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2 w 1053747"/>
                    <a:gd name="connsiteY41" fmla="*/ 162420 h 645717"/>
                    <a:gd name="connsiteX42" fmla="*/ 796253 w 1053747"/>
                    <a:gd name="connsiteY42" fmla="*/ 170342 h 645717"/>
                    <a:gd name="connsiteX43" fmla="*/ 812099 w 1053747"/>
                    <a:gd name="connsiteY43" fmla="*/ 182227 h 645717"/>
                    <a:gd name="connsiteX44" fmla="*/ 816060 w 1053747"/>
                    <a:gd name="connsiteY44" fmla="*/ 190150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7 w 1053747"/>
                    <a:gd name="connsiteY48" fmla="*/ 312955 h 645717"/>
                    <a:gd name="connsiteX49" fmla="*/ 978480 w 1053747"/>
                    <a:gd name="connsiteY49" fmla="*/ 285225 h 645717"/>
                    <a:gd name="connsiteX50" fmla="*/ 1006210 w 1053747"/>
                    <a:gd name="connsiteY50" fmla="*/ 253533 h 645717"/>
                    <a:gd name="connsiteX51" fmla="*/ 1022056 w 1053747"/>
                    <a:gd name="connsiteY51" fmla="*/ 221842 h 645717"/>
                    <a:gd name="connsiteX52" fmla="*/ 1026017 w 1053747"/>
                    <a:gd name="connsiteY52" fmla="*/ 205996 h 645717"/>
                    <a:gd name="connsiteX53" fmla="*/ 1026017 w 1053747"/>
                    <a:gd name="connsiteY53" fmla="*/ 205996 h 645717"/>
                    <a:gd name="connsiteX54" fmla="*/ 1026017 w 1053747"/>
                    <a:gd name="connsiteY54" fmla="*/ 205996 h 645717"/>
                    <a:gd name="connsiteX55" fmla="*/ 1026017 w 1053747"/>
                    <a:gd name="connsiteY55" fmla="*/ 205996 h 645717"/>
                    <a:gd name="connsiteX56" fmla="*/ 1026017 w 1053747"/>
                    <a:gd name="connsiteY56" fmla="*/ 142612 h 645717"/>
                    <a:gd name="connsiteX57" fmla="*/ 1002249 w 1053747"/>
                    <a:gd name="connsiteY57" fmla="*/ 146574 h 645717"/>
                    <a:gd name="connsiteX58" fmla="*/ 1002249 w 1053747"/>
                    <a:gd name="connsiteY58" fmla="*/ 146574 h 645717"/>
                    <a:gd name="connsiteX59" fmla="*/ 954711 w 1053747"/>
                    <a:gd name="connsiteY59" fmla="*/ 106959 h 645717"/>
                    <a:gd name="connsiteX60" fmla="*/ 1045825 w 1053747"/>
                    <a:gd name="connsiteY60" fmla="*/ 55460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8" y="0"/>
                      </a:moveTo>
                      <a:lnTo>
                        <a:pt x="970557" y="23769"/>
                      </a:lnTo>
                      <a:lnTo>
                        <a:pt x="994326" y="31691"/>
                      </a:lnTo>
                      <a:lnTo>
                        <a:pt x="911135" y="79229"/>
                      </a:lnTo>
                      <a:cubicBezTo>
                        <a:pt x="843790" y="47537"/>
                        <a:pt x="776446" y="31691"/>
                        <a:pt x="705139" y="31691"/>
                      </a:cubicBezTo>
                      <a:cubicBezTo>
                        <a:pt x="633833" y="31691"/>
                        <a:pt x="566488" y="51499"/>
                        <a:pt x="507066" y="87152"/>
                      </a:cubicBezTo>
                      <a:cubicBezTo>
                        <a:pt x="483298" y="102998"/>
                        <a:pt x="463490" y="114882"/>
                        <a:pt x="447645" y="130728"/>
                      </a:cubicBezTo>
                      <a:cubicBezTo>
                        <a:pt x="431799" y="146574"/>
                        <a:pt x="419914" y="162420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4"/>
                        <a:pt x="415953" y="384261"/>
                        <a:pt x="411991" y="396146"/>
                      </a:cubicBezTo>
                      <a:cubicBezTo>
                        <a:pt x="411991" y="411992"/>
                        <a:pt x="404069" y="423876"/>
                        <a:pt x="392184" y="439722"/>
                      </a:cubicBezTo>
                      <a:cubicBezTo>
                        <a:pt x="380300" y="455568"/>
                        <a:pt x="364454" y="467452"/>
                        <a:pt x="344647" y="479336"/>
                      </a:cubicBezTo>
                      <a:cubicBezTo>
                        <a:pt x="305032" y="503105"/>
                        <a:pt x="273340" y="503105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2"/>
                      </a:cubicBezTo>
                      <a:cubicBezTo>
                        <a:pt x="237687" y="419914"/>
                        <a:pt x="265418" y="396146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3"/>
                        <a:pt x="39615" y="368415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7"/>
                      </a:lnTo>
                      <a:lnTo>
                        <a:pt x="47537" y="645717"/>
                      </a:lnTo>
                      <a:lnTo>
                        <a:pt x="142612" y="590257"/>
                      </a:lnTo>
                      <a:cubicBezTo>
                        <a:pt x="202034" y="617987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5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5"/>
                      </a:cubicBezTo>
                      <a:cubicBezTo>
                        <a:pt x="610064" y="514989"/>
                        <a:pt x="617987" y="495182"/>
                        <a:pt x="625910" y="479336"/>
                      </a:cubicBezTo>
                      <a:cubicBezTo>
                        <a:pt x="633833" y="459529"/>
                        <a:pt x="637795" y="443683"/>
                        <a:pt x="637795" y="427837"/>
                      </a:cubicBezTo>
                      <a:cubicBezTo>
                        <a:pt x="637795" y="411992"/>
                        <a:pt x="637795" y="392184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3"/>
                        <a:pt x="629872" y="273341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3"/>
                        <a:pt x="641756" y="213919"/>
                        <a:pt x="649679" y="205996"/>
                      </a:cubicBezTo>
                      <a:cubicBezTo>
                        <a:pt x="657602" y="198073"/>
                        <a:pt x="669486" y="186188"/>
                        <a:pt x="685332" y="178266"/>
                      </a:cubicBezTo>
                      <a:cubicBezTo>
                        <a:pt x="701178" y="170342"/>
                        <a:pt x="720985" y="162420"/>
                        <a:pt x="740792" y="162420"/>
                      </a:cubicBezTo>
                      <a:cubicBezTo>
                        <a:pt x="760600" y="158458"/>
                        <a:pt x="780407" y="162420"/>
                        <a:pt x="796253" y="170342"/>
                      </a:cubicBezTo>
                      <a:cubicBezTo>
                        <a:pt x="804176" y="174304"/>
                        <a:pt x="808137" y="178266"/>
                        <a:pt x="812099" y="182227"/>
                      </a:cubicBezTo>
                      <a:cubicBezTo>
                        <a:pt x="816060" y="186188"/>
                        <a:pt x="816060" y="190150"/>
                        <a:pt x="816060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7" y="312955"/>
                      </a:cubicBezTo>
                      <a:cubicBezTo>
                        <a:pt x="954711" y="305032"/>
                        <a:pt x="966595" y="297109"/>
                        <a:pt x="978480" y="285225"/>
                      </a:cubicBezTo>
                      <a:cubicBezTo>
                        <a:pt x="990364" y="273341"/>
                        <a:pt x="998287" y="265418"/>
                        <a:pt x="1006210" y="253533"/>
                      </a:cubicBezTo>
                      <a:cubicBezTo>
                        <a:pt x="1014133" y="245610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2612"/>
                      </a:lnTo>
                      <a:lnTo>
                        <a:pt x="1002249" y="146574"/>
                      </a:lnTo>
                      <a:cubicBezTo>
                        <a:pt x="1002249" y="146574"/>
                        <a:pt x="1002249" y="146574"/>
                        <a:pt x="1002249" y="146574"/>
                      </a:cubicBezTo>
                      <a:cubicBezTo>
                        <a:pt x="990364" y="134690"/>
                        <a:pt x="974519" y="118844"/>
                        <a:pt x="954711" y="106959"/>
                      </a:cubicBezTo>
                      <a:lnTo>
                        <a:pt x="1045825" y="55460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id="{C908E633-6635-445A-A6D2-1F7D9AF174F9}"/>
                    </a:ext>
                  </a:extLst>
                </p:cNvPr>
                <p:cNvSpPr/>
                <p:nvPr/>
              </p:nvSpPr>
              <p:spPr>
                <a:xfrm>
                  <a:off x="5947931" y="5516872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2 w 1049786"/>
                    <a:gd name="connsiteY5" fmla="*/ 411992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2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2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2 h 610064"/>
                    <a:gd name="connsiteX17" fmla="*/ 907174 w 1049786"/>
                    <a:gd name="connsiteY17" fmla="*/ 51499 h 610064"/>
                    <a:gd name="connsiteX18" fmla="*/ 998288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8 w 1049786"/>
                    <a:gd name="connsiteY22" fmla="*/ 154497 h 610064"/>
                    <a:gd name="connsiteX23" fmla="*/ 1026018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3 h 610064"/>
                    <a:gd name="connsiteX26" fmla="*/ 946788 w 1049786"/>
                    <a:gd name="connsiteY26" fmla="*/ 281264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5 w 1049786"/>
                    <a:gd name="connsiteY34" fmla="*/ 134690 h 610064"/>
                    <a:gd name="connsiteX35" fmla="*/ 744754 w 1049786"/>
                    <a:gd name="connsiteY35" fmla="*/ 126767 h 610064"/>
                    <a:gd name="connsiteX36" fmla="*/ 689294 w 1049786"/>
                    <a:gd name="connsiteY36" fmla="*/ 142613 h 610064"/>
                    <a:gd name="connsiteX37" fmla="*/ 653641 w 1049786"/>
                    <a:gd name="connsiteY37" fmla="*/ 170343 h 610064"/>
                    <a:gd name="connsiteX38" fmla="*/ 637795 w 1049786"/>
                    <a:gd name="connsiteY38" fmla="*/ 202035 h 610064"/>
                    <a:gd name="connsiteX39" fmla="*/ 629872 w 1049786"/>
                    <a:gd name="connsiteY39" fmla="*/ 229765 h 610064"/>
                    <a:gd name="connsiteX40" fmla="*/ 629872 w 1049786"/>
                    <a:gd name="connsiteY40" fmla="*/ 261456 h 610064"/>
                    <a:gd name="connsiteX41" fmla="*/ 637795 w 1049786"/>
                    <a:gd name="connsiteY41" fmla="*/ 336724 h 610064"/>
                    <a:gd name="connsiteX42" fmla="*/ 637795 w 1049786"/>
                    <a:gd name="connsiteY42" fmla="*/ 392184 h 610064"/>
                    <a:gd name="connsiteX43" fmla="*/ 625910 w 1049786"/>
                    <a:gd name="connsiteY43" fmla="*/ 443683 h 610064"/>
                    <a:gd name="connsiteX44" fmla="*/ 590257 w 1049786"/>
                    <a:gd name="connsiteY44" fmla="*/ 495182 h 610064"/>
                    <a:gd name="connsiteX45" fmla="*/ 522913 w 1049786"/>
                    <a:gd name="connsiteY45" fmla="*/ 542720 h 610064"/>
                    <a:gd name="connsiteX46" fmla="*/ 336724 w 1049786"/>
                    <a:gd name="connsiteY46" fmla="*/ 594219 h 610064"/>
                    <a:gd name="connsiteX47" fmla="*/ 142612 w 1049786"/>
                    <a:gd name="connsiteY47" fmla="*/ 554604 h 610064"/>
                    <a:gd name="connsiteX48" fmla="*/ 47538 w 1049786"/>
                    <a:gd name="connsiteY48" fmla="*/ 610065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2" y="411992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5" y="451606"/>
                      </a:cubicBezTo>
                      <a:cubicBezTo>
                        <a:pt x="360493" y="439722"/>
                        <a:pt x="376338" y="423876"/>
                        <a:pt x="388223" y="411992"/>
                      </a:cubicBezTo>
                      <a:cubicBezTo>
                        <a:pt x="400107" y="396146"/>
                        <a:pt x="404069" y="384262"/>
                        <a:pt x="408030" y="368416"/>
                      </a:cubicBezTo>
                      <a:cubicBezTo>
                        <a:pt x="408030" y="352570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2" y="150536"/>
                      </a:cubicBezTo>
                      <a:cubicBezTo>
                        <a:pt x="419914" y="134690"/>
                        <a:pt x="427838" y="118844"/>
                        <a:pt x="443683" y="102998"/>
                      </a:cubicBezTo>
                      <a:cubicBezTo>
                        <a:pt x="459529" y="87152"/>
                        <a:pt x="479336" y="75268"/>
                        <a:pt x="503105" y="59422"/>
                      </a:cubicBezTo>
                      <a:cubicBezTo>
                        <a:pt x="566489" y="23769"/>
                        <a:pt x="629872" y="7923"/>
                        <a:pt x="701178" y="3962"/>
                      </a:cubicBezTo>
                      <a:cubicBezTo>
                        <a:pt x="772484" y="3962"/>
                        <a:pt x="839829" y="19807"/>
                        <a:pt x="907174" y="51499"/>
                      </a:cubicBezTo>
                      <a:lnTo>
                        <a:pt x="998288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60"/>
                        <a:pt x="1006210" y="118844"/>
                      </a:cubicBezTo>
                      <a:cubicBezTo>
                        <a:pt x="1018095" y="130728"/>
                        <a:pt x="1026018" y="146574"/>
                        <a:pt x="1026018" y="154497"/>
                      </a:cubicBezTo>
                      <a:cubicBezTo>
                        <a:pt x="1029979" y="166381"/>
                        <a:pt x="1029979" y="178266"/>
                        <a:pt x="1026018" y="190150"/>
                      </a:cubicBezTo>
                      <a:cubicBezTo>
                        <a:pt x="1022056" y="202035"/>
                        <a:pt x="1018095" y="213919"/>
                        <a:pt x="1010172" y="221842"/>
                      </a:cubicBezTo>
                      <a:cubicBezTo>
                        <a:pt x="1002249" y="229765"/>
                        <a:pt x="994326" y="241649"/>
                        <a:pt x="982442" y="253533"/>
                      </a:cubicBezTo>
                      <a:cubicBezTo>
                        <a:pt x="970557" y="265418"/>
                        <a:pt x="958673" y="273341"/>
                        <a:pt x="946788" y="281264"/>
                      </a:cubicBezTo>
                      <a:cubicBezTo>
                        <a:pt x="934904" y="289187"/>
                        <a:pt x="923020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6" y="221842"/>
                        <a:pt x="760600" y="213919"/>
                        <a:pt x="768523" y="209957"/>
                      </a:cubicBezTo>
                      <a:cubicBezTo>
                        <a:pt x="776446" y="205996"/>
                        <a:pt x="784369" y="198073"/>
                        <a:pt x="792292" y="194111"/>
                      </a:cubicBezTo>
                      <a:cubicBezTo>
                        <a:pt x="800215" y="186189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3"/>
                        <a:pt x="808137" y="138651"/>
                        <a:pt x="800215" y="134690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90"/>
                        <a:pt x="689294" y="142613"/>
                      </a:cubicBezTo>
                      <a:cubicBezTo>
                        <a:pt x="673448" y="150536"/>
                        <a:pt x="661564" y="158458"/>
                        <a:pt x="653641" y="170343"/>
                      </a:cubicBezTo>
                      <a:cubicBezTo>
                        <a:pt x="645718" y="178266"/>
                        <a:pt x="637795" y="190150"/>
                        <a:pt x="637795" y="202035"/>
                      </a:cubicBezTo>
                      <a:cubicBezTo>
                        <a:pt x="629872" y="213919"/>
                        <a:pt x="629872" y="225803"/>
                        <a:pt x="629872" y="229765"/>
                      </a:cubicBezTo>
                      <a:cubicBezTo>
                        <a:pt x="629872" y="237687"/>
                        <a:pt x="629872" y="245611"/>
                        <a:pt x="629872" y="261456"/>
                      </a:cubicBezTo>
                      <a:lnTo>
                        <a:pt x="637795" y="336724"/>
                      </a:lnTo>
                      <a:cubicBezTo>
                        <a:pt x="637795" y="356531"/>
                        <a:pt x="637795" y="376338"/>
                        <a:pt x="637795" y="392184"/>
                      </a:cubicBezTo>
                      <a:cubicBezTo>
                        <a:pt x="637795" y="408030"/>
                        <a:pt x="629872" y="427838"/>
                        <a:pt x="625910" y="443683"/>
                      </a:cubicBezTo>
                      <a:cubicBezTo>
                        <a:pt x="617987" y="463491"/>
                        <a:pt x="606103" y="479337"/>
                        <a:pt x="590257" y="495182"/>
                      </a:cubicBezTo>
                      <a:cubicBezTo>
                        <a:pt x="574411" y="511028"/>
                        <a:pt x="550643" y="526874"/>
                        <a:pt x="522913" y="542720"/>
                      </a:cubicBezTo>
                      <a:cubicBezTo>
                        <a:pt x="471414" y="574411"/>
                        <a:pt x="408030" y="590257"/>
                        <a:pt x="336724" y="594219"/>
                      </a:cubicBezTo>
                      <a:cubicBezTo>
                        <a:pt x="265418" y="598180"/>
                        <a:pt x="202034" y="582334"/>
                        <a:pt x="142612" y="554604"/>
                      </a:cubicBezTo>
                      <a:lnTo>
                        <a:pt x="47538" y="610065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1" name="Graphic 3">
                <a:extLst>
                  <a:ext uri="{FF2B5EF4-FFF2-40B4-BE49-F238E27FC236}">
                    <a16:creationId xmlns:a16="http://schemas.microsoft.com/office/drawing/2014/main" id="{32550D1B-D926-4998-A993-DDB584CDEE57}"/>
                  </a:ext>
                </a:extLst>
              </p:cNvPr>
              <p:cNvGrpSpPr/>
              <p:nvPr/>
            </p:nvGrpSpPr>
            <p:grpSpPr>
              <a:xfrm>
                <a:off x="5044719" y="4713972"/>
                <a:ext cx="3044380" cy="1999260"/>
                <a:chOff x="5044719" y="4713972"/>
                <a:chExt cx="3044380" cy="1999260"/>
              </a:xfrm>
              <a:solidFill>
                <a:srgbClr val="000000"/>
              </a:solidFill>
            </p:grpSpPr>
            <p:sp>
              <p:nvSpPr>
                <p:cNvPr id="377" name="Freeform: Shape 376">
                  <a:extLst>
                    <a:ext uri="{FF2B5EF4-FFF2-40B4-BE49-F238E27FC236}">
                      <a16:creationId xmlns:a16="http://schemas.microsoft.com/office/drawing/2014/main" id="{D4665CD8-6187-4A36-B58F-2C57E0688CAB}"/>
                    </a:ext>
                  </a:extLst>
                </p:cNvPr>
                <p:cNvSpPr/>
                <p:nvPr/>
              </p:nvSpPr>
              <p:spPr>
                <a:xfrm>
                  <a:off x="5044719" y="4960287"/>
                  <a:ext cx="3042399" cy="1750964"/>
                </a:xfrm>
                <a:custGeom>
                  <a:avLst/>
                  <a:gdLst>
                    <a:gd name="connsiteX0" fmla="*/ 3042400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6 w 3042399"/>
                    <a:gd name="connsiteY10" fmla="*/ 877463 h 1750964"/>
                    <a:gd name="connsiteX11" fmla="*/ 3034476 w 3042399"/>
                    <a:gd name="connsiteY11" fmla="*/ 877463 h 1750964"/>
                    <a:gd name="connsiteX12" fmla="*/ 3034476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400" y="627891"/>
                      </a:moveTo>
                      <a:lnTo>
                        <a:pt x="2979016" y="627891"/>
                      </a:lnTo>
                      <a:cubicBezTo>
                        <a:pt x="2911672" y="493201"/>
                        <a:pt x="2780943" y="362474"/>
                        <a:pt x="2594755" y="255514"/>
                      </a:cubicBezTo>
                      <a:cubicBezTo>
                        <a:pt x="2000536" y="-85171"/>
                        <a:pt x="1041863" y="-85171"/>
                        <a:pt x="447645" y="255514"/>
                      </a:cubicBezTo>
                      <a:cubicBezTo>
                        <a:pt x="261456" y="362474"/>
                        <a:pt x="134690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0"/>
                      </a:cubicBezTo>
                      <a:cubicBezTo>
                        <a:pt x="1037902" y="1836136"/>
                        <a:pt x="1996575" y="1836136"/>
                        <a:pt x="2590793" y="1495450"/>
                      </a:cubicBezTo>
                      <a:cubicBezTo>
                        <a:pt x="2887903" y="1325108"/>
                        <a:pt x="3034476" y="1099305"/>
                        <a:pt x="3034476" y="877463"/>
                      </a:cubicBezTo>
                      <a:lnTo>
                        <a:pt x="3034476" y="877463"/>
                      </a:lnTo>
                      <a:lnTo>
                        <a:pt x="3034476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Freeform: Shape 377">
                  <a:extLst>
                    <a:ext uri="{FF2B5EF4-FFF2-40B4-BE49-F238E27FC236}">
                      <a16:creationId xmlns:a16="http://schemas.microsoft.com/office/drawing/2014/main" id="{8B8CB4E2-A7DA-423F-B777-951E3F65C0D2}"/>
                    </a:ext>
                  </a:extLst>
                </p:cNvPr>
                <p:cNvSpPr/>
                <p:nvPr/>
              </p:nvSpPr>
              <p:spPr>
                <a:xfrm>
                  <a:off x="5048680" y="4982075"/>
                  <a:ext cx="1192398" cy="1707388"/>
                </a:xfrm>
                <a:custGeom>
                  <a:avLst/>
                  <a:gdLst>
                    <a:gd name="connsiteX0" fmla="*/ 1192399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2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6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20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id="{DE97B27F-4B63-4D3F-899D-01EDB8C91C70}"/>
                    </a:ext>
                  </a:extLst>
                </p:cNvPr>
                <p:cNvSpPr/>
                <p:nvPr/>
              </p:nvSpPr>
              <p:spPr>
                <a:xfrm>
                  <a:off x="7647396" y="5267300"/>
                  <a:ext cx="439722" cy="1188437"/>
                </a:xfrm>
                <a:custGeom>
                  <a:avLst/>
                  <a:gdLst>
                    <a:gd name="connsiteX0" fmla="*/ 0 w 439722"/>
                    <a:gd name="connsiteY0" fmla="*/ 1188437 h 1188437"/>
                    <a:gd name="connsiteX1" fmla="*/ 439722 w 439722"/>
                    <a:gd name="connsiteY1" fmla="*/ 570450 h 1188437"/>
                    <a:gd name="connsiteX2" fmla="*/ 439722 w 439722"/>
                    <a:gd name="connsiteY2" fmla="*/ 320878 h 1188437"/>
                    <a:gd name="connsiteX3" fmla="*/ 376338 w 439722"/>
                    <a:gd name="connsiteY3" fmla="*/ 320878 h 1188437"/>
                    <a:gd name="connsiteX4" fmla="*/ 71306 w 439722"/>
                    <a:gd name="connsiteY4" fmla="*/ 0 h 1188437"/>
                    <a:gd name="connsiteX5" fmla="*/ 0 w 439722"/>
                    <a:gd name="connsiteY5" fmla="*/ 0 h 1188437"/>
                    <a:gd name="connsiteX6" fmla="*/ 0 w 439722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9722" h="1188437">
                      <a:moveTo>
                        <a:pt x="0" y="1188437"/>
                      </a:moveTo>
                      <a:cubicBezTo>
                        <a:pt x="293148" y="1018094"/>
                        <a:pt x="439722" y="796253"/>
                        <a:pt x="439722" y="570450"/>
                      </a:cubicBezTo>
                      <a:lnTo>
                        <a:pt x="439722" y="320878"/>
                      </a:lnTo>
                      <a:lnTo>
                        <a:pt x="376338" y="320878"/>
                      </a:lnTo>
                      <a:cubicBezTo>
                        <a:pt x="316917" y="205996"/>
                        <a:pt x="213918" y="95075"/>
                        <a:pt x="71306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380" name="Graphic 3">
                  <a:extLst>
                    <a:ext uri="{FF2B5EF4-FFF2-40B4-BE49-F238E27FC236}">
                      <a16:creationId xmlns:a16="http://schemas.microsoft.com/office/drawing/2014/main" id="{9054FE9C-31D7-4210-A721-E528FFCF1648}"/>
                    </a:ext>
                  </a:extLst>
                </p:cNvPr>
                <p:cNvGrpSpPr/>
                <p:nvPr/>
              </p:nvGrpSpPr>
              <p:grpSpPr>
                <a:xfrm>
                  <a:off x="5092256" y="5037536"/>
                  <a:ext cx="2915633" cy="1675696"/>
                  <a:chOff x="5092256" y="5037536"/>
                  <a:chExt cx="2915633" cy="1675696"/>
                </a:xfrm>
                <a:solidFill>
                  <a:srgbClr val="E8A200"/>
                </a:solidFill>
              </p:grpSpPr>
              <p:sp>
                <p:nvSpPr>
                  <p:cNvPr id="388" name="Freeform: Shape 387">
                    <a:extLst>
                      <a:ext uri="{FF2B5EF4-FFF2-40B4-BE49-F238E27FC236}">
                        <a16:creationId xmlns:a16="http://schemas.microsoft.com/office/drawing/2014/main" id="{7BB0664F-03AF-4CF6-8EB6-AA708D477669}"/>
                      </a:ext>
                    </a:extLst>
                  </p:cNvPr>
                  <p:cNvSpPr/>
                  <p:nvPr/>
                </p:nvSpPr>
                <p:spPr>
                  <a:xfrm>
                    <a:off x="7940544" y="5465373"/>
                    <a:ext cx="67345" cy="744753"/>
                  </a:xfrm>
                  <a:custGeom>
                    <a:avLst/>
                    <a:gdLst>
                      <a:gd name="connsiteX0" fmla="*/ 67345 w 67345"/>
                      <a:gd name="connsiteY0" fmla="*/ 95075 h 744753"/>
                      <a:gd name="connsiteX1" fmla="*/ 0 w 67345"/>
                      <a:gd name="connsiteY1" fmla="*/ 0 h 744753"/>
                      <a:gd name="connsiteX2" fmla="*/ 0 w 67345"/>
                      <a:gd name="connsiteY2" fmla="*/ 744754 h 744753"/>
                      <a:gd name="connsiteX3" fmla="*/ 67345 w 67345"/>
                      <a:gd name="connsiteY3" fmla="*/ 649679 h 744753"/>
                      <a:gd name="connsiteX4" fmla="*/ 67345 w 67345"/>
                      <a:gd name="connsiteY4" fmla="*/ 95075 h 744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5" h="744753">
                        <a:moveTo>
                          <a:pt x="67345" y="95075"/>
                        </a:moveTo>
                        <a:cubicBezTo>
                          <a:pt x="47538" y="63383"/>
                          <a:pt x="27731" y="31691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8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9" name="Freeform: Shape 388">
                    <a:extLst>
                      <a:ext uri="{FF2B5EF4-FFF2-40B4-BE49-F238E27FC236}">
                        <a16:creationId xmlns:a16="http://schemas.microsoft.com/office/drawing/2014/main" id="{B7C35EF5-F369-48D3-97B6-C4C0D2608F3D}"/>
                      </a:ext>
                    </a:extLst>
                  </p:cNvPr>
                  <p:cNvSpPr/>
                  <p:nvPr/>
                </p:nvSpPr>
                <p:spPr>
                  <a:xfrm>
                    <a:off x="5282406" y="5037536"/>
                    <a:ext cx="2555140" cy="1675696"/>
                  </a:xfrm>
                  <a:custGeom>
                    <a:avLst/>
                    <a:gdLst>
                      <a:gd name="connsiteX0" fmla="*/ 213918 w 2555140"/>
                      <a:gd name="connsiteY0" fmla="*/ 182227 h 1675696"/>
                      <a:gd name="connsiteX1" fmla="*/ 0 w 2555140"/>
                      <a:gd name="connsiteY1" fmla="*/ 336724 h 1675696"/>
                      <a:gd name="connsiteX2" fmla="*/ 0 w 2555140"/>
                      <a:gd name="connsiteY2" fmla="*/ 1267666 h 1675696"/>
                      <a:gd name="connsiteX3" fmla="*/ 67345 w 2555140"/>
                      <a:gd name="connsiteY3" fmla="*/ 1323127 h 1675696"/>
                      <a:gd name="connsiteX4" fmla="*/ 67345 w 2555140"/>
                      <a:gd name="connsiteY4" fmla="*/ 312955 h 1675696"/>
                      <a:gd name="connsiteX5" fmla="*/ 190150 w 2555140"/>
                      <a:gd name="connsiteY5" fmla="*/ 312955 h 1675696"/>
                      <a:gd name="connsiteX6" fmla="*/ 190150 w 2555140"/>
                      <a:gd name="connsiteY6" fmla="*/ 1406317 h 1675696"/>
                      <a:gd name="connsiteX7" fmla="*/ 213918 w 2555140"/>
                      <a:gd name="connsiteY7" fmla="*/ 1418202 h 1675696"/>
                      <a:gd name="connsiteX8" fmla="*/ 257495 w 2555140"/>
                      <a:gd name="connsiteY8" fmla="*/ 1441971 h 1675696"/>
                      <a:gd name="connsiteX9" fmla="*/ 257495 w 2555140"/>
                      <a:gd name="connsiteY9" fmla="*/ 312955 h 1675696"/>
                      <a:gd name="connsiteX10" fmla="*/ 384261 w 2555140"/>
                      <a:gd name="connsiteY10" fmla="*/ 312955 h 1675696"/>
                      <a:gd name="connsiteX11" fmla="*/ 384261 w 2555140"/>
                      <a:gd name="connsiteY11" fmla="*/ 1505354 h 1675696"/>
                      <a:gd name="connsiteX12" fmla="*/ 451606 w 2555140"/>
                      <a:gd name="connsiteY12" fmla="*/ 1533084 h 1675696"/>
                      <a:gd name="connsiteX13" fmla="*/ 451606 w 2555140"/>
                      <a:gd name="connsiteY13" fmla="*/ 312955 h 1675696"/>
                      <a:gd name="connsiteX14" fmla="*/ 574411 w 2555140"/>
                      <a:gd name="connsiteY14" fmla="*/ 312955 h 1675696"/>
                      <a:gd name="connsiteX15" fmla="*/ 574411 w 2555140"/>
                      <a:gd name="connsiteY15" fmla="*/ 1572699 h 1675696"/>
                      <a:gd name="connsiteX16" fmla="*/ 641756 w 2555140"/>
                      <a:gd name="connsiteY16" fmla="*/ 1592506 h 1675696"/>
                      <a:gd name="connsiteX17" fmla="*/ 641756 w 2555140"/>
                      <a:gd name="connsiteY17" fmla="*/ 312955 h 1675696"/>
                      <a:gd name="connsiteX18" fmla="*/ 764561 w 2555140"/>
                      <a:gd name="connsiteY18" fmla="*/ 312955 h 1675696"/>
                      <a:gd name="connsiteX19" fmla="*/ 764561 w 2555140"/>
                      <a:gd name="connsiteY19" fmla="*/ 1624198 h 1675696"/>
                      <a:gd name="connsiteX20" fmla="*/ 831906 w 2555140"/>
                      <a:gd name="connsiteY20" fmla="*/ 1636082 h 1675696"/>
                      <a:gd name="connsiteX21" fmla="*/ 831906 w 2555140"/>
                      <a:gd name="connsiteY21" fmla="*/ 312955 h 1675696"/>
                      <a:gd name="connsiteX22" fmla="*/ 954711 w 2555140"/>
                      <a:gd name="connsiteY22" fmla="*/ 312955 h 1675696"/>
                      <a:gd name="connsiteX23" fmla="*/ 954711 w 2555140"/>
                      <a:gd name="connsiteY23" fmla="*/ 1655889 h 1675696"/>
                      <a:gd name="connsiteX24" fmla="*/ 1022056 w 2555140"/>
                      <a:gd name="connsiteY24" fmla="*/ 1663812 h 1675696"/>
                      <a:gd name="connsiteX25" fmla="*/ 1022056 w 2555140"/>
                      <a:gd name="connsiteY25" fmla="*/ 312955 h 1675696"/>
                      <a:gd name="connsiteX26" fmla="*/ 1144861 w 2555140"/>
                      <a:gd name="connsiteY26" fmla="*/ 312955 h 1675696"/>
                      <a:gd name="connsiteX27" fmla="*/ 1144861 w 2555140"/>
                      <a:gd name="connsiteY27" fmla="*/ 1671735 h 1675696"/>
                      <a:gd name="connsiteX28" fmla="*/ 1212206 w 2555140"/>
                      <a:gd name="connsiteY28" fmla="*/ 1675697 h 1675696"/>
                      <a:gd name="connsiteX29" fmla="*/ 1212206 w 2555140"/>
                      <a:gd name="connsiteY29" fmla="*/ 312955 h 1675696"/>
                      <a:gd name="connsiteX30" fmla="*/ 1335011 w 2555140"/>
                      <a:gd name="connsiteY30" fmla="*/ 312955 h 1675696"/>
                      <a:gd name="connsiteX31" fmla="*/ 1335011 w 2555140"/>
                      <a:gd name="connsiteY31" fmla="*/ 1675697 h 1675696"/>
                      <a:gd name="connsiteX32" fmla="*/ 1402356 w 2555140"/>
                      <a:gd name="connsiteY32" fmla="*/ 1675697 h 1675696"/>
                      <a:gd name="connsiteX33" fmla="*/ 1402356 w 2555140"/>
                      <a:gd name="connsiteY33" fmla="*/ 312955 h 1675696"/>
                      <a:gd name="connsiteX34" fmla="*/ 1525161 w 2555140"/>
                      <a:gd name="connsiteY34" fmla="*/ 312955 h 1675696"/>
                      <a:gd name="connsiteX35" fmla="*/ 1525161 w 2555140"/>
                      <a:gd name="connsiteY35" fmla="*/ 1667774 h 1675696"/>
                      <a:gd name="connsiteX36" fmla="*/ 1592506 w 2555140"/>
                      <a:gd name="connsiteY36" fmla="*/ 1659851 h 1675696"/>
                      <a:gd name="connsiteX37" fmla="*/ 1592506 w 2555140"/>
                      <a:gd name="connsiteY37" fmla="*/ 312955 h 1675696"/>
                      <a:gd name="connsiteX38" fmla="*/ 1715311 w 2555140"/>
                      <a:gd name="connsiteY38" fmla="*/ 312955 h 1675696"/>
                      <a:gd name="connsiteX39" fmla="*/ 1715311 w 2555140"/>
                      <a:gd name="connsiteY39" fmla="*/ 1640044 h 1675696"/>
                      <a:gd name="connsiteX40" fmla="*/ 1782656 w 2555140"/>
                      <a:gd name="connsiteY40" fmla="*/ 1628159 h 1675696"/>
                      <a:gd name="connsiteX41" fmla="*/ 1782656 w 2555140"/>
                      <a:gd name="connsiteY41" fmla="*/ 312955 h 1675696"/>
                      <a:gd name="connsiteX42" fmla="*/ 1905461 w 2555140"/>
                      <a:gd name="connsiteY42" fmla="*/ 312955 h 1675696"/>
                      <a:gd name="connsiteX43" fmla="*/ 1905461 w 2555140"/>
                      <a:gd name="connsiteY43" fmla="*/ 1600429 h 1675696"/>
                      <a:gd name="connsiteX44" fmla="*/ 1972806 w 2555140"/>
                      <a:gd name="connsiteY44" fmla="*/ 1580622 h 1675696"/>
                      <a:gd name="connsiteX45" fmla="*/ 1972806 w 2555140"/>
                      <a:gd name="connsiteY45" fmla="*/ 312955 h 1675696"/>
                      <a:gd name="connsiteX46" fmla="*/ 2095611 w 2555140"/>
                      <a:gd name="connsiteY46" fmla="*/ 312955 h 1675696"/>
                      <a:gd name="connsiteX47" fmla="*/ 2095611 w 2555140"/>
                      <a:gd name="connsiteY47" fmla="*/ 1544968 h 1675696"/>
                      <a:gd name="connsiteX48" fmla="*/ 2162956 w 2555140"/>
                      <a:gd name="connsiteY48" fmla="*/ 1521200 h 1675696"/>
                      <a:gd name="connsiteX49" fmla="*/ 2162956 w 2555140"/>
                      <a:gd name="connsiteY49" fmla="*/ 312955 h 1675696"/>
                      <a:gd name="connsiteX50" fmla="*/ 2285761 w 2555140"/>
                      <a:gd name="connsiteY50" fmla="*/ 312955 h 1675696"/>
                      <a:gd name="connsiteX51" fmla="*/ 2285761 w 2555140"/>
                      <a:gd name="connsiteY51" fmla="*/ 1461778 h 1675696"/>
                      <a:gd name="connsiteX52" fmla="*/ 2353106 w 2555140"/>
                      <a:gd name="connsiteY52" fmla="*/ 1426125 h 1675696"/>
                      <a:gd name="connsiteX53" fmla="*/ 2353106 w 2555140"/>
                      <a:gd name="connsiteY53" fmla="*/ 312955 h 1675696"/>
                      <a:gd name="connsiteX54" fmla="*/ 2475911 w 2555140"/>
                      <a:gd name="connsiteY54" fmla="*/ 312955 h 1675696"/>
                      <a:gd name="connsiteX55" fmla="*/ 2475911 w 2555140"/>
                      <a:gd name="connsiteY55" fmla="*/ 1350857 h 1675696"/>
                      <a:gd name="connsiteX56" fmla="*/ 2543256 w 2555140"/>
                      <a:gd name="connsiteY56" fmla="*/ 1299358 h 1675696"/>
                      <a:gd name="connsiteX57" fmla="*/ 2543256 w 2555140"/>
                      <a:gd name="connsiteY57" fmla="*/ 312955 h 1675696"/>
                      <a:gd name="connsiteX58" fmla="*/ 2555140 w 2555140"/>
                      <a:gd name="connsiteY58" fmla="*/ 312955 h 1675696"/>
                      <a:gd name="connsiteX59" fmla="*/ 2368952 w 2555140"/>
                      <a:gd name="connsiteY59" fmla="*/ 182227 h 1675696"/>
                      <a:gd name="connsiteX60" fmla="*/ 1901500 w 2555140"/>
                      <a:gd name="connsiteY60" fmla="*/ 0 h 1675696"/>
                      <a:gd name="connsiteX61" fmla="*/ 681371 w 2555140"/>
                      <a:gd name="connsiteY61" fmla="*/ 0 h 1675696"/>
                      <a:gd name="connsiteX62" fmla="*/ 213918 w 2555140"/>
                      <a:gd name="connsiteY62" fmla="*/ 182227 h 1675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5140" h="1675696">
                        <a:moveTo>
                          <a:pt x="213918" y="182227"/>
                        </a:moveTo>
                        <a:cubicBezTo>
                          <a:pt x="130728" y="229765"/>
                          <a:pt x="59422" y="281263"/>
                          <a:pt x="0" y="336724"/>
                        </a:cubicBezTo>
                        <a:lnTo>
                          <a:pt x="0" y="1267666"/>
                        </a:lnTo>
                        <a:cubicBezTo>
                          <a:pt x="19807" y="1287474"/>
                          <a:pt x="43576" y="1303320"/>
                          <a:pt x="67345" y="1323127"/>
                        </a:cubicBezTo>
                        <a:lnTo>
                          <a:pt x="67345" y="312955"/>
                        </a:lnTo>
                        <a:lnTo>
                          <a:pt x="190150" y="312955"/>
                        </a:lnTo>
                        <a:lnTo>
                          <a:pt x="190150" y="1406317"/>
                        </a:lnTo>
                        <a:cubicBezTo>
                          <a:pt x="198073" y="1410279"/>
                          <a:pt x="205996" y="1414241"/>
                          <a:pt x="213918" y="1418202"/>
                        </a:cubicBezTo>
                        <a:cubicBezTo>
                          <a:pt x="229764" y="1426125"/>
                          <a:pt x="241649" y="1434048"/>
                          <a:pt x="257495" y="1441971"/>
                        </a:cubicBezTo>
                        <a:lnTo>
                          <a:pt x="257495" y="312955"/>
                        </a:lnTo>
                        <a:lnTo>
                          <a:pt x="384261" y="312955"/>
                        </a:lnTo>
                        <a:lnTo>
                          <a:pt x="384261" y="1505354"/>
                        </a:lnTo>
                        <a:cubicBezTo>
                          <a:pt x="404069" y="1513277"/>
                          <a:pt x="427837" y="1525161"/>
                          <a:pt x="451606" y="1533084"/>
                        </a:cubicBezTo>
                        <a:lnTo>
                          <a:pt x="451606" y="312955"/>
                        </a:lnTo>
                        <a:lnTo>
                          <a:pt x="574411" y="312955"/>
                        </a:lnTo>
                        <a:lnTo>
                          <a:pt x="574411" y="1572699"/>
                        </a:lnTo>
                        <a:cubicBezTo>
                          <a:pt x="594219" y="1580622"/>
                          <a:pt x="617987" y="1584583"/>
                          <a:pt x="641756" y="1592506"/>
                        </a:cubicBezTo>
                        <a:lnTo>
                          <a:pt x="641756" y="312955"/>
                        </a:lnTo>
                        <a:lnTo>
                          <a:pt x="764561" y="312955"/>
                        </a:lnTo>
                        <a:lnTo>
                          <a:pt x="764561" y="1624198"/>
                        </a:lnTo>
                        <a:cubicBezTo>
                          <a:pt x="788330" y="1628159"/>
                          <a:pt x="808137" y="1632121"/>
                          <a:pt x="831906" y="1636082"/>
                        </a:cubicBezTo>
                        <a:lnTo>
                          <a:pt x="831906" y="312955"/>
                        </a:lnTo>
                        <a:lnTo>
                          <a:pt x="954711" y="312955"/>
                        </a:lnTo>
                        <a:lnTo>
                          <a:pt x="954711" y="1655889"/>
                        </a:lnTo>
                        <a:cubicBezTo>
                          <a:pt x="978480" y="1659851"/>
                          <a:pt x="998287" y="1659851"/>
                          <a:pt x="1022056" y="1663812"/>
                        </a:cubicBezTo>
                        <a:lnTo>
                          <a:pt x="1022056" y="312955"/>
                        </a:lnTo>
                        <a:lnTo>
                          <a:pt x="1144861" y="312955"/>
                        </a:lnTo>
                        <a:lnTo>
                          <a:pt x="1144861" y="1671735"/>
                        </a:lnTo>
                        <a:cubicBezTo>
                          <a:pt x="1168630" y="1671735"/>
                          <a:pt x="1188437" y="1675697"/>
                          <a:pt x="1212206" y="1675697"/>
                        </a:cubicBezTo>
                        <a:lnTo>
                          <a:pt x="1212206" y="312955"/>
                        </a:lnTo>
                        <a:lnTo>
                          <a:pt x="1335011" y="312955"/>
                        </a:lnTo>
                        <a:lnTo>
                          <a:pt x="1335011" y="1675697"/>
                        </a:lnTo>
                        <a:cubicBezTo>
                          <a:pt x="1358780" y="1675697"/>
                          <a:pt x="1378587" y="1675697"/>
                          <a:pt x="1402356" y="1675697"/>
                        </a:cubicBezTo>
                        <a:lnTo>
                          <a:pt x="1402356" y="312955"/>
                        </a:lnTo>
                        <a:lnTo>
                          <a:pt x="1525161" y="312955"/>
                        </a:lnTo>
                        <a:lnTo>
                          <a:pt x="1525161" y="1667774"/>
                        </a:lnTo>
                        <a:cubicBezTo>
                          <a:pt x="1548930" y="1667774"/>
                          <a:pt x="1568737" y="1663812"/>
                          <a:pt x="1592506" y="1659851"/>
                        </a:cubicBezTo>
                        <a:lnTo>
                          <a:pt x="1592506" y="312955"/>
                        </a:lnTo>
                        <a:lnTo>
                          <a:pt x="1715311" y="312955"/>
                        </a:lnTo>
                        <a:lnTo>
                          <a:pt x="1715311" y="1640044"/>
                        </a:lnTo>
                        <a:cubicBezTo>
                          <a:pt x="1739080" y="1636082"/>
                          <a:pt x="1758887" y="1632121"/>
                          <a:pt x="1782656" y="1628159"/>
                        </a:cubicBezTo>
                        <a:lnTo>
                          <a:pt x="1782656" y="312955"/>
                        </a:lnTo>
                        <a:lnTo>
                          <a:pt x="1905461" y="312955"/>
                        </a:lnTo>
                        <a:lnTo>
                          <a:pt x="1905461" y="1600429"/>
                        </a:lnTo>
                        <a:cubicBezTo>
                          <a:pt x="1929230" y="1596468"/>
                          <a:pt x="1949037" y="1588544"/>
                          <a:pt x="1972806" y="1580622"/>
                        </a:cubicBezTo>
                        <a:lnTo>
                          <a:pt x="1972806" y="312955"/>
                        </a:lnTo>
                        <a:lnTo>
                          <a:pt x="2095611" y="312955"/>
                        </a:lnTo>
                        <a:lnTo>
                          <a:pt x="2095611" y="1544968"/>
                        </a:lnTo>
                        <a:cubicBezTo>
                          <a:pt x="2119380" y="1537046"/>
                          <a:pt x="2139187" y="1529123"/>
                          <a:pt x="2162956" y="1521200"/>
                        </a:cubicBezTo>
                        <a:lnTo>
                          <a:pt x="2162956" y="312955"/>
                        </a:lnTo>
                        <a:lnTo>
                          <a:pt x="2285761" y="312955"/>
                        </a:lnTo>
                        <a:lnTo>
                          <a:pt x="2285761" y="1461778"/>
                        </a:lnTo>
                        <a:cubicBezTo>
                          <a:pt x="2309530" y="1449893"/>
                          <a:pt x="2329337" y="1438009"/>
                          <a:pt x="2353106" y="1426125"/>
                        </a:cubicBezTo>
                        <a:lnTo>
                          <a:pt x="2353106" y="312955"/>
                        </a:lnTo>
                        <a:lnTo>
                          <a:pt x="2475911" y="312955"/>
                        </a:lnTo>
                        <a:lnTo>
                          <a:pt x="2475911" y="1350857"/>
                        </a:lnTo>
                        <a:cubicBezTo>
                          <a:pt x="2499680" y="1335011"/>
                          <a:pt x="2519487" y="1315204"/>
                          <a:pt x="2543256" y="1299358"/>
                        </a:cubicBezTo>
                        <a:lnTo>
                          <a:pt x="2543256" y="312955"/>
                        </a:lnTo>
                        <a:lnTo>
                          <a:pt x="2555140" y="312955"/>
                        </a:lnTo>
                        <a:cubicBezTo>
                          <a:pt x="2499680" y="265418"/>
                          <a:pt x="2440258" y="221842"/>
                          <a:pt x="2368952" y="182227"/>
                        </a:cubicBezTo>
                        <a:cubicBezTo>
                          <a:pt x="2230301" y="102998"/>
                          <a:pt x="2071842" y="39615"/>
                          <a:pt x="1901500" y="0"/>
                        </a:cubicBezTo>
                        <a:lnTo>
                          <a:pt x="681371" y="0"/>
                        </a:lnTo>
                        <a:cubicBezTo>
                          <a:pt x="511028" y="39615"/>
                          <a:pt x="352569" y="99036"/>
                          <a:pt x="213918" y="182227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0" name="Freeform: Shape 389">
                    <a:extLst>
                      <a:ext uri="{FF2B5EF4-FFF2-40B4-BE49-F238E27FC236}">
                        <a16:creationId xmlns:a16="http://schemas.microsoft.com/office/drawing/2014/main" id="{89F2EF34-C293-4A22-A8D1-7D2F521A73C6}"/>
                      </a:ext>
                    </a:extLst>
                  </p:cNvPr>
                  <p:cNvSpPr/>
                  <p:nvPr/>
                </p:nvSpPr>
                <p:spPr>
                  <a:xfrm>
                    <a:off x="5092256" y="5512911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5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81" name="Freeform: Shape 380">
                  <a:extLst>
                    <a:ext uri="{FF2B5EF4-FFF2-40B4-BE49-F238E27FC236}">
                      <a16:creationId xmlns:a16="http://schemas.microsoft.com/office/drawing/2014/main" id="{A71700FA-9964-4885-B71F-13F3924C16E3}"/>
                    </a:ext>
                  </a:extLst>
                </p:cNvPr>
                <p:cNvSpPr/>
                <p:nvPr/>
              </p:nvSpPr>
              <p:spPr>
                <a:xfrm>
                  <a:off x="5050661" y="4714677"/>
                  <a:ext cx="3038437" cy="1750964"/>
                </a:xfrm>
                <a:custGeom>
                  <a:avLst/>
                  <a:gdLst>
                    <a:gd name="connsiteX0" fmla="*/ 2592774 w 3038437"/>
                    <a:gd name="connsiteY0" fmla="*/ 1495450 h 1750964"/>
                    <a:gd name="connsiteX1" fmla="*/ 445664 w 3038437"/>
                    <a:gd name="connsiteY1" fmla="*/ 1495450 h 1750964"/>
                    <a:gd name="connsiteX2" fmla="*/ 445664 w 3038437"/>
                    <a:gd name="connsiteY2" fmla="*/ 255514 h 1750964"/>
                    <a:gd name="connsiteX3" fmla="*/ 2592774 w 3038437"/>
                    <a:gd name="connsiteY3" fmla="*/ 255514 h 1750964"/>
                    <a:gd name="connsiteX4" fmla="*/ 2592774 w 303843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843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6993" y="596199"/>
                        <a:pt x="3186993" y="1150803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82" name="Freeform: Shape 381">
                  <a:extLst>
                    <a:ext uri="{FF2B5EF4-FFF2-40B4-BE49-F238E27FC236}">
                      <a16:creationId xmlns:a16="http://schemas.microsoft.com/office/drawing/2014/main" id="{15369E2B-19FC-4E0D-8944-C7F446DE5D49}"/>
                    </a:ext>
                  </a:extLst>
                </p:cNvPr>
                <p:cNvSpPr/>
                <p:nvPr/>
              </p:nvSpPr>
              <p:spPr>
                <a:xfrm>
                  <a:off x="5052495" y="4713972"/>
                  <a:ext cx="2301900" cy="1280961"/>
                </a:xfrm>
                <a:custGeom>
                  <a:avLst/>
                  <a:gdLst>
                    <a:gd name="connsiteX0" fmla="*/ 1858070 w 2301900"/>
                    <a:gd name="connsiteY0" fmla="*/ 1024742 h 1280961"/>
                    <a:gd name="connsiteX1" fmla="*/ 2202717 w 2301900"/>
                    <a:gd name="connsiteY1" fmla="*/ 93800 h 1280961"/>
                    <a:gd name="connsiteX2" fmla="*/ 443830 w 2301900"/>
                    <a:gd name="connsiteY2" fmla="*/ 256219 h 1280961"/>
                    <a:gd name="connsiteX3" fmla="*/ 99183 w 2301900"/>
                    <a:gd name="connsiteY3" fmla="*/ 1187162 h 1280961"/>
                    <a:gd name="connsiteX4" fmla="*/ 1858070 w 2301900"/>
                    <a:gd name="connsiteY4" fmla="*/ 1024742 h 1280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0961">
                      <a:moveTo>
                        <a:pt x="1858070" y="1024742"/>
                      </a:moveTo>
                      <a:cubicBezTo>
                        <a:pt x="2293831" y="771209"/>
                        <a:pt x="2408713" y="406754"/>
                        <a:pt x="2202717" y="93800"/>
                      </a:cubicBezTo>
                      <a:cubicBezTo>
                        <a:pt x="1632267" y="-72582"/>
                        <a:pt x="919205" y="-17121"/>
                        <a:pt x="443830" y="256219"/>
                      </a:cubicBezTo>
                      <a:cubicBezTo>
                        <a:pt x="8070" y="509753"/>
                        <a:pt x="-106813" y="874207"/>
                        <a:pt x="99183" y="1187162"/>
                      </a:cubicBezTo>
                      <a:cubicBezTo>
                        <a:pt x="669633" y="1353543"/>
                        <a:pt x="1382696" y="1298082"/>
                        <a:pt x="1858070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83" name="Freeform: Shape 382">
                  <a:extLst>
                    <a:ext uri="{FF2B5EF4-FFF2-40B4-BE49-F238E27FC236}">
                      <a16:creationId xmlns:a16="http://schemas.microsoft.com/office/drawing/2014/main" id="{DBDAA626-6F60-4956-98B9-29D192C59CAD}"/>
                    </a:ext>
                  </a:extLst>
                </p:cNvPr>
                <p:cNvSpPr/>
                <p:nvPr/>
              </p:nvSpPr>
              <p:spPr>
                <a:xfrm>
                  <a:off x="5051989" y="5611947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6"/>
                        <a:pt x="1038554" y="938866"/>
                        <a:pt x="444336" y="598180"/>
                      </a:cubicBezTo>
                      <a:cubicBezTo>
                        <a:pt x="159111" y="431799"/>
                        <a:pt x="8576" y="217880"/>
                        <a:pt x="653" y="0"/>
                      </a:cubicBezTo>
                      <a:cubicBezTo>
                        <a:pt x="-11232" y="229765"/>
                        <a:pt x="139304" y="463491"/>
                        <a:pt x="444336" y="641756"/>
                      </a:cubicBezTo>
                      <a:cubicBezTo>
                        <a:pt x="1038554" y="982442"/>
                        <a:pt x="1997227" y="982442"/>
                        <a:pt x="2591446" y="641756"/>
                      </a:cubicBezTo>
                      <a:cubicBezTo>
                        <a:pt x="2896478" y="463491"/>
                        <a:pt x="3047013" y="229765"/>
                        <a:pt x="3035129" y="0"/>
                      </a:cubicBezTo>
                      <a:cubicBezTo>
                        <a:pt x="3023245" y="217880"/>
                        <a:pt x="2876671" y="431799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84" name="Freeform: Shape 383">
                  <a:extLst>
                    <a:ext uri="{FF2B5EF4-FFF2-40B4-BE49-F238E27FC236}">
                      <a16:creationId xmlns:a16="http://schemas.microsoft.com/office/drawing/2014/main" id="{B874E68C-FAE9-4CE1-9EE5-8513A65BF8BD}"/>
                    </a:ext>
                  </a:extLst>
                </p:cNvPr>
                <p:cNvSpPr/>
                <p:nvPr/>
              </p:nvSpPr>
              <p:spPr>
                <a:xfrm>
                  <a:off x="5490383" y="4967220"/>
                  <a:ext cx="2158003" cy="1241916"/>
                </a:xfrm>
                <a:custGeom>
                  <a:avLst/>
                  <a:gdLst>
                    <a:gd name="connsiteX0" fmla="*/ 1840097 w 2158003"/>
                    <a:gd name="connsiteY0" fmla="*/ 1060680 h 1241916"/>
                    <a:gd name="connsiteX1" fmla="*/ 314936 w 2158003"/>
                    <a:gd name="connsiteY1" fmla="*/ 1060680 h 1241916"/>
                    <a:gd name="connsiteX2" fmla="*/ 314936 w 2158003"/>
                    <a:gd name="connsiteY2" fmla="*/ 181237 h 1241916"/>
                    <a:gd name="connsiteX3" fmla="*/ 1840097 w 2158003"/>
                    <a:gd name="connsiteY3" fmla="*/ 181237 h 1241916"/>
                    <a:gd name="connsiteX4" fmla="*/ 1840097 w 2158003"/>
                    <a:gd name="connsiteY4" fmla="*/ 1060680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8003" h="1241916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1"/>
                        <a:pt x="-104979" y="422885"/>
                        <a:pt x="314936" y="181237"/>
                      </a:cubicBezTo>
                      <a:cubicBezTo>
                        <a:pt x="734850" y="-60412"/>
                        <a:pt x="1416221" y="-60412"/>
                        <a:pt x="1840097" y="181237"/>
                      </a:cubicBezTo>
                      <a:cubicBezTo>
                        <a:pt x="2263973" y="426847"/>
                        <a:pt x="2263973" y="819031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85" name="Freeform: Shape 384">
                  <a:extLst>
                    <a:ext uri="{FF2B5EF4-FFF2-40B4-BE49-F238E27FC236}">
                      <a16:creationId xmlns:a16="http://schemas.microsoft.com/office/drawing/2014/main" id="{F7D154EB-8003-4FD0-8F29-CC560342732E}"/>
                    </a:ext>
                  </a:extLst>
                </p:cNvPr>
                <p:cNvSpPr/>
                <p:nvPr/>
              </p:nvSpPr>
              <p:spPr>
                <a:xfrm>
                  <a:off x="5494789" y="4971181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8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7"/>
                        <a:pt x="1536" y="648689"/>
                      </a:cubicBezTo>
                      <a:cubicBezTo>
                        <a:pt x="9459" y="498153"/>
                        <a:pt x="116418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86" name="Freeform: Shape 385">
                  <a:extLst>
                    <a:ext uri="{FF2B5EF4-FFF2-40B4-BE49-F238E27FC236}">
                      <a16:creationId xmlns:a16="http://schemas.microsoft.com/office/drawing/2014/main" id="{86A68E67-6FD6-492B-B70B-70E68ABD00CB}"/>
                    </a:ext>
                  </a:extLst>
                </p:cNvPr>
                <p:cNvSpPr/>
                <p:nvPr/>
              </p:nvSpPr>
              <p:spPr>
                <a:xfrm>
                  <a:off x="6054891" y="5295030"/>
                  <a:ext cx="1045824" cy="641756"/>
                </a:xfrm>
                <a:custGeom>
                  <a:avLst/>
                  <a:gdLst>
                    <a:gd name="connsiteX0" fmla="*/ 1045825 w 1045824"/>
                    <a:gd name="connsiteY0" fmla="*/ 0 h 641756"/>
                    <a:gd name="connsiteX1" fmla="*/ 962634 w 1045824"/>
                    <a:gd name="connsiteY1" fmla="*/ 23769 h 641756"/>
                    <a:gd name="connsiteX2" fmla="*/ 986403 w 1045824"/>
                    <a:gd name="connsiteY2" fmla="*/ 31692 h 641756"/>
                    <a:gd name="connsiteX3" fmla="*/ 903212 w 1045824"/>
                    <a:gd name="connsiteY3" fmla="*/ 79229 h 641756"/>
                    <a:gd name="connsiteX4" fmla="*/ 697217 w 1045824"/>
                    <a:gd name="connsiteY4" fmla="*/ 31692 h 641756"/>
                    <a:gd name="connsiteX5" fmla="*/ 499144 w 1045824"/>
                    <a:gd name="connsiteY5" fmla="*/ 87152 h 641756"/>
                    <a:gd name="connsiteX6" fmla="*/ 439722 w 1045824"/>
                    <a:gd name="connsiteY6" fmla="*/ 130728 h 641756"/>
                    <a:gd name="connsiteX7" fmla="*/ 408030 w 1045824"/>
                    <a:gd name="connsiteY7" fmla="*/ 178266 h 641756"/>
                    <a:gd name="connsiteX8" fmla="*/ 396146 w 1045824"/>
                    <a:gd name="connsiteY8" fmla="*/ 221842 h 641756"/>
                    <a:gd name="connsiteX9" fmla="*/ 396146 w 1045824"/>
                    <a:gd name="connsiteY9" fmla="*/ 269379 h 641756"/>
                    <a:gd name="connsiteX10" fmla="*/ 404069 w 1045824"/>
                    <a:gd name="connsiteY10" fmla="*/ 344647 h 641756"/>
                    <a:gd name="connsiteX11" fmla="*/ 404069 w 1045824"/>
                    <a:gd name="connsiteY11" fmla="*/ 396146 h 641756"/>
                    <a:gd name="connsiteX12" fmla="*/ 384261 w 1045824"/>
                    <a:gd name="connsiteY12" fmla="*/ 439722 h 641756"/>
                    <a:gd name="connsiteX13" fmla="*/ 336724 w 1045824"/>
                    <a:gd name="connsiteY13" fmla="*/ 479336 h 641756"/>
                    <a:gd name="connsiteX14" fmla="*/ 233726 w 1045824"/>
                    <a:gd name="connsiteY14" fmla="*/ 487259 h 641756"/>
                    <a:gd name="connsiteX15" fmla="*/ 217880 w 1045824"/>
                    <a:gd name="connsiteY15" fmla="*/ 439722 h 641756"/>
                    <a:gd name="connsiteX16" fmla="*/ 308994 w 1045824"/>
                    <a:gd name="connsiteY16" fmla="*/ 364454 h 641756"/>
                    <a:gd name="connsiteX17" fmla="*/ 308994 w 1045824"/>
                    <a:gd name="connsiteY17" fmla="*/ 308994 h 641756"/>
                    <a:gd name="connsiteX18" fmla="*/ 237687 w 1045824"/>
                    <a:gd name="connsiteY18" fmla="*/ 336724 h 641756"/>
                    <a:gd name="connsiteX19" fmla="*/ 134689 w 1045824"/>
                    <a:gd name="connsiteY19" fmla="*/ 293148 h 641756"/>
                    <a:gd name="connsiteX20" fmla="*/ 11884 w 1045824"/>
                    <a:gd name="connsiteY20" fmla="*/ 404069 h 641756"/>
                    <a:gd name="connsiteX21" fmla="*/ 7923 w 1045824"/>
                    <a:gd name="connsiteY21" fmla="*/ 388223 h 641756"/>
                    <a:gd name="connsiteX22" fmla="*/ 7923 w 1045824"/>
                    <a:gd name="connsiteY22" fmla="*/ 443683 h 641756"/>
                    <a:gd name="connsiteX23" fmla="*/ 7923 w 1045824"/>
                    <a:gd name="connsiteY23" fmla="*/ 443683 h 641756"/>
                    <a:gd name="connsiteX24" fmla="*/ 95075 w 1045824"/>
                    <a:gd name="connsiteY24" fmla="*/ 558565 h 641756"/>
                    <a:gd name="connsiteX25" fmla="*/ 55460 w 1045824"/>
                    <a:gd name="connsiteY25" fmla="*/ 582334 h 641756"/>
                    <a:gd name="connsiteX26" fmla="*/ 0 w 1045824"/>
                    <a:gd name="connsiteY26" fmla="*/ 558565 h 641756"/>
                    <a:gd name="connsiteX27" fmla="*/ 0 w 1045824"/>
                    <a:gd name="connsiteY27" fmla="*/ 614026 h 641756"/>
                    <a:gd name="connsiteX28" fmla="*/ 47537 w 1045824"/>
                    <a:gd name="connsiteY28" fmla="*/ 641756 h 641756"/>
                    <a:gd name="connsiteX29" fmla="*/ 142612 w 1045824"/>
                    <a:gd name="connsiteY29" fmla="*/ 586296 h 641756"/>
                    <a:gd name="connsiteX30" fmla="*/ 336724 w 1045824"/>
                    <a:gd name="connsiteY30" fmla="*/ 625910 h 641756"/>
                    <a:gd name="connsiteX31" fmla="*/ 522912 w 1045824"/>
                    <a:gd name="connsiteY31" fmla="*/ 574411 h 641756"/>
                    <a:gd name="connsiteX32" fmla="*/ 590257 w 1045824"/>
                    <a:gd name="connsiteY32" fmla="*/ 526874 h 641756"/>
                    <a:gd name="connsiteX33" fmla="*/ 625910 w 1045824"/>
                    <a:gd name="connsiteY33" fmla="*/ 475375 h 641756"/>
                    <a:gd name="connsiteX34" fmla="*/ 637795 w 1045824"/>
                    <a:gd name="connsiteY34" fmla="*/ 423876 h 641756"/>
                    <a:gd name="connsiteX35" fmla="*/ 637795 w 1045824"/>
                    <a:gd name="connsiteY35" fmla="*/ 368416 h 641756"/>
                    <a:gd name="connsiteX36" fmla="*/ 629872 w 1045824"/>
                    <a:gd name="connsiteY36" fmla="*/ 293148 h 641756"/>
                    <a:gd name="connsiteX37" fmla="*/ 629872 w 1045824"/>
                    <a:gd name="connsiteY37" fmla="*/ 261456 h 641756"/>
                    <a:gd name="connsiteX38" fmla="*/ 633833 w 1045824"/>
                    <a:gd name="connsiteY38" fmla="*/ 233726 h 641756"/>
                    <a:gd name="connsiteX39" fmla="*/ 649679 w 1045824"/>
                    <a:gd name="connsiteY39" fmla="*/ 202034 h 641756"/>
                    <a:gd name="connsiteX40" fmla="*/ 685332 w 1045824"/>
                    <a:gd name="connsiteY40" fmla="*/ 174304 h 641756"/>
                    <a:gd name="connsiteX41" fmla="*/ 740792 w 1045824"/>
                    <a:gd name="connsiteY41" fmla="*/ 158458 h 641756"/>
                    <a:gd name="connsiteX42" fmla="*/ 796253 w 1045824"/>
                    <a:gd name="connsiteY42" fmla="*/ 166381 h 641756"/>
                    <a:gd name="connsiteX43" fmla="*/ 812099 w 1045824"/>
                    <a:gd name="connsiteY43" fmla="*/ 178266 h 641756"/>
                    <a:gd name="connsiteX44" fmla="*/ 816060 w 1045824"/>
                    <a:gd name="connsiteY44" fmla="*/ 186189 h 641756"/>
                    <a:gd name="connsiteX45" fmla="*/ 732870 w 1045824"/>
                    <a:gd name="connsiteY45" fmla="*/ 202034 h 641756"/>
                    <a:gd name="connsiteX46" fmla="*/ 732870 w 1045824"/>
                    <a:gd name="connsiteY46" fmla="*/ 257495 h 641756"/>
                    <a:gd name="connsiteX47" fmla="*/ 903212 w 1045824"/>
                    <a:gd name="connsiteY47" fmla="*/ 332763 h 641756"/>
                    <a:gd name="connsiteX48" fmla="*/ 942827 w 1045824"/>
                    <a:gd name="connsiteY48" fmla="*/ 308994 h 641756"/>
                    <a:gd name="connsiteX49" fmla="*/ 978480 w 1045824"/>
                    <a:gd name="connsiteY49" fmla="*/ 281263 h 641756"/>
                    <a:gd name="connsiteX50" fmla="*/ 1006210 w 1045824"/>
                    <a:gd name="connsiteY50" fmla="*/ 249572 h 641756"/>
                    <a:gd name="connsiteX51" fmla="*/ 1022056 w 1045824"/>
                    <a:gd name="connsiteY51" fmla="*/ 217880 h 641756"/>
                    <a:gd name="connsiteX52" fmla="*/ 1026017 w 1045824"/>
                    <a:gd name="connsiteY52" fmla="*/ 202034 h 641756"/>
                    <a:gd name="connsiteX53" fmla="*/ 1026017 w 1045824"/>
                    <a:gd name="connsiteY53" fmla="*/ 202034 h 641756"/>
                    <a:gd name="connsiteX54" fmla="*/ 1026017 w 1045824"/>
                    <a:gd name="connsiteY54" fmla="*/ 202034 h 641756"/>
                    <a:gd name="connsiteX55" fmla="*/ 1026017 w 1045824"/>
                    <a:gd name="connsiteY55" fmla="*/ 202034 h 641756"/>
                    <a:gd name="connsiteX56" fmla="*/ 1026017 w 1045824"/>
                    <a:gd name="connsiteY56" fmla="*/ 142612 h 641756"/>
                    <a:gd name="connsiteX57" fmla="*/ 1002249 w 1045824"/>
                    <a:gd name="connsiteY57" fmla="*/ 146574 h 641756"/>
                    <a:gd name="connsiteX58" fmla="*/ 1002249 w 1045824"/>
                    <a:gd name="connsiteY58" fmla="*/ 146574 h 641756"/>
                    <a:gd name="connsiteX59" fmla="*/ 954711 w 1045824"/>
                    <a:gd name="connsiteY59" fmla="*/ 106960 h 641756"/>
                    <a:gd name="connsiteX60" fmla="*/ 1045825 w 1045824"/>
                    <a:gd name="connsiteY60" fmla="*/ 55460 h 641756"/>
                    <a:gd name="connsiteX61" fmla="*/ 1045825 w 1045824"/>
                    <a:gd name="connsiteY61" fmla="*/ 0 h 641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45824" h="641756">
                      <a:moveTo>
                        <a:pt x="1045825" y="0"/>
                      </a:moveTo>
                      <a:lnTo>
                        <a:pt x="962634" y="23769"/>
                      </a:lnTo>
                      <a:lnTo>
                        <a:pt x="986403" y="31692"/>
                      </a:lnTo>
                      <a:lnTo>
                        <a:pt x="903212" y="79229"/>
                      </a:lnTo>
                      <a:cubicBezTo>
                        <a:pt x="835868" y="47538"/>
                        <a:pt x="768523" y="31692"/>
                        <a:pt x="697217" y="31692"/>
                      </a:cubicBezTo>
                      <a:cubicBezTo>
                        <a:pt x="625910" y="31692"/>
                        <a:pt x="558565" y="51499"/>
                        <a:pt x="499144" y="87152"/>
                      </a:cubicBezTo>
                      <a:cubicBezTo>
                        <a:pt x="475375" y="102998"/>
                        <a:pt x="455568" y="114882"/>
                        <a:pt x="439722" y="130728"/>
                      </a:cubicBezTo>
                      <a:cubicBezTo>
                        <a:pt x="423876" y="146574"/>
                        <a:pt x="411991" y="162420"/>
                        <a:pt x="408030" y="178266"/>
                      </a:cubicBezTo>
                      <a:cubicBezTo>
                        <a:pt x="400107" y="194111"/>
                        <a:pt x="400107" y="209957"/>
                        <a:pt x="396146" y="221842"/>
                      </a:cubicBezTo>
                      <a:cubicBezTo>
                        <a:pt x="396146" y="233726"/>
                        <a:pt x="396146" y="249572"/>
                        <a:pt x="396146" y="269379"/>
                      </a:cubicBezTo>
                      <a:lnTo>
                        <a:pt x="404069" y="344647"/>
                      </a:lnTo>
                      <a:cubicBezTo>
                        <a:pt x="408030" y="364454"/>
                        <a:pt x="408030" y="384262"/>
                        <a:pt x="404069" y="396146"/>
                      </a:cubicBezTo>
                      <a:cubicBezTo>
                        <a:pt x="404069" y="411992"/>
                        <a:pt x="396146" y="423876"/>
                        <a:pt x="384261" y="439722"/>
                      </a:cubicBezTo>
                      <a:cubicBezTo>
                        <a:pt x="372377" y="455568"/>
                        <a:pt x="356531" y="467452"/>
                        <a:pt x="336724" y="479336"/>
                      </a:cubicBezTo>
                      <a:cubicBezTo>
                        <a:pt x="297109" y="503105"/>
                        <a:pt x="265418" y="503105"/>
                        <a:pt x="233726" y="487259"/>
                      </a:cubicBezTo>
                      <a:cubicBezTo>
                        <a:pt x="209957" y="475375"/>
                        <a:pt x="205996" y="459529"/>
                        <a:pt x="217880" y="439722"/>
                      </a:cubicBezTo>
                      <a:cubicBezTo>
                        <a:pt x="229764" y="419914"/>
                        <a:pt x="257495" y="396146"/>
                        <a:pt x="308994" y="364454"/>
                      </a:cubicBezTo>
                      <a:lnTo>
                        <a:pt x="308994" y="308994"/>
                      </a:lnTo>
                      <a:lnTo>
                        <a:pt x="237687" y="336724"/>
                      </a:lnTo>
                      <a:lnTo>
                        <a:pt x="134689" y="293148"/>
                      </a:lnTo>
                      <a:cubicBezTo>
                        <a:pt x="71306" y="332763"/>
                        <a:pt x="31691" y="368416"/>
                        <a:pt x="11884" y="404069"/>
                      </a:cubicBezTo>
                      <a:lnTo>
                        <a:pt x="7923" y="388223"/>
                      </a:lnTo>
                      <a:lnTo>
                        <a:pt x="7923" y="443683"/>
                      </a:lnTo>
                      <a:lnTo>
                        <a:pt x="7923" y="443683"/>
                      </a:lnTo>
                      <a:cubicBezTo>
                        <a:pt x="7923" y="483298"/>
                        <a:pt x="35653" y="518951"/>
                        <a:pt x="95075" y="558565"/>
                      </a:cubicBezTo>
                      <a:lnTo>
                        <a:pt x="55460" y="582334"/>
                      </a:lnTo>
                      <a:lnTo>
                        <a:pt x="0" y="558565"/>
                      </a:lnTo>
                      <a:lnTo>
                        <a:pt x="0" y="614026"/>
                      </a:lnTo>
                      <a:lnTo>
                        <a:pt x="47537" y="641756"/>
                      </a:lnTo>
                      <a:lnTo>
                        <a:pt x="142612" y="586296"/>
                      </a:lnTo>
                      <a:cubicBezTo>
                        <a:pt x="202034" y="614026"/>
                        <a:pt x="269379" y="625910"/>
                        <a:pt x="336724" y="625910"/>
                      </a:cubicBezTo>
                      <a:cubicBezTo>
                        <a:pt x="408030" y="621949"/>
                        <a:pt x="467452" y="606103"/>
                        <a:pt x="522912" y="574411"/>
                      </a:cubicBezTo>
                      <a:cubicBezTo>
                        <a:pt x="550642" y="558565"/>
                        <a:pt x="570450" y="542720"/>
                        <a:pt x="590257" y="526874"/>
                      </a:cubicBezTo>
                      <a:cubicBezTo>
                        <a:pt x="606103" y="511028"/>
                        <a:pt x="617987" y="491221"/>
                        <a:pt x="625910" y="475375"/>
                      </a:cubicBezTo>
                      <a:cubicBezTo>
                        <a:pt x="633833" y="455568"/>
                        <a:pt x="637795" y="439722"/>
                        <a:pt x="637795" y="423876"/>
                      </a:cubicBezTo>
                      <a:cubicBezTo>
                        <a:pt x="637795" y="408030"/>
                        <a:pt x="637795" y="388223"/>
                        <a:pt x="637795" y="368416"/>
                      </a:cubicBezTo>
                      <a:lnTo>
                        <a:pt x="629872" y="293148"/>
                      </a:lnTo>
                      <a:cubicBezTo>
                        <a:pt x="629872" y="277302"/>
                        <a:pt x="629872" y="269379"/>
                        <a:pt x="629872" y="261456"/>
                      </a:cubicBezTo>
                      <a:cubicBezTo>
                        <a:pt x="629872" y="253533"/>
                        <a:pt x="629872" y="245611"/>
                        <a:pt x="633833" y="233726"/>
                      </a:cubicBezTo>
                      <a:cubicBezTo>
                        <a:pt x="637795" y="221842"/>
                        <a:pt x="641756" y="209957"/>
                        <a:pt x="649679" y="202034"/>
                      </a:cubicBezTo>
                      <a:cubicBezTo>
                        <a:pt x="657602" y="194111"/>
                        <a:pt x="669486" y="182227"/>
                        <a:pt x="685332" y="174304"/>
                      </a:cubicBezTo>
                      <a:cubicBezTo>
                        <a:pt x="701178" y="166381"/>
                        <a:pt x="720985" y="158458"/>
                        <a:pt x="740792" y="158458"/>
                      </a:cubicBezTo>
                      <a:cubicBezTo>
                        <a:pt x="760600" y="154497"/>
                        <a:pt x="780407" y="158458"/>
                        <a:pt x="796253" y="166381"/>
                      </a:cubicBezTo>
                      <a:cubicBezTo>
                        <a:pt x="804176" y="170343"/>
                        <a:pt x="808137" y="174304"/>
                        <a:pt x="812099" y="178266"/>
                      </a:cubicBezTo>
                      <a:cubicBezTo>
                        <a:pt x="816060" y="182227"/>
                        <a:pt x="816060" y="186189"/>
                        <a:pt x="816060" y="186189"/>
                      </a:cubicBezTo>
                      <a:lnTo>
                        <a:pt x="732870" y="202034"/>
                      </a:lnTo>
                      <a:lnTo>
                        <a:pt x="732870" y="257495"/>
                      </a:lnTo>
                      <a:lnTo>
                        <a:pt x="903212" y="332763"/>
                      </a:lnTo>
                      <a:cubicBezTo>
                        <a:pt x="919058" y="324840"/>
                        <a:pt x="930943" y="316917"/>
                        <a:pt x="942827" y="308994"/>
                      </a:cubicBezTo>
                      <a:cubicBezTo>
                        <a:pt x="954711" y="301071"/>
                        <a:pt x="966595" y="293148"/>
                        <a:pt x="978480" y="281263"/>
                      </a:cubicBezTo>
                      <a:cubicBezTo>
                        <a:pt x="990364" y="269379"/>
                        <a:pt x="998287" y="261456"/>
                        <a:pt x="1006210" y="249572"/>
                      </a:cubicBezTo>
                      <a:cubicBezTo>
                        <a:pt x="1014133" y="241649"/>
                        <a:pt x="1018095" y="229765"/>
                        <a:pt x="1022056" y="217880"/>
                      </a:cubicBezTo>
                      <a:cubicBezTo>
                        <a:pt x="1022056" y="213919"/>
                        <a:pt x="1026017" y="205996"/>
                        <a:pt x="1026017" y="202034"/>
                      </a:cubicBezTo>
                      <a:lnTo>
                        <a:pt x="1026017" y="202034"/>
                      </a:lnTo>
                      <a:lnTo>
                        <a:pt x="1026017" y="202034"/>
                      </a:lnTo>
                      <a:cubicBezTo>
                        <a:pt x="1026017" y="202034"/>
                        <a:pt x="1026017" y="202034"/>
                        <a:pt x="1026017" y="202034"/>
                      </a:cubicBezTo>
                      <a:lnTo>
                        <a:pt x="1026017" y="142612"/>
                      </a:lnTo>
                      <a:lnTo>
                        <a:pt x="1002249" y="146574"/>
                      </a:lnTo>
                      <a:cubicBezTo>
                        <a:pt x="1002249" y="146574"/>
                        <a:pt x="1002249" y="146574"/>
                        <a:pt x="1002249" y="146574"/>
                      </a:cubicBezTo>
                      <a:cubicBezTo>
                        <a:pt x="990364" y="134690"/>
                        <a:pt x="974519" y="118844"/>
                        <a:pt x="954711" y="106960"/>
                      </a:cubicBezTo>
                      <a:lnTo>
                        <a:pt x="1045825" y="55460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87" name="Freeform: Shape 386">
                  <a:extLst>
                    <a:ext uri="{FF2B5EF4-FFF2-40B4-BE49-F238E27FC236}">
                      <a16:creationId xmlns:a16="http://schemas.microsoft.com/office/drawing/2014/main" id="{C8B50AA5-42F7-47A9-80E9-B986C9253497}"/>
                    </a:ext>
                  </a:extLst>
                </p:cNvPr>
                <p:cNvSpPr/>
                <p:nvPr/>
              </p:nvSpPr>
              <p:spPr>
                <a:xfrm>
                  <a:off x="6054891" y="5271262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2 w 1049786"/>
                    <a:gd name="connsiteY5" fmla="*/ 411992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2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1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9 h 610064"/>
                    <a:gd name="connsiteX18" fmla="*/ 998287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7 w 1049786"/>
                    <a:gd name="connsiteY22" fmla="*/ 154497 h 610064"/>
                    <a:gd name="connsiteX23" fmla="*/ 1026017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1 w 1049786"/>
                    <a:gd name="connsiteY25" fmla="*/ 253533 h 610064"/>
                    <a:gd name="connsiteX26" fmla="*/ 946788 w 1049786"/>
                    <a:gd name="connsiteY26" fmla="*/ 281263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4 w 1049786"/>
                    <a:gd name="connsiteY34" fmla="*/ 134690 h 610064"/>
                    <a:gd name="connsiteX35" fmla="*/ 744754 w 1049786"/>
                    <a:gd name="connsiteY35" fmla="*/ 126767 h 610064"/>
                    <a:gd name="connsiteX36" fmla="*/ 689293 w 1049786"/>
                    <a:gd name="connsiteY36" fmla="*/ 142612 h 610064"/>
                    <a:gd name="connsiteX37" fmla="*/ 653641 w 1049786"/>
                    <a:gd name="connsiteY37" fmla="*/ 170343 h 610064"/>
                    <a:gd name="connsiteX38" fmla="*/ 637795 w 1049786"/>
                    <a:gd name="connsiteY38" fmla="*/ 202034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5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2" y="411992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5" y="451606"/>
                      </a:cubicBezTo>
                      <a:cubicBezTo>
                        <a:pt x="360493" y="439722"/>
                        <a:pt x="376338" y="423876"/>
                        <a:pt x="388223" y="411992"/>
                      </a:cubicBezTo>
                      <a:cubicBezTo>
                        <a:pt x="400107" y="396146"/>
                        <a:pt x="404069" y="384261"/>
                        <a:pt x="408030" y="368416"/>
                      </a:cubicBezTo>
                      <a:cubicBezTo>
                        <a:pt x="408030" y="352570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1" y="150536"/>
                      </a:cubicBezTo>
                      <a:cubicBezTo>
                        <a:pt x="419914" y="134690"/>
                        <a:pt x="427837" y="118844"/>
                        <a:pt x="443683" y="102998"/>
                      </a:cubicBezTo>
                      <a:cubicBezTo>
                        <a:pt x="459529" y="87152"/>
                        <a:pt x="479336" y="75268"/>
                        <a:pt x="503105" y="59422"/>
                      </a:cubicBezTo>
                      <a:cubicBezTo>
                        <a:pt x="566488" y="23769"/>
                        <a:pt x="629872" y="7923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9"/>
                      </a:cubicBezTo>
                      <a:lnTo>
                        <a:pt x="998287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7" y="146574"/>
                        <a:pt x="1026017" y="154497"/>
                      </a:cubicBezTo>
                      <a:cubicBezTo>
                        <a:pt x="1029979" y="166381"/>
                        <a:pt x="1029979" y="178266"/>
                        <a:pt x="1026017" y="190150"/>
                      </a:cubicBezTo>
                      <a:cubicBezTo>
                        <a:pt x="1022056" y="202034"/>
                        <a:pt x="1018095" y="213919"/>
                        <a:pt x="1010172" y="221842"/>
                      </a:cubicBezTo>
                      <a:cubicBezTo>
                        <a:pt x="1002249" y="229765"/>
                        <a:pt x="994326" y="241649"/>
                        <a:pt x="982441" y="253533"/>
                      </a:cubicBezTo>
                      <a:cubicBezTo>
                        <a:pt x="970557" y="265418"/>
                        <a:pt x="958673" y="273341"/>
                        <a:pt x="946788" y="281263"/>
                      </a:cubicBezTo>
                      <a:cubicBezTo>
                        <a:pt x="934904" y="289187"/>
                        <a:pt x="923019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5" y="221842"/>
                        <a:pt x="760600" y="213919"/>
                        <a:pt x="768523" y="209957"/>
                      </a:cubicBezTo>
                      <a:cubicBezTo>
                        <a:pt x="776446" y="205996"/>
                        <a:pt x="784368" y="198073"/>
                        <a:pt x="792292" y="194111"/>
                      </a:cubicBezTo>
                      <a:cubicBezTo>
                        <a:pt x="800214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2"/>
                        <a:pt x="808137" y="138651"/>
                        <a:pt x="800214" y="134690"/>
                      </a:cubicBezTo>
                      <a:cubicBezTo>
                        <a:pt x="784368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39" y="134690"/>
                        <a:pt x="689293" y="142612"/>
                      </a:cubicBezTo>
                      <a:cubicBezTo>
                        <a:pt x="673448" y="150536"/>
                        <a:pt x="661563" y="158458"/>
                        <a:pt x="653641" y="170343"/>
                      </a:cubicBezTo>
                      <a:cubicBezTo>
                        <a:pt x="645717" y="178266"/>
                        <a:pt x="637795" y="190150"/>
                        <a:pt x="637795" y="202034"/>
                      </a:cubicBezTo>
                      <a:cubicBezTo>
                        <a:pt x="633833" y="213919"/>
                        <a:pt x="633833" y="221842"/>
                        <a:pt x="633833" y="229765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0"/>
                        <a:pt x="610064" y="479336"/>
                        <a:pt x="594219" y="495182"/>
                      </a:cubicBezTo>
                      <a:cubicBezTo>
                        <a:pt x="578373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1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9" y="610065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2" name="Graphic 3">
                <a:extLst>
                  <a:ext uri="{FF2B5EF4-FFF2-40B4-BE49-F238E27FC236}">
                    <a16:creationId xmlns:a16="http://schemas.microsoft.com/office/drawing/2014/main" id="{0D0DAAC6-F314-40A5-BAC7-2BE87DFEFCC2}"/>
                  </a:ext>
                </a:extLst>
              </p:cNvPr>
              <p:cNvGrpSpPr/>
              <p:nvPr/>
            </p:nvGrpSpPr>
            <p:grpSpPr>
              <a:xfrm>
                <a:off x="4739687" y="4409645"/>
                <a:ext cx="3044380" cy="2000536"/>
                <a:chOff x="4739687" y="4409645"/>
                <a:chExt cx="3044380" cy="2000536"/>
              </a:xfrm>
              <a:solidFill>
                <a:srgbClr val="000000"/>
              </a:solidFill>
            </p:grpSpPr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id="{651E086B-0CBF-40D9-8453-16F2C6EBED3D}"/>
                    </a:ext>
                  </a:extLst>
                </p:cNvPr>
                <p:cNvSpPr/>
                <p:nvPr/>
              </p:nvSpPr>
              <p:spPr>
                <a:xfrm>
                  <a:off x="4739687" y="4659217"/>
                  <a:ext cx="3042399" cy="1750964"/>
                </a:xfrm>
                <a:custGeom>
                  <a:avLst/>
                  <a:gdLst>
                    <a:gd name="connsiteX0" fmla="*/ 3042399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399" y="627891"/>
                      </a:moveTo>
                      <a:lnTo>
                        <a:pt x="2979016" y="627891"/>
                      </a:lnTo>
                      <a:cubicBezTo>
                        <a:pt x="2911671" y="493201"/>
                        <a:pt x="2780944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90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0"/>
                      </a:cubicBezTo>
                      <a:cubicBezTo>
                        <a:pt x="1037902" y="1836136"/>
                        <a:pt x="1996575" y="1836136"/>
                        <a:pt x="2590793" y="1495450"/>
                      </a:cubicBezTo>
                      <a:cubicBezTo>
                        <a:pt x="2887903" y="1325108"/>
                        <a:pt x="3034477" y="1099305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64" name="Freeform: Shape 363">
                  <a:extLst>
                    <a:ext uri="{FF2B5EF4-FFF2-40B4-BE49-F238E27FC236}">
                      <a16:creationId xmlns:a16="http://schemas.microsoft.com/office/drawing/2014/main" id="{5AACB421-22F6-4C1E-BA80-8EA90485515E}"/>
                    </a:ext>
                  </a:extLst>
                </p:cNvPr>
                <p:cNvSpPr/>
                <p:nvPr/>
              </p:nvSpPr>
              <p:spPr>
                <a:xfrm>
                  <a:off x="4743648" y="4681005"/>
                  <a:ext cx="1192398" cy="1707388"/>
                </a:xfrm>
                <a:custGeom>
                  <a:avLst/>
                  <a:gdLst>
                    <a:gd name="connsiteX0" fmla="*/ 1192399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2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5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20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id="{B1E0F7FF-6073-4205-AC17-95D24FBB0B71}"/>
                    </a:ext>
                  </a:extLst>
                </p:cNvPr>
                <p:cNvSpPr/>
                <p:nvPr/>
              </p:nvSpPr>
              <p:spPr>
                <a:xfrm>
                  <a:off x="7338403" y="4962268"/>
                  <a:ext cx="443683" cy="1188437"/>
                </a:xfrm>
                <a:custGeom>
                  <a:avLst/>
                  <a:gdLst>
                    <a:gd name="connsiteX0" fmla="*/ 3962 w 443683"/>
                    <a:gd name="connsiteY0" fmla="*/ 1188437 h 1188437"/>
                    <a:gd name="connsiteX1" fmla="*/ 443683 w 443683"/>
                    <a:gd name="connsiteY1" fmla="*/ 570450 h 1188437"/>
                    <a:gd name="connsiteX2" fmla="*/ 443683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8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2" y="1188437"/>
                      </a:moveTo>
                      <a:cubicBezTo>
                        <a:pt x="297109" y="1018095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8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366" name="Graphic 3">
                  <a:extLst>
                    <a:ext uri="{FF2B5EF4-FFF2-40B4-BE49-F238E27FC236}">
                      <a16:creationId xmlns:a16="http://schemas.microsoft.com/office/drawing/2014/main" id="{F99BFE9E-5BFF-42DD-8181-755A83F8C5ED}"/>
                    </a:ext>
                  </a:extLst>
                </p:cNvPr>
                <p:cNvGrpSpPr/>
                <p:nvPr/>
              </p:nvGrpSpPr>
              <p:grpSpPr>
                <a:xfrm>
                  <a:off x="4787224" y="4732504"/>
                  <a:ext cx="2915632" cy="1675696"/>
                  <a:chOff x="4787224" y="4732504"/>
                  <a:chExt cx="2915632" cy="1675696"/>
                </a:xfrm>
                <a:solidFill>
                  <a:srgbClr val="E8A200"/>
                </a:solidFill>
              </p:grpSpPr>
              <p:sp>
                <p:nvSpPr>
                  <p:cNvPr id="374" name="Freeform: Shape 373">
                    <a:extLst>
                      <a:ext uri="{FF2B5EF4-FFF2-40B4-BE49-F238E27FC236}">
                        <a16:creationId xmlns:a16="http://schemas.microsoft.com/office/drawing/2014/main" id="{5ABECB16-BEB5-42C6-AE83-22C3A0950916}"/>
                      </a:ext>
                    </a:extLst>
                  </p:cNvPr>
                  <p:cNvSpPr/>
                  <p:nvPr/>
                </p:nvSpPr>
                <p:spPr>
                  <a:xfrm>
                    <a:off x="7635512" y="5164303"/>
                    <a:ext cx="67344" cy="744753"/>
                  </a:xfrm>
                  <a:custGeom>
                    <a:avLst/>
                    <a:gdLst>
                      <a:gd name="connsiteX0" fmla="*/ 67345 w 67344"/>
                      <a:gd name="connsiteY0" fmla="*/ 95075 h 744753"/>
                      <a:gd name="connsiteX1" fmla="*/ 0 w 67344"/>
                      <a:gd name="connsiteY1" fmla="*/ 0 h 744753"/>
                      <a:gd name="connsiteX2" fmla="*/ 0 w 67344"/>
                      <a:gd name="connsiteY2" fmla="*/ 744754 h 744753"/>
                      <a:gd name="connsiteX3" fmla="*/ 67345 w 67344"/>
                      <a:gd name="connsiteY3" fmla="*/ 649679 h 744753"/>
                      <a:gd name="connsiteX4" fmla="*/ 67345 w 67344"/>
                      <a:gd name="connsiteY4" fmla="*/ 95075 h 744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3">
                        <a:moveTo>
                          <a:pt x="67345" y="95075"/>
                        </a:moveTo>
                        <a:cubicBezTo>
                          <a:pt x="47538" y="63383"/>
                          <a:pt x="27730" y="31691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8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5" name="Freeform: Shape 374">
                    <a:extLst>
                      <a:ext uri="{FF2B5EF4-FFF2-40B4-BE49-F238E27FC236}">
                        <a16:creationId xmlns:a16="http://schemas.microsoft.com/office/drawing/2014/main" id="{B4261B53-665E-4C33-BEBB-D8A753BBA433}"/>
                      </a:ext>
                    </a:extLst>
                  </p:cNvPr>
                  <p:cNvSpPr/>
                  <p:nvPr/>
                </p:nvSpPr>
                <p:spPr>
                  <a:xfrm>
                    <a:off x="4977374" y="4732504"/>
                    <a:ext cx="2551178" cy="1675696"/>
                  </a:xfrm>
                  <a:custGeom>
                    <a:avLst/>
                    <a:gdLst>
                      <a:gd name="connsiteX0" fmla="*/ 213919 w 2551178"/>
                      <a:gd name="connsiteY0" fmla="*/ 182227 h 1675696"/>
                      <a:gd name="connsiteX1" fmla="*/ 0 w 2551178"/>
                      <a:gd name="connsiteY1" fmla="*/ 336724 h 1675696"/>
                      <a:gd name="connsiteX2" fmla="*/ 0 w 2551178"/>
                      <a:gd name="connsiteY2" fmla="*/ 1267666 h 1675696"/>
                      <a:gd name="connsiteX3" fmla="*/ 67345 w 2551178"/>
                      <a:gd name="connsiteY3" fmla="*/ 1323127 h 1675696"/>
                      <a:gd name="connsiteX4" fmla="*/ 67345 w 2551178"/>
                      <a:gd name="connsiteY4" fmla="*/ 312955 h 1675696"/>
                      <a:gd name="connsiteX5" fmla="*/ 190150 w 2551178"/>
                      <a:gd name="connsiteY5" fmla="*/ 312955 h 1675696"/>
                      <a:gd name="connsiteX6" fmla="*/ 190150 w 2551178"/>
                      <a:gd name="connsiteY6" fmla="*/ 1406317 h 1675696"/>
                      <a:gd name="connsiteX7" fmla="*/ 213919 w 2551178"/>
                      <a:gd name="connsiteY7" fmla="*/ 1418202 h 1675696"/>
                      <a:gd name="connsiteX8" fmla="*/ 257495 w 2551178"/>
                      <a:gd name="connsiteY8" fmla="*/ 1441971 h 1675696"/>
                      <a:gd name="connsiteX9" fmla="*/ 257495 w 2551178"/>
                      <a:gd name="connsiteY9" fmla="*/ 312955 h 1675696"/>
                      <a:gd name="connsiteX10" fmla="*/ 380300 w 2551178"/>
                      <a:gd name="connsiteY10" fmla="*/ 312955 h 1675696"/>
                      <a:gd name="connsiteX11" fmla="*/ 380300 w 2551178"/>
                      <a:gd name="connsiteY11" fmla="*/ 1505354 h 1675696"/>
                      <a:gd name="connsiteX12" fmla="*/ 447645 w 2551178"/>
                      <a:gd name="connsiteY12" fmla="*/ 1533084 h 1675696"/>
                      <a:gd name="connsiteX13" fmla="*/ 447645 w 2551178"/>
                      <a:gd name="connsiteY13" fmla="*/ 312955 h 1675696"/>
                      <a:gd name="connsiteX14" fmla="*/ 570450 w 2551178"/>
                      <a:gd name="connsiteY14" fmla="*/ 312955 h 1675696"/>
                      <a:gd name="connsiteX15" fmla="*/ 570450 w 2551178"/>
                      <a:gd name="connsiteY15" fmla="*/ 1572699 h 1675696"/>
                      <a:gd name="connsiteX16" fmla="*/ 637795 w 2551178"/>
                      <a:gd name="connsiteY16" fmla="*/ 1592506 h 1675696"/>
                      <a:gd name="connsiteX17" fmla="*/ 637795 w 2551178"/>
                      <a:gd name="connsiteY17" fmla="*/ 312955 h 1675696"/>
                      <a:gd name="connsiteX18" fmla="*/ 760600 w 2551178"/>
                      <a:gd name="connsiteY18" fmla="*/ 312955 h 1675696"/>
                      <a:gd name="connsiteX19" fmla="*/ 760600 w 2551178"/>
                      <a:gd name="connsiteY19" fmla="*/ 1624198 h 1675696"/>
                      <a:gd name="connsiteX20" fmla="*/ 827945 w 2551178"/>
                      <a:gd name="connsiteY20" fmla="*/ 1636082 h 1675696"/>
                      <a:gd name="connsiteX21" fmla="*/ 827945 w 2551178"/>
                      <a:gd name="connsiteY21" fmla="*/ 312955 h 1675696"/>
                      <a:gd name="connsiteX22" fmla="*/ 950750 w 2551178"/>
                      <a:gd name="connsiteY22" fmla="*/ 312955 h 1675696"/>
                      <a:gd name="connsiteX23" fmla="*/ 950750 w 2551178"/>
                      <a:gd name="connsiteY23" fmla="*/ 1655889 h 1675696"/>
                      <a:gd name="connsiteX24" fmla="*/ 1018095 w 2551178"/>
                      <a:gd name="connsiteY24" fmla="*/ 1663812 h 1675696"/>
                      <a:gd name="connsiteX25" fmla="*/ 1018095 w 2551178"/>
                      <a:gd name="connsiteY25" fmla="*/ 312955 h 1675696"/>
                      <a:gd name="connsiteX26" fmla="*/ 1140900 w 2551178"/>
                      <a:gd name="connsiteY26" fmla="*/ 312955 h 1675696"/>
                      <a:gd name="connsiteX27" fmla="*/ 1140900 w 2551178"/>
                      <a:gd name="connsiteY27" fmla="*/ 1671735 h 1675696"/>
                      <a:gd name="connsiteX28" fmla="*/ 1208245 w 2551178"/>
                      <a:gd name="connsiteY28" fmla="*/ 1675696 h 1675696"/>
                      <a:gd name="connsiteX29" fmla="*/ 1208245 w 2551178"/>
                      <a:gd name="connsiteY29" fmla="*/ 312955 h 1675696"/>
                      <a:gd name="connsiteX30" fmla="*/ 1331050 w 2551178"/>
                      <a:gd name="connsiteY30" fmla="*/ 312955 h 1675696"/>
                      <a:gd name="connsiteX31" fmla="*/ 1331050 w 2551178"/>
                      <a:gd name="connsiteY31" fmla="*/ 1675696 h 1675696"/>
                      <a:gd name="connsiteX32" fmla="*/ 1398395 w 2551178"/>
                      <a:gd name="connsiteY32" fmla="*/ 1675696 h 1675696"/>
                      <a:gd name="connsiteX33" fmla="*/ 1398395 w 2551178"/>
                      <a:gd name="connsiteY33" fmla="*/ 312955 h 1675696"/>
                      <a:gd name="connsiteX34" fmla="*/ 1521200 w 2551178"/>
                      <a:gd name="connsiteY34" fmla="*/ 312955 h 1675696"/>
                      <a:gd name="connsiteX35" fmla="*/ 1521200 w 2551178"/>
                      <a:gd name="connsiteY35" fmla="*/ 1667774 h 1675696"/>
                      <a:gd name="connsiteX36" fmla="*/ 1588544 w 2551178"/>
                      <a:gd name="connsiteY36" fmla="*/ 1659851 h 1675696"/>
                      <a:gd name="connsiteX37" fmla="*/ 1588544 w 2551178"/>
                      <a:gd name="connsiteY37" fmla="*/ 312955 h 1675696"/>
                      <a:gd name="connsiteX38" fmla="*/ 1711350 w 2551178"/>
                      <a:gd name="connsiteY38" fmla="*/ 312955 h 1675696"/>
                      <a:gd name="connsiteX39" fmla="*/ 1711350 w 2551178"/>
                      <a:gd name="connsiteY39" fmla="*/ 1644005 h 1675696"/>
                      <a:gd name="connsiteX40" fmla="*/ 1778695 w 2551178"/>
                      <a:gd name="connsiteY40" fmla="*/ 1632120 h 1675696"/>
                      <a:gd name="connsiteX41" fmla="*/ 1778695 w 2551178"/>
                      <a:gd name="connsiteY41" fmla="*/ 312955 h 1675696"/>
                      <a:gd name="connsiteX42" fmla="*/ 1901500 w 2551178"/>
                      <a:gd name="connsiteY42" fmla="*/ 312955 h 1675696"/>
                      <a:gd name="connsiteX43" fmla="*/ 1901500 w 2551178"/>
                      <a:gd name="connsiteY43" fmla="*/ 1600429 h 1675696"/>
                      <a:gd name="connsiteX44" fmla="*/ 1968845 w 2551178"/>
                      <a:gd name="connsiteY44" fmla="*/ 1580622 h 1675696"/>
                      <a:gd name="connsiteX45" fmla="*/ 1968845 w 2551178"/>
                      <a:gd name="connsiteY45" fmla="*/ 312955 h 1675696"/>
                      <a:gd name="connsiteX46" fmla="*/ 2091650 w 2551178"/>
                      <a:gd name="connsiteY46" fmla="*/ 312955 h 1675696"/>
                      <a:gd name="connsiteX47" fmla="*/ 2091650 w 2551178"/>
                      <a:gd name="connsiteY47" fmla="*/ 1544968 h 1675696"/>
                      <a:gd name="connsiteX48" fmla="*/ 2158995 w 2551178"/>
                      <a:gd name="connsiteY48" fmla="*/ 1521200 h 1675696"/>
                      <a:gd name="connsiteX49" fmla="*/ 2158995 w 2551178"/>
                      <a:gd name="connsiteY49" fmla="*/ 312955 h 1675696"/>
                      <a:gd name="connsiteX50" fmla="*/ 2281800 w 2551178"/>
                      <a:gd name="connsiteY50" fmla="*/ 312955 h 1675696"/>
                      <a:gd name="connsiteX51" fmla="*/ 2281800 w 2551178"/>
                      <a:gd name="connsiteY51" fmla="*/ 1461778 h 1675696"/>
                      <a:gd name="connsiteX52" fmla="*/ 2349145 w 2551178"/>
                      <a:gd name="connsiteY52" fmla="*/ 1426125 h 1675696"/>
                      <a:gd name="connsiteX53" fmla="*/ 2349145 w 2551178"/>
                      <a:gd name="connsiteY53" fmla="*/ 312955 h 1675696"/>
                      <a:gd name="connsiteX54" fmla="*/ 2471950 w 2551178"/>
                      <a:gd name="connsiteY54" fmla="*/ 312955 h 1675696"/>
                      <a:gd name="connsiteX55" fmla="*/ 2471950 w 2551178"/>
                      <a:gd name="connsiteY55" fmla="*/ 1350857 h 1675696"/>
                      <a:gd name="connsiteX56" fmla="*/ 2539294 w 2551178"/>
                      <a:gd name="connsiteY56" fmla="*/ 1299358 h 1675696"/>
                      <a:gd name="connsiteX57" fmla="*/ 2539294 w 2551178"/>
                      <a:gd name="connsiteY57" fmla="*/ 312955 h 1675696"/>
                      <a:gd name="connsiteX58" fmla="*/ 2551179 w 2551178"/>
                      <a:gd name="connsiteY58" fmla="*/ 312955 h 1675696"/>
                      <a:gd name="connsiteX59" fmla="*/ 2364990 w 2551178"/>
                      <a:gd name="connsiteY59" fmla="*/ 182227 h 1675696"/>
                      <a:gd name="connsiteX60" fmla="*/ 1897538 w 2551178"/>
                      <a:gd name="connsiteY60" fmla="*/ 0 h 1675696"/>
                      <a:gd name="connsiteX61" fmla="*/ 681371 w 2551178"/>
                      <a:gd name="connsiteY61" fmla="*/ 0 h 1675696"/>
                      <a:gd name="connsiteX62" fmla="*/ 213919 w 2551178"/>
                      <a:gd name="connsiteY62" fmla="*/ 182227 h 1675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5696">
                        <a:moveTo>
                          <a:pt x="213919" y="182227"/>
                        </a:moveTo>
                        <a:cubicBezTo>
                          <a:pt x="130728" y="229764"/>
                          <a:pt x="63383" y="281263"/>
                          <a:pt x="0" y="336724"/>
                        </a:cubicBezTo>
                        <a:lnTo>
                          <a:pt x="0" y="1267666"/>
                        </a:lnTo>
                        <a:cubicBezTo>
                          <a:pt x="19807" y="1287474"/>
                          <a:pt x="43576" y="1303320"/>
                          <a:pt x="67345" y="1323127"/>
                        </a:cubicBezTo>
                        <a:lnTo>
                          <a:pt x="67345" y="312955"/>
                        </a:lnTo>
                        <a:lnTo>
                          <a:pt x="190150" y="312955"/>
                        </a:lnTo>
                        <a:lnTo>
                          <a:pt x="190150" y="1406317"/>
                        </a:lnTo>
                        <a:cubicBezTo>
                          <a:pt x="198073" y="1410279"/>
                          <a:pt x="205996" y="1414240"/>
                          <a:pt x="213919" y="1418202"/>
                        </a:cubicBezTo>
                        <a:cubicBezTo>
                          <a:pt x="229765" y="1426125"/>
                          <a:pt x="241649" y="1434048"/>
                          <a:pt x="257495" y="1441971"/>
                        </a:cubicBezTo>
                        <a:lnTo>
                          <a:pt x="257495" y="312955"/>
                        </a:lnTo>
                        <a:lnTo>
                          <a:pt x="380300" y="312955"/>
                        </a:lnTo>
                        <a:lnTo>
                          <a:pt x="380300" y="1505354"/>
                        </a:lnTo>
                        <a:cubicBezTo>
                          <a:pt x="400107" y="1513277"/>
                          <a:pt x="423876" y="1525161"/>
                          <a:pt x="447645" y="1533084"/>
                        </a:cubicBezTo>
                        <a:lnTo>
                          <a:pt x="447645" y="312955"/>
                        </a:lnTo>
                        <a:lnTo>
                          <a:pt x="570450" y="312955"/>
                        </a:lnTo>
                        <a:lnTo>
                          <a:pt x="570450" y="1572699"/>
                        </a:lnTo>
                        <a:cubicBezTo>
                          <a:pt x="590257" y="1580622"/>
                          <a:pt x="614026" y="1584583"/>
                          <a:pt x="637795" y="1592506"/>
                        </a:cubicBezTo>
                        <a:lnTo>
                          <a:pt x="637795" y="312955"/>
                        </a:lnTo>
                        <a:lnTo>
                          <a:pt x="760600" y="312955"/>
                        </a:lnTo>
                        <a:lnTo>
                          <a:pt x="760600" y="1624198"/>
                        </a:lnTo>
                        <a:cubicBezTo>
                          <a:pt x="784369" y="1628159"/>
                          <a:pt x="804176" y="1632120"/>
                          <a:pt x="827945" y="1636082"/>
                        </a:cubicBezTo>
                        <a:lnTo>
                          <a:pt x="827945" y="312955"/>
                        </a:lnTo>
                        <a:lnTo>
                          <a:pt x="950750" y="312955"/>
                        </a:lnTo>
                        <a:lnTo>
                          <a:pt x="950750" y="1655889"/>
                        </a:lnTo>
                        <a:cubicBezTo>
                          <a:pt x="974519" y="1659851"/>
                          <a:pt x="994326" y="1659851"/>
                          <a:pt x="1018095" y="1663812"/>
                        </a:cubicBezTo>
                        <a:lnTo>
                          <a:pt x="1018095" y="312955"/>
                        </a:lnTo>
                        <a:lnTo>
                          <a:pt x="1140900" y="312955"/>
                        </a:lnTo>
                        <a:lnTo>
                          <a:pt x="1140900" y="1671735"/>
                        </a:lnTo>
                        <a:cubicBezTo>
                          <a:pt x="1164669" y="1671735"/>
                          <a:pt x="1184476" y="1675696"/>
                          <a:pt x="1208245" y="1675696"/>
                        </a:cubicBezTo>
                        <a:lnTo>
                          <a:pt x="1208245" y="312955"/>
                        </a:lnTo>
                        <a:lnTo>
                          <a:pt x="1331050" y="312955"/>
                        </a:lnTo>
                        <a:lnTo>
                          <a:pt x="1331050" y="1675696"/>
                        </a:lnTo>
                        <a:cubicBezTo>
                          <a:pt x="1354819" y="1675696"/>
                          <a:pt x="1374626" y="1675696"/>
                          <a:pt x="1398395" y="1675696"/>
                        </a:cubicBezTo>
                        <a:lnTo>
                          <a:pt x="1398395" y="312955"/>
                        </a:lnTo>
                        <a:lnTo>
                          <a:pt x="1521200" y="312955"/>
                        </a:lnTo>
                        <a:lnTo>
                          <a:pt x="1521200" y="1667774"/>
                        </a:lnTo>
                        <a:cubicBezTo>
                          <a:pt x="1544969" y="1663812"/>
                          <a:pt x="1564776" y="1663812"/>
                          <a:pt x="1588544" y="1659851"/>
                        </a:cubicBezTo>
                        <a:lnTo>
                          <a:pt x="1588544" y="312955"/>
                        </a:lnTo>
                        <a:lnTo>
                          <a:pt x="1711350" y="312955"/>
                        </a:lnTo>
                        <a:lnTo>
                          <a:pt x="1711350" y="1644005"/>
                        </a:lnTo>
                        <a:cubicBezTo>
                          <a:pt x="1735119" y="1640044"/>
                          <a:pt x="1754926" y="1636082"/>
                          <a:pt x="1778695" y="1632120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8" y="1596467"/>
                          <a:pt x="1945076" y="1588544"/>
                          <a:pt x="1968845" y="1580622"/>
                        </a:cubicBezTo>
                        <a:lnTo>
                          <a:pt x="1968845" y="312955"/>
                        </a:lnTo>
                        <a:lnTo>
                          <a:pt x="2091650" y="312955"/>
                        </a:lnTo>
                        <a:lnTo>
                          <a:pt x="2091650" y="1544968"/>
                        </a:lnTo>
                        <a:cubicBezTo>
                          <a:pt x="2115419" y="1537045"/>
                          <a:pt x="2135226" y="1529123"/>
                          <a:pt x="2158995" y="1521200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9" y="1449893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4" y="1299358"/>
                        </a:cubicBezTo>
                        <a:lnTo>
                          <a:pt x="2539294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81371" y="0"/>
                        </a:lnTo>
                        <a:cubicBezTo>
                          <a:pt x="511028" y="43576"/>
                          <a:pt x="352570" y="102998"/>
                          <a:pt x="213919" y="182227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6" name="Freeform: Shape 375">
                    <a:extLst>
                      <a:ext uri="{FF2B5EF4-FFF2-40B4-BE49-F238E27FC236}">
                        <a16:creationId xmlns:a16="http://schemas.microsoft.com/office/drawing/2014/main" id="{51C308C0-5E19-45B0-BAA8-BFA91FDDB29A}"/>
                      </a:ext>
                    </a:extLst>
                  </p:cNvPr>
                  <p:cNvSpPr/>
                  <p:nvPr/>
                </p:nvSpPr>
                <p:spPr>
                  <a:xfrm>
                    <a:off x="4787224" y="5211840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5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DA076E3F-59D5-458A-94AB-C5B9ABB4E39B}"/>
                    </a:ext>
                  </a:extLst>
                </p:cNvPr>
                <p:cNvSpPr/>
                <p:nvPr/>
              </p:nvSpPr>
              <p:spPr>
                <a:xfrm>
                  <a:off x="4745629" y="4409645"/>
                  <a:ext cx="3038437" cy="1750964"/>
                </a:xfrm>
                <a:custGeom>
                  <a:avLst/>
                  <a:gdLst>
                    <a:gd name="connsiteX0" fmla="*/ 2592774 w 3038437"/>
                    <a:gd name="connsiteY0" fmla="*/ 1495450 h 1750964"/>
                    <a:gd name="connsiteX1" fmla="*/ 445664 w 3038437"/>
                    <a:gd name="connsiteY1" fmla="*/ 1495450 h 1750964"/>
                    <a:gd name="connsiteX2" fmla="*/ 445664 w 3038437"/>
                    <a:gd name="connsiteY2" fmla="*/ 255514 h 1750964"/>
                    <a:gd name="connsiteX3" fmla="*/ 2592774 w 3038437"/>
                    <a:gd name="connsiteY3" fmla="*/ 255514 h 1750964"/>
                    <a:gd name="connsiteX4" fmla="*/ 2592774 w 303843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843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6993" y="600161"/>
                        <a:pt x="3186993" y="1154765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49234F22-BFA4-4658-8547-B0E1617D143A}"/>
                    </a:ext>
                  </a:extLst>
                </p:cNvPr>
                <p:cNvSpPr/>
                <p:nvPr/>
              </p:nvSpPr>
              <p:spPr>
                <a:xfrm>
                  <a:off x="4747463" y="4411846"/>
                  <a:ext cx="2301900" cy="1282016"/>
                </a:xfrm>
                <a:custGeom>
                  <a:avLst/>
                  <a:gdLst>
                    <a:gd name="connsiteX0" fmla="*/ 1858070 w 2301900"/>
                    <a:gd name="connsiteY0" fmla="*/ 1025797 h 1282016"/>
                    <a:gd name="connsiteX1" fmla="*/ 2202717 w 2301900"/>
                    <a:gd name="connsiteY1" fmla="*/ 94854 h 1282016"/>
                    <a:gd name="connsiteX2" fmla="*/ 443830 w 2301900"/>
                    <a:gd name="connsiteY2" fmla="*/ 257274 h 1282016"/>
                    <a:gd name="connsiteX3" fmla="*/ 99183 w 2301900"/>
                    <a:gd name="connsiteY3" fmla="*/ 1188217 h 1282016"/>
                    <a:gd name="connsiteX4" fmla="*/ 1858070 w 2301900"/>
                    <a:gd name="connsiteY4" fmla="*/ 1025797 h 1282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2016">
                      <a:moveTo>
                        <a:pt x="1858070" y="1025797"/>
                      </a:moveTo>
                      <a:cubicBezTo>
                        <a:pt x="2293831" y="772264"/>
                        <a:pt x="2408713" y="407810"/>
                        <a:pt x="2202717" y="94854"/>
                      </a:cubicBezTo>
                      <a:cubicBezTo>
                        <a:pt x="1632267" y="-71527"/>
                        <a:pt x="919205" y="-20028"/>
                        <a:pt x="443830" y="257274"/>
                      </a:cubicBezTo>
                      <a:cubicBezTo>
                        <a:pt x="8070" y="510807"/>
                        <a:pt x="-106813" y="875262"/>
                        <a:pt x="99183" y="1188217"/>
                      </a:cubicBezTo>
                      <a:cubicBezTo>
                        <a:pt x="669633" y="1354598"/>
                        <a:pt x="1382695" y="1299138"/>
                        <a:pt x="1858070" y="1025797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663B61AA-4856-4941-B319-0A2914221750}"/>
                    </a:ext>
                  </a:extLst>
                </p:cNvPr>
                <p:cNvSpPr/>
                <p:nvPr/>
              </p:nvSpPr>
              <p:spPr>
                <a:xfrm>
                  <a:off x="4746957" y="5306915"/>
                  <a:ext cx="3035781" cy="897269"/>
                </a:xfrm>
                <a:custGeom>
                  <a:avLst/>
                  <a:gdLst>
                    <a:gd name="connsiteX0" fmla="*/ 2591446 w 3035781"/>
                    <a:gd name="connsiteY0" fmla="*/ 598180 h 897269"/>
                    <a:gd name="connsiteX1" fmla="*/ 444336 w 3035781"/>
                    <a:gd name="connsiteY1" fmla="*/ 598180 h 897269"/>
                    <a:gd name="connsiteX2" fmla="*/ 653 w 3035781"/>
                    <a:gd name="connsiteY2" fmla="*/ 0 h 897269"/>
                    <a:gd name="connsiteX3" fmla="*/ 444336 w 3035781"/>
                    <a:gd name="connsiteY3" fmla="*/ 641756 h 897269"/>
                    <a:gd name="connsiteX4" fmla="*/ 2591446 w 3035781"/>
                    <a:gd name="connsiteY4" fmla="*/ 641756 h 897269"/>
                    <a:gd name="connsiteX5" fmla="*/ 3035129 w 3035781"/>
                    <a:gd name="connsiteY5" fmla="*/ 0 h 897269"/>
                    <a:gd name="connsiteX6" fmla="*/ 2591446 w 3035781"/>
                    <a:gd name="connsiteY6" fmla="*/ 598180 h 897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69">
                      <a:moveTo>
                        <a:pt x="2591446" y="598180"/>
                      </a:moveTo>
                      <a:cubicBezTo>
                        <a:pt x="1997227" y="938865"/>
                        <a:pt x="1038555" y="938865"/>
                        <a:pt x="444336" y="598180"/>
                      </a:cubicBezTo>
                      <a:cubicBezTo>
                        <a:pt x="159111" y="431799"/>
                        <a:pt x="8576" y="217880"/>
                        <a:pt x="653" y="0"/>
                      </a:cubicBezTo>
                      <a:cubicBezTo>
                        <a:pt x="-11232" y="229764"/>
                        <a:pt x="139304" y="463490"/>
                        <a:pt x="444336" y="641756"/>
                      </a:cubicBezTo>
                      <a:cubicBezTo>
                        <a:pt x="1038555" y="982441"/>
                        <a:pt x="1997227" y="982441"/>
                        <a:pt x="2591446" y="641756"/>
                      </a:cubicBezTo>
                      <a:cubicBezTo>
                        <a:pt x="2896478" y="463490"/>
                        <a:pt x="3047014" y="229764"/>
                        <a:pt x="3035129" y="0"/>
                      </a:cubicBezTo>
                      <a:cubicBezTo>
                        <a:pt x="3027206" y="217880"/>
                        <a:pt x="2876671" y="435760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648FEF96-1F49-4380-BD08-8EDC912CBF88}"/>
                    </a:ext>
                  </a:extLst>
                </p:cNvPr>
                <p:cNvSpPr/>
                <p:nvPr/>
              </p:nvSpPr>
              <p:spPr>
                <a:xfrm>
                  <a:off x="5185351" y="4666149"/>
                  <a:ext cx="2158004" cy="1241916"/>
                </a:xfrm>
                <a:custGeom>
                  <a:avLst/>
                  <a:gdLst>
                    <a:gd name="connsiteX0" fmla="*/ 1840097 w 2158004"/>
                    <a:gd name="connsiteY0" fmla="*/ 1060680 h 1241916"/>
                    <a:gd name="connsiteX1" fmla="*/ 314936 w 2158004"/>
                    <a:gd name="connsiteY1" fmla="*/ 1060680 h 1241916"/>
                    <a:gd name="connsiteX2" fmla="*/ 314936 w 2158004"/>
                    <a:gd name="connsiteY2" fmla="*/ 181237 h 1241916"/>
                    <a:gd name="connsiteX3" fmla="*/ 1840097 w 2158004"/>
                    <a:gd name="connsiteY3" fmla="*/ 181237 h 1241916"/>
                    <a:gd name="connsiteX4" fmla="*/ 1840097 w 2158004"/>
                    <a:gd name="connsiteY4" fmla="*/ 1060680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8004" h="1241916">
                      <a:moveTo>
                        <a:pt x="1840097" y="1060680"/>
                      </a:moveTo>
                      <a:cubicBezTo>
                        <a:pt x="1420182" y="1302329"/>
                        <a:pt x="738812" y="1302329"/>
                        <a:pt x="314936" y="1060680"/>
                      </a:cubicBezTo>
                      <a:cubicBezTo>
                        <a:pt x="-104979" y="819031"/>
                        <a:pt x="-104979" y="422886"/>
                        <a:pt x="314936" y="181237"/>
                      </a:cubicBezTo>
                      <a:cubicBezTo>
                        <a:pt x="734850" y="-60412"/>
                        <a:pt x="1416221" y="-60412"/>
                        <a:pt x="1840097" y="181237"/>
                      </a:cubicBezTo>
                      <a:cubicBezTo>
                        <a:pt x="2263973" y="422886"/>
                        <a:pt x="2263973" y="819031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54067BC4-6CD0-40EE-A86C-FA6DD7D6EBE1}"/>
                    </a:ext>
                  </a:extLst>
                </p:cNvPr>
                <p:cNvSpPr/>
                <p:nvPr/>
              </p:nvSpPr>
              <p:spPr>
                <a:xfrm>
                  <a:off x="5189757" y="4666149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8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8"/>
                        <a:pt x="1536" y="648689"/>
                      </a:cubicBezTo>
                      <a:cubicBezTo>
                        <a:pt x="13420" y="498153"/>
                        <a:pt x="116418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72" name="Freeform: Shape 371">
                  <a:extLst>
                    <a:ext uri="{FF2B5EF4-FFF2-40B4-BE49-F238E27FC236}">
                      <a16:creationId xmlns:a16="http://schemas.microsoft.com/office/drawing/2014/main" id="{F544F347-0328-41C0-8F43-317764639099}"/>
                    </a:ext>
                  </a:extLst>
                </p:cNvPr>
                <p:cNvSpPr/>
                <p:nvPr/>
              </p:nvSpPr>
              <p:spPr>
                <a:xfrm>
                  <a:off x="5745897" y="4993960"/>
                  <a:ext cx="1049786" cy="641755"/>
                </a:xfrm>
                <a:custGeom>
                  <a:avLst/>
                  <a:gdLst>
                    <a:gd name="connsiteX0" fmla="*/ 1049786 w 1049786"/>
                    <a:gd name="connsiteY0" fmla="*/ 0 h 641755"/>
                    <a:gd name="connsiteX1" fmla="*/ 966596 w 1049786"/>
                    <a:gd name="connsiteY1" fmla="*/ 23769 h 641755"/>
                    <a:gd name="connsiteX2" fmla="*/ 990364 w 1049786"/>
                    <a:gd name="connsiteY2" fmla="*/ 31692 h 641755"/>
                    <a:gd name="connsiteX3" fmla="*/ 907174 w 1049786"/>
                    <a:gd name="connsiteY3" fmla="*/ 79229 h 641755"/>
                    <a:gd name="connsiteX4" fmla="*/ 701178 w 1049786"/>
                    <a:gd name="connsiteY4" fmla="*/ 31692 h 641755"/>
                    <a:gd name="connsiteX5" fmla="*/ 503105 w 1049786"/>
                    <a:gd name="connsiteY5" fmla="*/ 87152 h 641755"/>
                    <a:gd name="connsiteX6" fmla="*/ 443683 w 1049786"/>
                    <a:gd name="connsiteY6" fmla="*/ 130728 h 641755"/>
                    <a:gd name="connsiteX7" fmla="*/ 411992 w 1049786"/>
                    <a:gd name="connsiteY7" fmla="*/ 178266 h 641755"/>
                    <a:gd name="connsiteX8" fmla="*/ 400107 w 1049786"/>
                    <a:gd name="connsiteY8" fmla="*/ 221842 h 641755"/>
                    <a:gd name="connsiteX9" fmla="*/ 400107 w 1049786"/>
                    <a:gd name="connsiteY9" fmla="*/ 269379 h 641755"/>
                    <a:gd name="connsiteX10" fmla="*/ 408030 w 1049786"/>
                    <a:gd name="connsiteY10" fmla="*/ 344647 h 641755"/>
                    <a:gd name="connsiteX11" fmla="*/ 408030 w 1049786"/>
                    <a:gd name="connsiteY11" fmla="*/ 396146 h 641755"/>
                    <a:gd name="connsiteX12" fmla="*/ 388223 w 1049786"/>
                    <a:gd name="connsiteY12" fmla="*/ 439722 h 641755"/>
                    <a:gd name="connsiteX13" fmla="*/ 340685 w 1049786"/>
                    <a:gd name="connsiteY13" fmla="*/ 479336 h 641755"/>
                    <a:gd name="connsiteX14" fmla="*/ 237687 w 1049786"/>
                    <a:gd name="connsiteY14" fmla="*/ 487259 h 641755"/>
                    <a:gd name="connsiteX15" fmla="*/ 221842 w 1049786"/>
                    <a:gd name="connsiteY15" fmla="*/ 439722 h 641755"/>
                    <a:gd name="connsiteX16" fmla="*/ 312955 w 1049786"/>
                    <a:gd name="connsiteY16" fmla="*/ 364454 h 641755"/>
                    <a:gd name="connsiteX17" fmla="*/ 312955 w 1049786"/>
                    <a:gd name="connsiteY17" fmla="*/ 308994 h 641755"/>
                    <a:gd name="connsiteX18" fmla="*/ 245610 w 1049786"/>
                    <a:gd name="connsiteY18" fmla="*/ 336724 h 641755"/>
                    <a:gd name="connsiteX19" fmla="*/ 142612 w 1049786"/>
                    <a:gd name="connsiteY19" fmla="*/ 293148 h 641755"/>
                    <a:gd name="connsiteX20" fmla="*/ 19807 w 1049786"/>
                    <a:gd name="connsiteY20" fmla="*/ 404069 h 641755"/>
                    <a:gd name="connsiteX21" fmla="*/ 7923 w 1049786"/>
                    <a:gd name="connsiteY21" fmla="*/ 392184 h 641755"/>
                    <a:gd name="connsiteX22" fmla="*/ 7923 w 1049786"/>
                    <a:gd name="connsiteY22" fmla="*/ 447645 h 641755"/>
                    <a:gd name="connsiteX23" fmla="*/ 7923 w 1049786"/>
                    <a:gd name="connsiteY23" fmla="*/ 447645 h 641755"/>
                    <a:gd name="connsiteX24" fmla="*/ 95075 w 1049786"/>
                    <a:gd name="connsiteY24" fmla="*/ 562527 h 641755"/>
                    <a:gd name="connsiteX25" fmla="*/ 55460 w 1049786"/>
                    <a:gd name="connsiteY25" fmla="*/ 586296 h 641755"/>
                    <a:gd name="connsiteX26" fmla="*/ 0 w 1049786"/>
                    <a:gd name="connsiteY26" fmla="*/ 562527 h 641755"/>
                    <a:gd name="connsiteX27" fmla="*/ 0 w 1049786"/>
                    <a:gd name="connsiteY27" fmla="*/ 614026 h 641755"/>
                    <a:gd name="connsiteX28" fmla="*/ 47537 w 1049786"/>
                    <a:gd name="connsiteY28" fmla="*/ 641756 h 641755"/>
                    <a:gd name="connsiteX29" fmla="*/ 142612 w 1049786"/>
                    <a:gd name="connsiteY29" fmla="*/ 586296 h 641755"/>
                    <a:gd name="connsiteX30" fmla="*/ 336724 w 1049786"/>
                    <a:gd name="connsiteY30" fmla="*/ 625910 h 641755"/>
                    <a:gd name="connsiteX31" fmla="*/ 522912 w 1049786"/>
                    <a:gd name="connsiteY31" fmla="*/ 574411 h 641755"/>
                    <a:gd name="connsiteX32" fmla="*/ 590257 w 1049786"/>
                    <a:gd name="connsiteY32" fmla="*/ 526874 h 641755"/>
                    <a:gd name="connsiteX33" fmla="*/ 625910 w 1049786"/>
                    <a:gd name="connsiteY33" fmla="*/ 475375 h 641755"/>
                    <a:gd name="connsiteX34" fmla="*/ 637795 w 1049786"/>
                    <a:gd name="connsiteY34" fmla="*/ 423876 h 641755"/>
                    <a:gd name="connsiteX35" fmla="*/ 637795 w 1049786"/>
                    <a:gd name="connsiteY35" fmla="*/ 368416 h 641755"/>
                    <a:gd name="connsiteX36" fmla="*/ 629872 w 1049786"/>
                    <a:gd name="connsiteY36" fmla="*/ 293148 h 641755"/>
                    <a:gd name="connsiteX37" fmla="*/ 629872 w 1049786"/>
                    <a:gd name="connsiteY37" fmla="*/ 261456 h 641755"/>
                    <a:gd name="connsiteX38" fmla="*/ 633833 w 1049786"/>
                    <a:gd name="connsiteY38" fmla="*/ 233726 h 641755"/>
                    <a:gd name="connsiteX39" fmla="*/ 649679 w 1049786"/>
                    <a:gd name="connsiteY39" fmla="*/ 202034 h 641755"/>
                    <a:gd name="connsiteX40" fmla="*/ 685332 w 1049786"/>
                    <a:gd name="connsiteY40" fmla="*/ 174304 h 641755"/>
                    <a:gd name="connsiteX41" fmla="*/ 740792 w 1049786"/>
                    <a:gd name="connsiteY41" fmla="*/ 158458 h 641755"/>
                    <a:gd name="connsiteX42" fmla="*/ 796253 w 1049786"/>
                    <a:gd name="connsiteY42" fmla="*/ 166381 h 641755"/>
                    <a:gd name="connsiteX43" fmla="*/ 812099 w 1049786"/>
                    <a:gd name="connsiteY43" fmla="*/ 178266 h 641755"/>
                    <a:gd name="connsiteX44" fmla="*/ 816060 w 1049786"/>
                    <a:gd name="connsiteY44" fmla="*/ 186188 h 641755"/>
                    <a:gd name="connsiteX45" fmla="*/ 732870 w 1049786"/>
                    <a:gd name="connsiteY45" fmla="*/ 202034 h 641755"/>
                    <a:gd name="connsiteX46" fmla="*/ 732870 w 1049786"/>
                    <a:gd name="connsiteY46" fmla="*/ 257495 h 641755"/>
                    <a:gd name="connsiteX47" fmla="*/ 903212 w 1049786"/>
                    <a:gd name="connsiteY47" fmla="*/ 332763 h 641755"/>
                    <a:gd name="connsiteX48" fmla="*/ 942827 w 1049786"/>
                    <a:gd name="connsiteY48" fmla="*/ 308994 h 641755"/>
                    <a:gd name="connsiteX49" fmla="*/ 978480 w 1049786"/>
                    <a:gd name="connsiteY49" fmla="*/ 281263 h 641755"/>
                    <a:gd name="connsiteX50" fmla="*/ 1006210 w 1049786"/>
                    <a:gd name="connsiteY50" fmla="*/ 249572 h 641755"/>
                    <a:gd name="connsiteX51" fmla="*/ 1022056 w 1049786"/>
                    <a:gd name="connsiteY51" fmla="*/ 217880 h 641755"/>
                    <a:gd name="connsiteX52" fmla="*/ 1026018 w 1049786"/>
                    <a:gd name="connsiteY52" fmla="*/ 202034 h 641755"/>
                    <a:gd name="connsiteX53" fmla="*/ 1026018 w 1049786"/>
                    <a:gd name="connsiteY53" fmla="*/ 202034 h 641755"/>
                    <a:gd name="connsiteX54" fmla="*/ 1026018 w 1049786"/>
                    <a:gd name="connsiteY54" fmla="*/ 202034 h 641755"/>
                    <a:gd name="connsiteX55" fmla="*/ 1026018 w 1049786"/>
                    <a:gd name="connsiteY55" fmla="*/ 202034 h 641755"/>
                    <a:gd name="connsiteX56" fmla="*/ 1026018 w 1049786"/>
                    <a:gd name="connsiteY56" fmla="*/ 142612 h 641755"/>
                    <a:gd name="connsiteX57" fmla="*/ 1002249 w 1049786"/>
                    <a:gd name="connsiteY57" fmla="*/ 146574 h 641755"/>
                    <a:gd name="connsiteX58" fmla="*/ 1002249 w 1049786"/>
                    <a:gd name="connsiteY58" fmla="*/ 146574 h 641755"/>
                    <a:gd name="connsiteX59" fmla="*/ 954711 w 1049786"/>
                    <a:gd name="connsiteY59" fmla="*/ 106959 h 641755"/>
                    <a:gd name="connsiteX60" fmla="*/ 1045825 w 1049786"/>
                    <a:gd name="connsiteY60" fmla="*/ 55460 h 641755"/>
                    <a:gd name="connsiteX61" fmla="*/ 1045825 w 1049786"/>
                    <a:gd name="connsiteY61" fmla="*/ 0 h 641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49786" h="641755">
                      <a:moveTo>
                        <a:pt x="1049786" y="0"/>
                      </a:moveTo>
                      <a:lnTo>
                        <a:pt x="966596" y="23769"/>
                      </a:lnTo>
                      <a:lnTo>
                        <a:pt x="990364" y="31692"/>
                      </a:lnTo>
                      <a:lnTo>
                        <a:pt x="907174" y="79229"/>
                      </a:lnTo>
                      <a:cubicBezTo>
                        <a:pt x="839829" y="47537"/>
                        <a:pt x="772484" y="31692"/>
                        <a:pt x="701178" y="31692"/>
                      </a:cubicBezTo>
                      <a:cubicBezTo>
                        <a:pt x="629872" y="31692"/>
                        <a:pt x="562527" y="51499"/>
                        <a:pt x="503105" y="87152"/>
                      </a:cubicBezTo>
                      <a:cubicBezTo>
                        <a:pt x="479336" y="102998"/>
                        <a:pt x="459529" y="114882"/>
                        <a:pt x="443683" y="130728"/>
                      </a:cubicBezTo>
                      <a:cubicBezTo>
                        <a:pt x="427838" y="146574"/>
                        <a:pt x="415953" y="162420"/>
                        <a:pt x="411992" y="178266"/>
                      </a:cubicBezTo>
                      <a:cubicBezTo>
                        <a:pt x="404069" y="194111"/>
                        <a:pt x="404069" y="209957"/>
                        <a:pt x="400107" y="221842"/>
                      </a:cubicBezTo>
                      <a:cubicBezTo>
                        <a:pt x="400107" y="233726"/>
                        <a:pt x="400107" y="249572"/>
                        <a:pt x="400107" y="269379"/>
                      </a:cubicBezTo>
                      <a:lnTo>
                        <a:pt x="408030" y="344647"/>
                      </a:lnTo>
                      <a:cubicBezTo>
                        <a:pt x="411992" y="364454"/>
                        <a:pt x="411992" y="384261"/>
                        <a:pt x="408030" y="396146"/>
                      </a:cubicBezTo>
                      <a:cubicBezTo>
                        <a:pt x="408030" y="411992"/>
                        <a:pt x="400107" y="423876"/>
                        <a:pt x="388223" y="439722"/>
                      </a:cubicBezTo>
                      <a:cubicBezTo>
                        <a:pt x="376338" y="455568"/>
                        <a:pt x="360493" y="467452"/>
                        <a:pt x="340685" y="479336"/>
                      </a:cubicBezTo>
                      <a:cubicBezTo>
                        <a:pt x="301071" y="503105"/>
                        <a:pt x="269379" y="503105"/>
                        <a:pt x="237687" y="487259"/>
                      </a:cubicBezTo>
                      <a:cubicBezTo>
                        <a:pt x="213919" y="475375"/>
                        <a:pt x="209957" y="459529"/>
                        <a:pt x="221842" y="439722"/>
                      </a:cubicBezTo>
                      <a:cubicBezTo>
                        <a:pt x="233726" y="419914"/>
                        <a:pt x="261456" y="396146"/>
                        <a:pt x="312955" y="364454"/>
                      </a:cubicBezTo>
                      <a:lnTo>
                        <a:pt x="312955" y="308994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3"/>
                        <a:pt x="39615" y="368416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4026"/>
                      </a:lnTo>
                      <a:lnTo>
                        <a:pt x="47537" y="641756"/>
                      </a:lnTo>
                      <a:lnTo>
                        <a:pt x="142612" y="586296"/>
                      </a:lnTo>
                      <a:cubicBezTo>
                        <a:pt x="202034" y="614026"/>
                        <a:pt x="269379" y="625910"/>
                        <a:pt x="336724" y="625910"/>
                      </a:cubicBezTo>
                      <a:cubicBezTo>
                        <a:pt x="408030" y="621949"/>
                        <a:pt x="467452" y="606103"/>
                        <a:pt x="522912" y="574411"/>
                      </a:cubicBezTo>
                      <a:cubicBezTo>
                        <a:pt x="550643" y="558565"/>
                        <a:pt x="570450" y="542720"/>
                        <a:pt x="590257" y="526874"/>
                      </a:cubicBezTo>
                      <a:cubicBezTo>
                        <a:pt x="610065" y="511028"/>
                        <a:pt x="617987" y="491221"/>
                        <a:pt x="625910" y="475375"/>
                      </a:cubicBezTo>
                      <a:cubicBezTo>
                        <a:pt x="633833" y="455568"/>
                        <a:pt x="637795" y="439722"/>
                        <a:pt x="637795" y="423876"/>
                      </a:cubicBezTo>
                      <a:cubicBezTo>
                        <a:pt x="637795" y="408030"/>
                        <a:pt x="637795" y="388223"/>
                        <a:pt x="637795" y="368416"/>
                      </a:cubicBezTo>
                      <a:lnTo>
                        <a:pt x="629872" y="293148"/>
                      </a:lnTo>
                      <a:cubicBezTo>
                        <a:pt x="629872" y="277302"/>
                        <a:pt x="629872" y="269379"/>
                        <a:pt x="629872" y="261456"/>
                      </a:cubicBezTo>
                      <a:cubicBezTo>
                        <a:pt x="629872" y="253533"/>
                        <a:pt x="629872" y="245610"/>
                        <a:pt x="633833" y="233726"/>
                      </a:cubicBezTo>
                      <a:cubicBezTo>
                        <a:pt x="637795" y="221842"/>
                        <a:pt x="641756" y="209957"/>
                        <a:pt x="649679" y="202034"/>
                      </a:cubicBezTo>
                      <a:cubicBezTo>
                        <a:pt x="657602" y="194111"/>
                        <a:pt x="669486" y="182227"/>
                        <a:pt x="685332" y="174304"/>
                      </a:cubicBezTo>
                      <a:cubicBezTo>
                        <a:pt x="701178" y="166381"/>
                        <a:pt x="720985" y="158458"/>
                        <a:pt x="740792" y="158458"/>
                      </a:cubicBezTo>
                      <a:cubicBezTo>
                        <a:pt x="760600" y="154497"/>
                        <a:pt x="780407" y="158458"/>
                        <a:pt x="796253" y="166381"/>
                      </a:cubicBezTo>
                      <a:cubicBezTo>
                        <a:pt x="804176" y="170343"/>
                        <a:pt x="808137" y="174304"/>
                        <a:pt x="812099" y="178266"/>
                      </a:cubicBezTo>
                      <a:cubicBezTo>
                        <a:pt x="816060" y="182227"/>
                        <a:pt x="816060" y="186188"/>
                        <a:pt x="816060" y="186188"/>
                      </a:cubicBezTo>
                      <a:lnTo>
                        <a:pt x="732870" y="202034"/>
                      </a:lnTo>
                      <a:lnTo>
                        <a:pt x="732870" y="257495"/>
                      </a:lnTo>
                      <a:lnTo>
                        <a:pt x="903212" y="332763"/>
                      </a:lnTo>
                      <a:cubicBezTo>
                        <a:pt x="919058" y="324839"/>
                        <a:pt x="930943" y="316917"/>
                        <a:pt x="942827" y="308994"/>
                      </a:cubicBezTo>
                      <a:cubicBezTo>
                        <a:pt x="954711" y="301071"/>
                        <a:pt x="966596" y="293148"/>
                        <a:pt x="978480" y="281263"/>
                      </a:cubicBezTo>
                      <a:cubicBezTo>
                        <a:pt x="990364" y="269379"/>
                        <a:pt x="998287" y="261456"/>
                        <a:pt x="1006210" y="249572"/>
                      </a:cubicBezTo>
                      <a:cubicBezTo>
                        <a:pt x="1014133" y="241649"/>
                        <a:pt x="1018095" y="229765"/>
                        <a:pt x="1022056" y="217880"/>
                      </a:cubicBezTo>
                      <a:cubicBezTo>
                        <a:pt x="1022056" y="213919"/>
                        <a:pt x="1026018" y="205996"/>
                        <a:pt x="1026018" y="202034"/>
                      </a:cubicBezTo>
                      <a:lnTo>
                        <a:pt x="1026018" y="202034"/>
                      </a:lnTo>
                      <a:lnTo>
                        <a:pt x="1026018" y="202034"/>
                      </a:lnTo>
                      <a:cubicBezTo>
                        <a:pt x="1026018" y="202034"/>
                        <a:pt x="1026018" y="202034"/>
                        <a:pt x="1026018" y="202034"/>
                      </a:cubicBezTo>
                      <a:lnTo>
                        <a:pt x="1026018" y="142612"/>
                      </a:lnTo>
                      <a:lnTo>
                        <a:pt x="1002249" y="146574"/>
                      </a:lnTo>
                      <a:cubicBezTo>
                        <a:pt x="1002249" y="146574"/>
                        <a:pt x="1002249" y="146574"/>
                        <a:pt x="1002249" y="146574"/>
                      </a:cubicBezTo>
                      <a:cubicBezTo>
                        <a:pt x="990364" y="134690"/>
                        <a:pt x="974519" y="118844"/>
                        <a:pt x="954711" y="106959"/>
                      </a:cubicBezTo>
                      <a:lnTo>
                        <a:pt x="1045825" y="55460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D61B5395-F38C-488A-87EE-9FA21650931F}"/>
                    </a:ext>
                  </a:extLst>
                </p:cNvPr>
                <p:cNvSpPr/>
                <p:nvPr/>
              </p:nvSpPr>
              <p:spPr>
                <a:xfrm>
                  <a:off x="5749858" y="4966230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2 w 1049786"/>
                    <a:gd name="connsiteY5" fmla="*/ 411991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1 h 610064"/>
                    <a:gd name="connsiteX9" fmla="*/ 408030 w 1049786"/>
                    <a:gd name="connsiteY9" fmla="*/ 368415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2 w 1049786"/>
                    <a:gd name="connsiteY13" fmla="*/ 150535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9 h 610064"/>
                    <a:gd name="connsiteX18" fmla="*/ 998288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8 w 1049786"/>
                    <a:gd name="connsiteY22" fmla="*/ 154497 h 610064"/>
                    <a:gd name="connsiteX23" fmla="*/ 1026018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3 h 610064"/>
                    <a:gd name="connsiteX26" fmla="*/ 946788 w 1049786"/>
                    <a:gd name="connsiteY26" fmla="*/ 281263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4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5 w 1049786"/>
                    <a:gd name="connsiteY34" fmla="*/ 134689 h 610064"/>
                    <a:gd name="connsiteX35" fmla="*/ 744754 w 1049786"/>
                    <a:gd name="connsiteY35" fmla="*/ 126767 h 610064"/>
                    <a:gd name="connsiteX36" fmla="*/ 689294 w 1049786"/>
                    <a:gd name="connsiteY36" fmla="*/ 142612 h 610064"/>
                    <a:gd name="connsiteX37" fmla="*/ 653641 w 1049786"/>
                    <a:gd name="connsiteY37" fmla="*/ 170342 h 610064"/>
                    <a:gd name="connsiteX38" fmla="*/ 637795 w 1049786"/>
                    <a:gd name="connsiteY38" fmla="*/ 202034 h 610064"/>
                    <a:gd name="connsiteX39" fmla="*/ 629872 w 1049786"/>
                    <a:gd name="connsiteY39" fmla="*/ 229764 h 610064"/>
                    <a:gd name="connsiteX40" fmla="*/ 629872 w 1049786"/>
                    <a:gd name="connsiteY40" fmla="*/ 261456 h 610064"/>
                    <a:gd name="connsiteX41" fmla="*/ 637795 w 1049786"/>
                    <a:gd name="connsiteY41" fmla="*/ 336724 h 610064"/>
                    <a:gd name="connsiteX42" fmla="*/ 637795 w 1049786"/>
                    <a:gd name="connsiteY42" fmla="*/ 392184 h 610064"/>
                    <a:gd name="connsiteX43" fmla="*/ 625910 w 1049786"/>
                    <a:gd name="connsiteY43" fmla="*/ 443683 h 610064"/>
                    <a:gd name="connsiteX44" fmla="*/ 590257 w 1049786"/>
                    <a:gd name="connsiteY44" fmla="*/ 495182 h 610064"/>
                    <a:gd name="connsiteX45" fmla="*/ 522913 w 1049786"/>
                    <a:gd name="connsiteY45" fmla="*/ 542720 h 610064"/>
                    <a:gd name="connsiteX46" fmla="*/ 336724 w 1049786"/>
                    <a:gd name="connsiteY46" fmla="*/ 594219 h 610064"/>
                    <a:gd name="connsiteX47" fmla="*/ 142612 w 1049786"/>
                    <a:gd name="connsiteY47" fmla="*/ 554604 h 610064"/>
                    <a:gd name="connsiteX48" fmla="*/ 47538 w 1049786"/>
                    <a:gd name="connsiteY48" fmla="*/ 610064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2" y="411991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5" y="451606"/>
                      </a:cubicBezTo>
                      <a:cubicBezTo>
                        <a:pt x="360493" y="439722"/>
                        <a:pt x="376338" y="423876"/>
                        <a:pt x="388223" y="411991"/>
                      </a:cubicBezTo>
                      <a:cubicBezTo>
                        <a:pt x="400107" y="396146"/>
                        <a:pt x="404069" y="384261"/>
                        <a:pt x="408030" y="368415"/>
                      </a:cubicBezTo>
                      <a:cubicBezTo>
                        <a:pt x="408030" y="352569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2" y="150535"/>
                      </a:cubicBezTo>
                      <a:cubicBezTo>
                        <a:pt x="419914" y="134689"/>
                        <a:pt x="427838" y="118844"/>
                        <a:pt x="443683" y="102998"/>
                      </a:cubicBezTo>
                      <a:cubicBezTo>
                        <a:pt x="459529" y="87152"/>
                        <a:pt x="479336" y="75267"/>
                        <a:pt x="503105" y="59422"/>
                      </a:cubicBezTo>
                      <a:cubicBezTo>
                        <a:pt x="566489" y="23769"/>
                        <a:pt x="629872" y="7923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9"/>
                      </a:cubicBezTo>
                      <a:lnTo>
                        <a:pt x="998288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3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8" y="146574"/>
                        <a:pt x="1026018" y="154497"/>
                      </a:cubicBezTo>
                      <a:cubicBezTo>
                        <a:pt x="1029979" y="166381"/>
                        <a:pt x="1029979" y="178266"/>
                        <a:pt x="1026018" y="190150"/>
                      </a:cubicBezTo>
                      <a:cubicBezTo>
                        <a:pt x="1022056" y="202034"/>
                        <a:pt x="1018095" y="213918"/>
                        <a:pt x="1010172" y="221842"/>
                      </a:cubicBezTo>
                      <a:cubicBezTo>
                        <a:pt x="1002249" y="229764"/>
                        <a:pt x="994326" y="241649"/>
                        <a:pt x="982442" y="253533"/>
                      </a:cubicBezTo>
                      <a:cubicBezTo>
                        <a:pt x="970557" y="265418"/>
                        <a:pt x="958673" y="273340"/>
                        <a:pt x="946788" y="281263"/>
                      </a:cubicBezTo>
                      <a:cubicBezTo>
                        <a:pt x="934904" y="289186"/>
                        <a:pt x="923020" y="297109"/>
                        <a:pt x="907174" y="305032"/>
                      </a:cubicBezTo>
                      <a:lnTo>
                        <a:pt x="736831" y="229764"/>
                      </a:lnTo>
                      <a:cubicBezTo>
                        <a:pt x="748716" y="221842"/>
                        <a:pt x="760600" y="213918"/>
                        <a:pt x="768523" y="209957"/>
                      </a:cubicBezTo>
                      <a:cubicBezTo>
                        <a:pt x="776446" y="205996"/>
                        <a:pt x="784369" y="198073"/>
                        <a:pt x="792292" y="194111"/>
                      </a:cubicBezTo>
                      <a:cubicBezTo>
                        <a:pt x="800215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2"/>
                        <a:pt x="820022" y="162420"/>
                      </a:cubicBezTo>
                      <a:cubicBezTo>
                        <a:pt x="820022" y="158458"/>
                        <a:pt x="820022" y="150535"/>
                        <a:pt x="816060" y="146574"/>
                      </a:cubicBezTo>
                      <a:cubicBezTo>
                        <a:pt x="812099" y="142612"/>
                        <a:pt x="808137" y="138651"/>
                        <a:pt x="800215" y="134689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89"/>
                        <a:pt x="689294" y="142612"/>
                      </a:cubicBezTo>
                      <a:cubicBezTo>
                        <a:pt x="673448" y="150535"/>
                        <a:pt x="661564" y="158458"/>
                        <a:pt x="653641" y="170342"/>
                      </a:cubicBezTo>
                      <a:cubicBezTo>
                        <a:pt x="645718" y="178266"/>
                        <a:pt x="637795" y="190150"/>
                        <a:pt x="637795" y="202034"/>
                      </a:cubicBezTo>
                      <a:cubicBezTo>
                        <a:pt x="629872" y="213918"/>
                        <a:pt x="629872" y="225803"/>
                        <a:pt x="629872" y="229764"/>
                      </a:cubicBezTo>
                      <a:cubicBezTo>
                        <a:pt x="629872" y="237687"/>
                        <a:pt x="629872" y="245610"/>
                        <a:pt x="629872" y="261456"/>
                      </a:cubicBezTo>
                      <a:lnTo>
                        <a:pt x="637795" y="336724"/>
                      </a:lnTo>
                      <a:cubicBezTo>
                        <a:pt x="637795" y="356531"/>
                        <a:pt x="637795" y="376338"/>
                        <a:pt x="637795" y="392184"/>
                      </a:cubicBezTo>
                      <a:cubicBezTo>
                        <a:pt x="637795" y="408030"/>
                        <a:pt x="629872" y="427837"/>
                        <a:pt x="625910" y="443683"/>
                      </a:cubicBezTo>
                      <a:cubicBezTo>
                        <a:pt x="617987" y="463490"/>
                        <a:pt x="606103" y="479336"/>
                        <a:pt x="590257" y="495182"/>
                      </a:cubicBezTo>
                      <a:cubicBezTo>
                        <a:pt x="574411" y="511028"/>
                        <a:pt x="550643" y="526874"/>
                        <a:pt x="522913" y="542720"/>
                      </a:cubicBezTo>
                      <a:cubicBezTo>
                        <a:pt x="471414" y="574411"/>
                        <a:pt x="408030" y="590257"/>
                        <a:pt x="336724" y="594219"/>
                      </a:cubicBezTo>
                      <a:cubicBezTo>
                        <a:pt x="265418" y="598180"/>
                        <a:pt x="202034" y="582334"/>
                        <a:pt x="142612" y="554604"/>
                      </a:cubicBezTo>
                      <a:lnTo>
                        <a:pt x="47538" y="610064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5" name="Graphic 3">
              <a:extLst>
                <a:ext uri="{FF2B5EF4-FFF2-40B4-BE49-F238E27FC236}">
                  <a16:creationId xmlns:a16="http://schemas.microsoft.com/office/drawing/2014/main" id="{74565C2D-DD9E-4F44-8DCC-FA2A7601C038}"/>
                </a:ext>
              </a:extLst>
            </p:cNvPr>
            <p:cNvGrpSpPr/>
            <p:nvPr/>
          </p:nvGrpSpPr>
          <p:grpSpPr>
            <a:xfrm flipH="1">
              <a:off x="4094760" y="6391310"/>
              <a:ext cx="2243435" cy="1888741"/>
              <a:chOff x="7025448" y="6809583"/>
              <a:chExt cx="3256970" cy="2742033"/>
            </a:xfrm>
            <a:solidFill>
              <a:srgbClr val="000000"/>
            </a:solidFill>
          </p:grpSpPr>
          <p:grpSp>
            <p:nvGrpSpPr>
              <p:cNvPr id="295" name="Graphic 3">
                <a:extLst>
                  <a:ext uri="{FF2B5EF4-FFF2-40B4-BE49-F238E27FC236}">
                    <a16:creationId xmlns:a16="http://schemas.microsoft.com/office/drawing/2014/main" id="{1B5000E8-405D-4726-8B7F-55C0E2F62787}"/>
                  </a:ext>
                </a:extLst>
              </p:cNvPr>
              <p:cNvGrpSpPr/>
              <p:nvPr/>
            </p:nvGrpSpPr>
            <p:grpSpPr>
              <a:xfrm>
                <a:off x="7239366" y="7551080"/>
                <a:ext cx="3043052" cy="2000536"/>
                <a:chOff x="7239366" y="7551080"/>
                <a:chExt cx="3043052" cy="2000536"/>
              </a:xfrm>
              <a:solidFill>
                <a:srgbClr val="000000"/>
              </a:solidFill>
            </p:grpSpPr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C9DDCF8E-0F75-4C88-8BC4-45ECCF4DBCBB}"/>
                    </a:ext>
                  </a:extLst>
                </p:cNvPr>
                <p:cNvSpPr/>
                <p:nvPr/>
              </p:nvSpPr>
              <p:spPr>
                <a:xfrm>
                  <a:off x="7239366" y="7800652"/>
                  <a:ext cx="3042399" cy="1750964"/>
                </a:xfrm>
                <a:custGeom>
                  <a:avLst/>
                  <a:gdLst>
                    <a:gd name="connsiteX0" fmla="*/ 3042400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4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1 h 1750964"/>
                    <a:gd name="connsiteX9" fmla="*/ 2590794 w 3042399"/>
                    <a:gd name="connsiteY9" fmla="*/ 1495451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400" y="627891"/>
                      </a:moveTo>
                      <a:lnTo>
                        <a:pt x="2979016" y="627891"/>
                      </a:lnTo>
                      <a:cubicBezTo>
                        <a:pt x="2911671" y="493202"/>
                        <a:pt x="2780943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90" y="489240"/>
                        <a:pt x="63384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1"/>
                      </a:cubicBezTo>
                      <a:cubicBezTo>
                        <a:pt x="1037902" y="1836136"/>
                        <a:pt x="1996575" y="1836136"/>
                        <a:pt x="2590794" y="1495451"/>
                      </a:cubicBezTo>
                      <a:cubicBezTo>
                        <a:pt x="2887903" y="1325108"/>
                        <a:pt x="3034477" y="1099305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CDC1CD0A-8D6E-4FE6-AFD9-5C16095A35FF}"/>
                    </a:ext>
                  </a:extLst>
                </p:cNvPr>
                <p:cNvSpPr/>
                <p:nvPr/>
              </p:nvSpPr>
              <p:spPr>
                <a:xfrm>
                  <a:off x="7243328" y="7822440"/>
                  <a:ext cx="1192398" cy="1707388"/>
                </a:xfrm>
                <a:custGeom>
                  <a:avLst/>
                  <a:gdLst>
                    <a:gd name="connsiteX0" fmla="*/ 1192398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3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8" y="0"/>
                      </a:moveTo>
                      <a:cubicBezTo>
                        <a:pt x="919058" y="35653"/>
                        <a:pt x="661563" y="114883"/>
                        <a:pt x="447645" y="233726"/>
                      </a:cubicBezTo>
                      <a:cubicBezTo>
                        <a:pt x="261456" y="340686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20"/>
                        <a:pt x="443683" y="1473663"/>
                      </a:cubicBezTo>
                      <a:cubicBezTo>
                        <a:pt x="657602" y="1596468"/>
                        <a:pt x="915096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43" name="Freeform: Shape 342">
                  <a:extLst>
                    <a:ext uri="{FF2B5EF4-FFF2-40B4-BE49-F238E27FC236}">
                      <a16:creationId xmlns:a16="http://schemas.microsoft.com/office/drawing/2014/main" id="{61C318C1-8075-4F16-ABBB-E4444FF096B2}"/>
                    </a:ext>
                  </a:extLst>
                </p:cNvPr>
                <p:cNvSpPr/>
                <p:nvPr/>
              </p:nvSpPr>
              <p:spPr>
                <a:xfrm>
                  <a:off x="9838083" y="8103704"/>
                  <a:ext cx="443683" cy="1188437"/>
                </a:xfrm>
                <a:custGeom>
                  <a:avLst/>
                  <a:gdLst>
                    <a:gd name="connsiteX0" fmla="*/ 3961 w 443683"/>
                    <a:gd name="connsiteY0" fmla="*/ 1188437 h 1188437"/>
                    <a:gd name="connsiteX1" fmla="*/ 443683 w 443683"/>
                    <a:gd name="connsiteY1" fmla="*/ 570450 h 1188437"/>
                    <a:gd name="connsiteX2" fmla="*/ 443683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7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1" y="1188437"/>
                      </a:moveTo>
                      <a:cubicBezTo>
                        <a:pt x="297109" y="1018094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7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344" name="Graphic 3">
                  <a:extLst>
                    <a:ext uri="{FF2B5EF4-FFF2-40B4-BE49-F238E27FC236}">
                      <a16:creationId xmlns:a16="http://schemas.microsoft.com/office/drawing/2014/main" id="{C2812AE1-2928-422C-A840-FCC6B7114461}"/>
                    </a:ext>
                  </a:extLst>
                </p:cNvPr>
                <p:cNvGrpSpPr/>
                <p:nvPr/>
              </p:nvGrpSpPr>
              <p:grpSpPr>
                <a:xfrm>
                  <a:off x="7286904" y="7877901"/>
                  <a:ext cx="2915632" cy="1671734"/>
                  <a:chOff x="7286904" y="7877901"/>
                  <a:chExt cx="2915632" cy="1671734"/>
                </a:xfrm>
                <a:solidFill>
                  <a:srgbClr val="E8A200"/>
                </a:solidFill>
              </p:grpSpPr>
              <p:sp>
                <p:nvSpPr>
                  <p:cNvPr id="352" name="Freeform: Shape 351">
                    <a:extLst>
                      <a:ext uri="{FF2B5EF4-FFF2-40B4-BE49-F238E27FC236}">
                        <a16:creationId xmlns:a16="http://schemas.microsoft.com/office/drawing/2014/main" id="{AECE3E3D-3E9E-485E-9AF3-86C740E071CA}"/>
                      </a:ext>
                    </a:extLst>
                  </p:cNvPr>
                  <p:cNvSpPr/>
                  <p:nvPr/>
                </p:nvSpPr>
                <p:spPr>
                  <a:xfrm>
                    <a:off x="10135192" y="8305738"/>
                    <a:ext cx="67344" cy="744753"/>
                  </a:xfrm>
                  <a:custGeom>
                    <a:avLst/>
                    <a:gdLst>
                      <a:gd name="connsiteX0" fmla="*/ 67345 w 67344"/>
                      <a:gd name="connsiteY0" fmla="*/ 95075 h 744753"/>
                      <a:gd name="connsiteX1" fmla="*/ 0 w 67344"/>
                      <a:gd name="connsiteY1" fmla="*/ 0 h 744753"/>
                      <a:gd name="connsiteX2" fmla="*/ 0 w 67344"/>
                      <a:gd name="connsiteY2" fmla="*/ 744754 h 744753"/>
                      <a:gd name="connsiteX3" fmla="*/ 67345 w 67344"/>
                      <a:gd name="connsiteY3" fmla="*/ 649679 h 744753"/>
                      <a:gd name="connsiteX4" fmla="*/ 67345 w 67344"/>
                      <a:gd name="connsiteY4" fmla="*/ 95075 h 744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3">
                        <a:moveTo>
                          <a:pt x="67345" y="95075"/>
                        </a:moveTo>
                        <a:cubicBezTo>
                          <a:pt x="47537" y="63383"/>
                          <a:pt x="27730" y="31691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8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3" name="Freeform: Shape 352">
                    <a:extLst>
                      <a:ext uri="{FF2B5EF4-FFF2-40B4-BE49-F238E27FC236}">
                        <a16:creationId xmlns:a16="http://schemas.microsoft.com/office/drawing/2014/main" id="{CF2A0DA9-98D6-46ED-B4C6-9C75B28C752C}"/>
                      </a:ext>
                    </a:extLst>
                  </p:cNvPr>
                  <p:cNvSpPr/>
                  <p:nvPr/>
                </p:nvSpPr>
                <p:spPr>
                  <a:xfrm>
                    <a:off x="7477054" y="7877901"/>
                    <a:ext cx="2551179" cy="1671734"/>
                  </a:xfrm>
                  <a:custGeom>
                    <a:avLst/>
                    <a:gdLst>
                      <a:gd name="connsiteX0" fmla="*/ 213919 w 2551179"/>
                      <a:gd name="connsiteY0" fmla="*/ 178266 h 1671734"/>
                      <a:gd name="connsiteX1" fmla="*/ 0 w 2551179"/>
                      <a:gd name="connsiteY1" fmla="*/ 332762 h 1671734"/>
                      <a:gd name="connsiteX2" fmla="*/ 0 w 2551179"/>
                      <a:gd name="connsiteY2" fmla="*/ 1263705 h 1671734"/>
                      <a:gd name="connsiteX3" fmla="*/ 67345 w 2551179"/>
                      <a:gd name="connsiteY3" fmla="*/ 1319166 h 1671734"/>
                      <a:gd name="connsiteX4" fmla="*/ 67345 w 2551179"/>
                      <a:gd name="connsiteY4" fmla="*/ 308994 h 1671734"/>
                      <a:gd name="connsiteX5" fmla="*/ 190150 w 2551179"/>
                      <a:gd name="connsiteY5" fmla="*/ 308994 h 1671734"/>
                      <a:gd name="connsiteX6" fmla="*/ 190150 w 2551179"/>
                      <a:gd name="connsiteY6" fmla="*/ 1402356 h 1671734"/>
                      <a:gd name="connsiteX7" fmla="*/ 213919 w 2551179"/>
                      <a:gd name="connsiteY7" fmla="*/ 1414240 h 1671734"/>
                      <a:gd name="connsiteX8" fmla="*/ 257495 w 2551179"/>
                      <a:gd name="connsiteY8" fmla="*/ 1438009 h 1671734"/>
                      <a:gd name="connsiteX9" fmla="*/ 257495 w 2551179"/>
                      <a:gd name="connsiteY9" fmla="*/ 305032 h 1671734"/>
                      <a:gd name="connsiteX10" fmla="*/ 380300 w 2551179"/>
                      <a:gd name="connsiteY10" fmla="*/ 305032 h 1671734"/>
                      <a:gd name="connsiteX11" fmla="*/ 380300 w 2551179"/>
                      <a:gd name="connsiteY11" fmla="*/ 1497431 h 1671734"/>
                      <a:gd name="connsiteX12" fmla="*/ 447645 w 2551179"/>
                      <a:gd name="connsiteY12" fmla="*/ 1525161 h 1671734"/>
                      <a:gd name="connsiteX13" fmla="*/ 447645 w 2551179"/>
                      <a:gd name="connsiteY13" fmla="*/ 308994 h 1671734"/>
                      <a:gd name="connsiteX14" fmla="*/ 570450 w 2551179"/>
                      <a:gd name="connsiteY14" fmla="*/ 308994 h 1671734"/>
                      <a:gd name="connsiteX15" fmla="*/ 570450 w 2551179"/>
                      <a:gd name="connsiteY15" fmla="*/ 1572699 h 1671734"/>
                      <a:gd name="connsiteX16" fmla="*/ 637795 w 2551179"/>
                      <a:gd name="connsiteY16" fmla="*/ 1592506 h 1671734"/>
                      <a:gd name="connsiteX17" fmla="*/ 637795 w 2551179"/>
                      <a:gd name="connsiteY17" fmla="*/ 312955 h 1671734"/>
                      <a:gd name="connsiteX18" fmla="*/ 760600 w 2551179"/>
                      <a:gd name="connsiteY18" fmla="*/ 312955 h 1671734"/>
                      <a:gd name="connsiteX19" fmla="*/ 760600 w 2551179"/>
                      <a:gd name="connsiteY19" fmla="*/ 1624198 h 1671734"/>
                      <a:gd name="connsiteX20" fmla="*/ 827945 w 2551179"/>
                      <a:gd name="connsiteY20" fmla="*/ 1636082 h 1671734"/>
                      <a:gd name="connsiteX21" fmla="*/ 827945 w 2551179"/>
                      <a:gd name="connsiteY21" fmla="*/ 312955 h 1671734"/>
                      <a:gd name="connsiteX22" fmla="*/ 950750 w 2551179"/>
                      <a:gd name="connsiteY22" fmla="*/ 312955 h 1671734"/>
                      <a:gd name="connsiteX23" fmla="*/ 950750 w 2551179"/>
                      <a:gd name="connsiteY23" fmla="*/ 1651928 h 1671734"/>
                      <a:gd name="connsiteX24" fmla="*/ 1018095 w 2551179"/>
                      <a:gd name="connsiteY24" fmla="*/ 1659851 h 1671734"/>
                      <a:gd name="connsiteX25" fmla="*/ 1018095 w 2551179"/>
                      <a:gd name="connsiteY25" fmla="*/ 308994 h 1671734"/>
                      <a:gd name="connsiteX26" fmla="*/ 1140900 w 2551179"/>
                      <a:gd name="connsiteY26" fmla="*/ 308994 h 1671734"/>
                      <a:gd name="connsiteX27" fmla="*/ 1140900 w 2551179"/>
                      <a:gd name="connsiteY27" fmla="*/ 1667773 h 1671734"/>
                      <a:gd name="connsiteX28" fmla="*/ 1208245 w 2551179"/>
                      <a:gd name="connsiteY28" fmla="*/ 1671735 h 1671734"/>
                      <a:gd name="connsiteX29" fmla="*/ 1208245 w 2551179"/>
                      <a:gd name="connsiteY29" fmla="*/ 308994 h 1671734"/>
                      <a:gd name="connsiteX30" fmla="*/ 1331050 w 2551179"/>
                      <a:gd name="connsiteY30" fmla="*/ 308994 h 1671734"/>
                      <a:gd name="connsiteX31" fmla="*/ 1331050 w 2551179"/>
                      <a:gd name="connsiteY31" fmla="*/ 1671735 h 1671734"/>
                      <a:gd name="connsiteX32" fmla="*/ 1398395 w 2551179"/>
                      <a:gd name="connsiteY32" fmla="*/ 1671735 h 1671734"/>
                      <a:gd name="connsiteX33" fmla="*/ 1398395 w 2551179"/>
                      <a:gd name="connsiteY33" fmla="*/ 308994 h 1671734"/>
                      <a:gd name="connsiteX34" fmla="*/ 1521200 w 2551179"/>
                      <a:gd name="connsiteY34" fmla="*/ 308994 h 1671734"/>
                      <a:gd name="connsiteX35" fmla="*/ 1521200 w 2551179"/>
                      <a:gd name="connsiteY35" fmla="*/ 1663812 h 1671734"/>
                      <a:gd name="connsiteX36" fmla="*/ 1588545 w 2551179"/>
                      <a:gd name="connsiteY36" fmla="*/ 1655889 h 1671734"/>
                      <a:gd name="connsiteX37" fmla="*/ 1588545 w 2551179"/>
                      <a:gd name="connsiteY37" fmla="*/ 308994 h 1671734"/>
                      <a:gd name="connsiteX38" fmla="*/ 1711350 w 2551179"/>
                      <a:gd name="connsiteY38" fmla="*/ 308994 h 1671734"/>
                      <a:gd name="connsiteX39" fmla="*/ 1711350 w 2551179"/>
                      <a:gd name="connsiteY39" fmla="*/ 1640043 h 1671734"/>
                      <a:gd name="connsiteX40" fmla="*/ 1778695 w 2551179"/>
                      <a:gd name="connsiteY40" fmla="*/ 1628159 h 1671734"/>
                      <a:gd name="connsiteX41" fmla="*/ 1778695 w 2551179"/>
                      <a:gd name="connsiteY41" fmla="*/ 312955 h 1671734"/>
                      <a:gd name="connsiteX42" fmla="*/ 1901500 w 2551179"/>
                      <a:gd name="connsiteY42" fmla="*/ 312955 h 1671734"/>
                      <a:gd name="connsiteX43" fmla="*/ 1901500 w 2551179"/>
                      <a:gd name="connsiteY43" fmla="*/ 1600429 h 1671734"/>
                      <a:gd name="connsiteX44" fmla="*/ 1968844 w 2551179"/>
                      <a:gd name="connsiteY44" fmla="*/ 1580621 h 1671734"/>
                      <a:gd name="connsiteX45" fmla="*/ 1968844 w 2551179"/>
                      <a:gd name="connsiteY45" fmla="*/ 308994 h 1671734"/>
                      <a:gd name="connsiteX46" fmla="*/ 2091650 w 2551179"/>
                      <a:gd name="connsiteY46" fmla="*/ 308994 h 1671734"/>
                      <a:gd name="connsiteX47" fmla="*/ 2091650 w 2551179"/>
                      <a:gd name="connsiteY47" fmla="*/ 1541007 h 1671734"/>
                      <a:gd name="connsiteX48" fmla="*/ 2158995 w 2551179"/>
                      <a:gd name="connsiteY48" fmla="*/ 1517238 h 1671734"/>
                      <a:gd name="connsiteX49" fmla="*/ 2158995 w 2551179"/>
                      <a:gd name="connsiteY49" fmla="*/ 312955 h 1671734"/>
                      <a:gd name="connsiteX50" fmla="*/ 2281800 w 2551179"/>
                      <a:gd name="connsiteY50" fmla="*/ 312955 h 1671734"/>
                      <a:gd name="connsiteX51" fmla="*/ 2281800 w 2551179"/>
                      <a:gd name="connsiteY51" fmla="*/ 1461778 h 1671734"/>
                      <a:gd name="connsiteX52" fmla="*/ 2349145 w 2551179"/>
                      <a:gd name="connsiteY52" fmla="*/ 1426125 h 1671734"/>
                      <a:gd name="connsiteX53" fmla="*/ 2349145 w 2551179"/>
                      <a:gd name="connsiteY53" fmla="*/ 312955 h 1671734"/>
                      <a:gd name="connsiteX54" fmla="*/ 2471950 w 2551179"/>
                      <a:gd name="connsiteY54" fmla="*/ 312955 h 1671734"/>
                      <a:gd name="connsiteX55" fmla="*/ 2471950 w 2551179"/>
                      <a:gd name="connsiteY55" fmla="*/ 1350857 h 1671734"/>
                      <a:gd name="connsiteX56" fmla="*/ 2539295 w 2551179"/>
                      <a:gd name="connsiteY56" fmla="*/ 1299358 h 1671734"/>
                      <a:gd name="connsiteX57" fmla="*/ 2539295 w 2551179"/>
                      <a:gd name="connsiteY57" fmla="*/ 312955 h 1671734"/>
                      <a:gd name="connsiteX58" fmla="*/ 2551179 w 2551179"/>
                      <a:gd name="connsiteY58" fmla="*/ 312955 h 1671734"/>
                      <a:gd name="connsiteX59" fmla="*/ 2364990 w 2551179"/>
                      <a:gd name="connsiteY59" fmla="*/ 182227 h 1671734"/>
                      <a:gd name="connsiteX60" fmla="*/ 1897539 w 2551179"/>
                      <a:gd name="connsiteY60" fmla="*/ 0 h 1671734"/>
                      <a:gd name="connsiteX61" fmla="*/ 681371 w 2551179"/>
                      <a:gd name="connsiteY61" fmla="*/ 0 h 1671734"/>
                      <a:gd name="connsiteX62" fmla="*/ 213919 w 2551179"/>
                      <a:gd name="connsiteY62" fmla="*/ 178266 h 1671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9" h="1671734">
                        <a:moveTo>
                          <a:pt x="213919" y="178266"/>
                        </a:moveTo>
                        <a:cubicBezTo>
                          <a:pt x="130728" y="225803"/>
                          <a:pt x="59422" y="277302"/>
                          <a:pt x="0" y="332762"/>
                        </a:cubicBezTo>
                        <a:lnTo>
                          <a:pt x="0" y="1263705"/>
                        </a:lnTo>
                        <a:cubicBezTo>
                          <a:pt x="19807" y="1283512"/>
                          <a:pt x="43576" y="1299358"/>
                          <a:pt x="67345" y="1319166"/>
                        </a:cubicBezTo>
                        <a:lnTo>
                          <a:pt x="67345" y="308994"/>
                        </a:lnTo>
                        <a:lnTo>
                          <a:pt x="190150" y="308994"/>
                        </a:lnTo>
                        <a:lnTo>
                          <a:pt x="190150" y="1402356"/>
                        </a:lnTo>
                        <a:cubicBezTo>
                          <a:pt x="198073" y="1406317"/>
                          <a:pt x="205996" y="1410279"/>
                          <a:pt x="213919" y="1414240"/>
                        </a:cubicBezTo>
                        <a:cubicBezTo>
                          <a:pt x="229765" y="1422163"/>
                          <a:pt x="241649" y="1430086"/>
                          <a:pt x="257495" y="1438009"/>
                        </a:cubicBezTo>
                        <a:lnTo>
                          <a:pt x="257495" y="305032"/>
                        </a:lnTo>
                        <a:lnTo>
                          <a:pt x="380300" y="305032"/>
                        </a:lnTo>
                        <a:lnTo>
                          <a:pt x="380300" y="1497431"/>
                        </a:lnTo>
                        <a:cubicBezTo>
                          <a:pt x="400107" y="1505354"/>
                          <a:pt x="423876" y="1517238"/>
                          <a:pt x="447645" y="1525161"/>
                        </a:cubicBezTo>
                        <a:lnTo>
                          <a:pt x="447645" y="308994"/>
                        </a:lnTo>
                        <a:lnTo>
                          <a:pt x="570450" y="308994"/>
                        </a:lnTo>
                        <a:lnTo>
                          <a:pt x="570450" y="1572699"/>
                        </a:lnTo>
                        <a:cubicBezTo>
                          <a:pt x="590258" y="1580621"/>
                          <a:pt x="614026" y="1584583"/>
                          <a:pt x="637795" y="1592506"/>
                        </a:cubicBezTo>
                        <a:lnTo>
                          <a:pt x="637795" y="312955"/>
                        </a:lnTo>
                        <a:lnTo>
                          <a:pt x="760600" y="312955"/>
                        </a:lnTo>
                        <a:lnTo>
                          <a:pt x="760600" y="1624198"/>
                        </a:lnTo>
                        <a:cubicBezTo>
                          <a:pt x="784369" y="1628159"/>
                          <a:pt x="804176" y="1632120"/>
                          <a:pt x="827945" y="1636082"/>
                        </a:cubicBezTo>
                        <a:lnTo>
                          <a:pt x="827945" y="312955"/>
                        </a:lnTo>
                        <a:lnTo>
                          <a:pt x="950750" y="312955"/>
                        </a:lnTo>
                        <a:lnTo>
                          <a:pt x="950750" y="1651928"/>
                        </a:lnTo>
                        <a:cubicBezTo>
                          <a:pt x="974519" y="1655889"/>
                          <a:pt x="994326" y="1655889"/>
                          <a:pt x="1018095" y="1659851"/>
                        </a:cubicBezTo>
                        <a:lnTo>
                          <a:pt x="1018095" y="308994"/>
                        </a:lnTo>
                        <a:lnTo>
                          <a:pt x="1140900" y="308994"/>
                        </a:lnTo>
                        <a:lnTo>
                          <a:pt x="1140900" y="1667773"/>
                        </a:lnTo>
                        <a:cubicBezTo>
                          <a:pt x="1164669" y="1667773"/>
                          <a:pt x="1184476" y="1671735"/>
                          <a:pt x="1208245" y="1671735"/>
                        </a:cubicBezTo>
                        <a:lnTo>
                          <a:pt x="1208245" y="308994"/>
                        </a:lnTo>
                        <a:lnTo>
                          <a:pt x="1331050" y="308994"/>
                        </a:lnTo>
                        <a:lnTo>
                          <a:pt x="1331050" y="1671735"/>
                        </a:lnTo>
                        <a:cubicBezTo>
                          <a:pt x="1354818" y="1671735"/>
                          <a:pt x="1374626" y="1671735"/>
                          <a:pt x="1398395" y="1671735"/>
                        </a:cubicBezTo>
                        <a:lnTo>
                          <a:pt x="1398395" y="308994"/>
                        </a:lnTo>
                        <a:lnTo>
                          <a:pt x="1521200" y="308994"/>
                        </a:lnTo>
                        <a:lnTo>
                          <a:pt x="1521200" y="1663812"/>
                        </a:lnTo>
                        <a:cubicBezTo>
                          <a:pt x="1544969" y="1659851"/>
                          <a:pt x="1564776" y="1659851"/>
                          <a:pt x="1588545" y="1655889"/>
                        </a:cubicBezTo>
                        <a:lnTo>
                          <a:pt x="1588545" y="308994"/>
                        </a:lnTo>
                        <a:lnTo>
                          <a:pt x="1711350" y="308994"/>
                        </a:lnTo>
                        <a:lnTo>
                          <a:pt x="1711350" y="1640043"/>
                        </a:lnTo>
                        <a:cubicBezTo>
                          <a:pt x="1735119" y="1636082"/>
                          <a:pt x="1754926" y="1632120"/>
                          <a:pt x="1778695" y="1628159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9" y="1596468"/>
                          <a:pt x="1945076" y="1588544"/>
                          <a:pt x="1968844" y="1580621"/>
                        </a:cubicBezTo>
                        <a:lnTo>
                          <a:pt x="1968844" y="308994"/>
                        </a:lnTo>
                        <a:lnTo>
                          <a:pt x="2091650" y="308994"/>
                        </a:lnTo>
                        <a:lnTo>
                          <a:pt x="2091650" y="1541007"/>
                        </a:lnTo>
                        <a:cubicBezTo>
                          <a:pt x="2115419" y="1533084"/>
                          <a:pt x="2135226" y="1525161"/>
                          <a:pt x="2158995" y="1517238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8" y="1449893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5" y="1299358"/>
                        </a:cubicBezTo>
                        <a:lnTo>
                          <a:pt x="2539295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1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9" y="0"/>
                        </a:cubicBezTo>
                        <a:lnTo>
                          <a:pt x="681371" y="0"/>
                        </a:lnTo>
                        <a:cubicBezTo>
                          <a:pt x="511028" y="39615"/>
                          <a:pt x="352570" y="99036"/>
                          <a:pt x="213919" y="178266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4" name="Freeform: Shape 353">
                    <a:extLst>
                      <a:ext uri="{FF2B5EF4-FFF2-40B4-BE49-F238E27FC236}">
                        <a16:creationId xmlns:a16="http://schemas.microsoft.com/office/drawing/2014/main" id="{540F1F2F-FE7B-41C8-9F54-A47FDB3295F1}"/>
                      </a:ext>
                    </a:extLst>
                  </p:cNvPr>
                  <p:cNvSpPr/>
                  <p:nvPr/>
                </p:nvSpPr>
                <p:spPr>
                  <a:xfrm>
                    <a:off x="7286904" y="8353276"/>
                    <a:ext cx="67344" cy="649678"/>
                  </a:xfrm>
                  <a:custGeom>
                    <a:avLst/>
                    <a:gdLst>
                      <a:gd name="connsiteX0" fmla="*/ 67345 w 67344"/>
                      <a:gd name="connsiteY0" fmla="*/ 0 h 649678"/>
                      <a:gd name="connsiteX1" fmla="*/ 19807 w 67344"/>
                      <a:gd name="connsiteY1" fmla="*/ 75267 h 649678"/>
                      <a:gd name="connsiteX2" fmla="*/ 0 w 67344"/>
                      <a:gd name="connsiteY2" fmla="*/ 75267 h 649678"/>
                      <a:gd name="connsiteX3" fmla="*/ 0 w 67344"/>
                      <a:gd name="connsiteY3" fmla="*/ 530835 h 649678"/>
                      <a:gd name="connsiteX4" fmla="*/ 67345 w 67344"/>
                      <a:gd name="connsiteY4" fmla="*/ 649679 h 649678"/>
                      <a:gd name="connsiteX5" fmla="*/ 67345 w 67344"/>
                      <a:gd name="connsiteY5" fmla="*/ 0 h 649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8">
                        <a:moveTo>
                          <a:pt x="67345" y="0"/>
                        </a:moveTo>
                        <a:cubicBezTo>
                          <a:pt x="51499" y="23768"/>
                          <a:pt x="35653" y="51499"/>
                          <a:pt x="19807" y="75267"/>
                        </a:cubicBezTo>
                        <a:lnTo>
                          <a:pt x="0" y="75267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4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45" name="Freeform: Shape 344">
                  <a:extLst>
                    <a:ext uri="{FF2B5EF4-FFF2-40B4-BE49-F238E27FC236}">
                      <a16:creationId xmlns:a16="http://schemas.microsoft.com/office/drawing/2014/main" id="{7F2663EE-9A5A-47FF-8DEC-E03C7E02006F}"/>
                    </a:ext>
                  </a:extLst>
                </p:cNvPr>
                <p:cNvSpPr/>
                <p:nvPr/>
              </p:nvSpPr>
              <p:spPr>
                <a:xfrm>
                  <a:off x="7245308" y="7551080"/>
                  <a:ext cx="3035466" cy="1750964"/>
                </a:xfrm>
                <a:custGeom>
                  <a:avLst/>
                  <a:gdLst>
                    <a:gd name="connsiteX0" fmla="*/ 2592774 w 3035466"/>
                    <a:gd name="connsiteY0" fmla="*/ 1495451 h 1750964"/>
                    <a:gd name="connsiteX1" fmla="*/ 445664 w 3035466"/>
                    <a:gd name="connsiteY1" fmla="*/ 1495451 h 1750964"/>
                    <a:gd name="connsiteX2" fmla="*/ 445664 w 3035466"/>
                    <a:gd name="connsiteY2" fmla="*/ 255514 h 1750964"/>
                    <a:gd name="connsiteX3" fmla="*/ 2592774 w 3035466"/>
                    <a:gd name="connsiteY3" fmla="*/ 255514 h 1750964"/>
                    <a:gd name="connsiteX4" fmla="*/ 2592774 w 3035466"/>
                    <a:gd name="connsiteY4" fmla="*/ 149545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6" h="1750964">
                      <a:moveTo>
                        <a:pt x="2592774" y="1495451"/>
                      </a:moveTo>
                      <a:cubicBezTo>
                        <a:pt x="1998556" y="1836136"/>
                        <a:pt x="1039883" y="1836136"/>
                        <a:pt x="445664" y="1495451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6" y="-85171"/>
                        <a:pt x="2592774" y="255514"/>
                      </a:cubicBezTo>
                      <a:cubicBezTo>
                        <a:pt x="3183031" y="600161"/>
                        <a:pt x="3183031" y="1154765"/>
                        <a:pt x="2592774" y="1495451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46" name="Freeform: Shape 345">
                  <a:extLst>
                    <a:ext uri="{FF2B5EF4-FFF2-40B4-BE49-F238E27FC236}">
                      <a16:creationId xmlns:a16="http://schemas.microsoft.com/office/drawing/2014/main" id="{02CC4925-689B-4956-8063-CAB490A1E58E}"/>
                    </a:ext>
                  </a:extLst>
                </p:cNvPr>
                <p:cNvSpPr/>
                <p:nvPr/>
              </p:nvSpPr>
              <p:spPr>
                <a:xfrm>
                  <a:off x="7243181" y="7554337"/>
                  <a:ext cx="2301900" cy="1280961"/>
                </a:xfrm>
                <a:custGeom>
                  <a:avLst/>
                  <a:gdLst>
                    <a:gd name="connsiteX0" fmla="*/ 1858070 w 2301900"/>
                    <a:gd name="connsiteY0" fmla="*/ 1024742 h 1280961"/>
                    <a:gd name="connsiteX1" fmla="*/ 2202717 w 2301900"/>
                    <a:gd name="connsiteY1" fmla="*/ 93799 h 1280961"/>
                    <a:gd name="connsiteX2" fmla="*/ 443830 w 2301900"/>
                    <a:gd name="connsiteY2" fmla="*/ 256219 h 1280961"/>
                    <a:gd name="connsiteX3" fmla="*/ 99183 w 2301900"/>
                    <a:gd name="connsiteY3" fmla="*/ 1187162 h 1280961"/>
                    <a:gd name="connsiteX4" fmla="*/ 1858070 w 2301900"/>
                    <a:gd name="connsiteY4" fmla="*/ 1024742 h 1280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0961">
                      <a:moveTo>
                        <a:pt x="1858070" y="1024742"/>
                      </a:moveTo>
                      <a:cubicBezTo>
                        <a:pt x="2293831" y="771209"/>
                        <a:pt x="2408713" y="406754"/>
                        <a:pt x="2202717" y="93799"/>
                      </a:cubicBezTo>
                      <a:cubicBezTo>
                        <a:pt x="1632267" y="-72582"/>
                        <a:pt x="919205" y="-17122"/>
                        <a:pt x="443830" y="256219"/>
                      </a:cubicBezTo>
                      <a:cubicBezTo>
                        <a:pt x="8070" y="509752"/>
                        <a:pt x="-106813" y="874206"/>
                        <a:pt x="99183" y="1187162"/>
                      </a:cubicBezTo>
                      <a:cubicBezTo>
                        <a:pt x="669633" y="1353543"/>
                        <a:pt x="1382695" y="1298082"/>
                        <a:pt x="1858070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47" name="Freeform: Shape 346">
                  <a:extLst>
                    <a:ext uri="{FF2B5EF4-FFF2-40B4-BE49-F238E27FC236}">
                      <a16:creationId xmlns:a16="http://schemas.microsoft.com/office/drawing/2014/main" id="{42677939-462A-46F5-AD83-2DF2C7D04CDC}"/>
                    </a:ext>
                  </a:extLst>
                </p:cNvPr>
                <p:cNvSpPr/>
                <p:nvPr/>
              </p:nvSpPr>
              <p:spPr>
                <a:xfrm>
                  <a:off x="7246637" y="8448351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5"/>
                        <a:pt x="1038555" y="938865"/>
                        <a:pt x="444336" y="598180"/>
                      </a:cubicBezTo>
                      <a:cubicBezTo>
                        <a:pt x="159111" y="431799"/>
                        <a:pt x="8575" y="217880"/>
                        <a:pt x="653" y="0"/>
                      </a:cubicBezTo>
                      <a:cubicBezTo>
                        <a:pt x="-11232" y="229765"/>
                        <a:pt x="139304" y="463490"/>
                        <a:pt x="444336" y="641756"/>
                      </a:cubicBezTo>
                      <a:cubicBezTo>
                        <a:pt x="1038555" y="982442"/>
                        <a:pt x="1997227" y="982442"/>
                        <a:pt x="2591446" y="641756"/>
                      </a:cubicBezTo>
                      <a:cubicBezTo>
                        <a:pt x="2896478" y="463490"/>
                        <a:pt x="3047014" y="229765"/>
                        <a:pt x="3035129" y="0"/>
                      </a:cubicBezTo>
                      <a:cubicBezTo>
                        <a:pt x="3023245" y="217880"/>
                        <a:pt x="2876671" y="435760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C38C62E7-F56C-4241-A00B-D872595EE8C6}"/>
                    </a:ext>
                  </a:extLst>
                </p:cNvPr>
                <p:cNvSpPr/>
                <p:nvPr/>
              </p:nvSpPr>
              <p:spPr>
                <a:xfrm>
                  <a:off x="7685030" y="7807585"/>
                  <a:ext cx="2155032" cy="1241916"/>
                </a:xfrm>
                <a:custGeom>
                  <a:avLst/>
                  <a:gdLst>
                    <a:gd name="connsiteX0" fmla="*/ 1840097 w 2155032"/>
                    <a:gd name="connsiteY0" fmla="*/ 1060680 h 1241916"/>
                    <a:gd name="connsiteX1" fmla="*/ 314936 w 2155032"/>
                    <a:gd name="connsiteY1" fmla="*/ 1060680 h 1241916"/>
                    <a:gd name="connsiteX2" fmla="*/ 314936 w 2155032"/>
                    <a:gd name="connsiteY2" fmla="*/ 181237 h 1241916"/>
                    <a:gd name="connsiteX3" fmla="*/ 1840097 w 2155032"/>
                    <a:gd name="connsiteY3" fmla="*/ 181237 h 1241916"/>
                    <a:gd name="connsiteX4" fmla="*/ 1840097 w 2155032"/>
                    <a:gd name="connsiteY4" fmla="*/ 1060680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2" h="1241916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1"/>
                        <a:pt x="-104979" y="422885"/>
                        <a:pt x="314936" y="181237"/>
                      </a:cubicBezTo>
                      <a:cubicBezTo>
                        <a:pt x="734850" y="-60412"/>
                        <a:pt x="1416221" y="-60412"/>
                        <a:pt x="1840097" y="181237"/>
                      </a:cubicBezTo>
                      <a:cubicBezTo>
                        <a:pt x="2260012" y="422885"/>
                        <a:pt x="2260012" y="819031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FF02AF60-856B-47C3-B0EF-ACA8914FDA77}"/>
                    </a:ext>
                  </a:extLst>
                </p:cNvPr>
                <p:cNvSpPr/>
                <p:nvPr/>
              </p:nvSpPr>
              <p:spPr>
                <a:xfrm>
                  <a:off x="7685475" y="7807585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8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8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8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8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7"/>
                        <a:pt x="1536" y="648688"/>
                      </a:cubicBezTo>
                      <a:cubicBezTo>
                        <a:pt x="13420" y="498153"/>
                        <a:pt x="116418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29C0B196-4FEB-46DD-A694-DE3F44389DE1}"/>
                    </a:ext>
                  </a:extLst>
                </p:cNvPr>
                <p:cNvSpPr/>
                <p:nvPr/>
              </p:nvSpPr>
              <p:spPr>
                <a:xfrm>
                  <a:off x="8237653" y="8135396"/>
                  <a:ext cx="1053747" cy="645717"/>
                </a:xfrm>
                <a:custGeom>
                  <a:avLst/>
                  <a:gdLst>
                    <a:gd name="connsiteX0" fmla="*/ 1053748 w 1053747"/>
                    <a:gd name="connsiteY0" fmla="*/ 0 h 645717"/>
                    <a:gd name="connsiteX1" fmla="*/ 970557 w 1053747"/>
                    <a:gd name="connsiteY1" fmla="*/ 23768 h 645717"/>
                    <a:gd name="connsiteX2" fmla="*/ 994326 w 1053747"/>
                    <a:gd name="connsiteY2" fmla="*/ 31692 h 645717"/>
                    <a:gd name="connsiteX3" fmla="*/ 911135 w 1053747"/>
                    <a:gd name="connsiteY3" fmla="*/ 79229 h 645717"/>
                    <a:gd name="connsiteX4" fmla="*/ 705140 w 1053747"/>
                    <a:gd name="connsiteY4" fmla="*/ 31692 h 645717"/>
                    <a:gd name="connsiteX5" fmla="*/ 507067 w 1053747"/>
                    <a:gd name="connsiteY5" fmla="*/ 87152 h 645717"/>
                    <a:gd name="connsiteX6" fmla="*/ 447645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1 h 645717"/>
                    <a:gd name="connsiteX9" fmla="*/ 404069 w 1053747"/>
                    <a:gd name="connsiteY9" fmla="*/ 269379 h 645717"/>
                    <a:gd name="connsiteX10" fmla="*/ 411992 w 1053747"/>
                    <a:gd name="connsiteY10" fmla="*/ 344647 h 645717"/>
                    <a:gd name="connsiteX11" fmla="*/ 411992 w 1053747"/>
                    <a:gd name="connsiteY11" fmla="*/ 396146 h 645717"/>
                    <a:gd name="connsiteX12" fmla="*/ 392185 w 1053747"/>
                    <a:gd name="connsiteY12" fmla="*/ 439721 h 645717"/>
                    <a:gd name="connsiteX13" fmla="*/ 344647 w 1053747"/>
                    <a:gd name="connsiteY13" fmla="*/ 479336 h 645717"/>
                    <a:gd name="connsiteX14" fmla="*/ 241649 w 1053747"/>
                    <a:gd name="connsiteY14" fmla="*/ 487259 h 645717"/>
                    <a:gd name="connsiteX15" fmla="*/ 225804 w 1053747"/>
                    <a:gd name="connsiteY15" fmla="*/ 439721 h 645717"/>
                    <a:gd name="connsiteX16" fmla="*/ 316917 w 1053747"/>
                    <a:gd name="connsiteY16" fmla="*/ 364454 h 645717"/>
                    <a:gd name="connsiteX17" fmla="*/ 316917 w 1053747"/>
                    <a:gd name="connsiteY17" fmla="*/ 308994 h 645717"/>
                    <a:gd name="connsiteX18" fmla="*/ 245611 w 1053747"/>
                    <a:gd name="connsiteY18" fmla="*/ 336724 h 645717"/>
                    <a:gd name="connsiteX19" fmla="*/ 142613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4 h 645717"/>
                    <a:gd name="connsiteX22" fmla="*/ 7923 w 1053747"/>
                    <a:gd name="connsiteY22" fmla="*/ 447645 h 645717"/>
                    <a:gd name="connsiteX23" fmla="*/ 7923 w 1053747"/>
                    <a:gd name="connsiteY23" fmla="*/ 447645 h 645717"/>
                    <a:gd name="connsiteX24" fmla="*/ 95075 w 1053747"/>
                    <a:gd name="connsiteY24" fmla="*/ 562527 h 645717"/>
                    <a:gd name="connsiteX25" fmla="*/ 55461 w 1053747"/>
                    <a:gd name="connsiteY25" fmla="*/ 586296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7 h 645717"/>
                    <a:gd name="connsiteX28" fmla="*/ 47538 w 1053747"/>
                    <a:gd name="connsiteY28" fmla="*/ 645718 h 645717"/>
                    <a:gd name="connsiteX29" fmla="*/ 142613 w 1053747"/>
                    <a:gd name="connsiteY29" fmla="*/ 590257 h 645717"/>
                    <a:gd name="connsiteX30" fmla="*/ 336724 w 1053747"/>
                    <a:gd name="connsiteY30" fmla="*/ 629872 h 645717"/>
                    <a:gd name="connsiteX31" fmla="*/ 522913 w 1053747"/>
                    <a:gd name="connsiteY31" fmla="*/ 578372 h 645717"/>
                    <a:gd name="connsiteX32" fmla="*/ 590258 w 1053747"/>
                    <a:gd name="connsiteY32" fmla="*/ 530835 h 645717"/>
                    <a:gd name="connsiteX33" fmla="*/ 625910 w 1053747"/>
                    <a:gd name="connsiteY33" fmla="*/ 479336 h 645717"/>
                    <a:gd name="connsiteX34" fmla="*/ 637795 w 1053747"/>
                    <a:gd name="connsiteY34" fmla="*/ 427838 h 645717"/>
                    <a:gd name="connsiteX35" fmla="*/ 637795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3 w 1053747"/>
                    <a:gd name="connsiteY41" fmla="*/ 162419 h 645717"/>
                    <a:gd name="connsiteX42" fmla="*/ 796253 w 1053747"/>
                    <a:gd name="connsiteY42" fmla="*/ 170343 h 645717"/>
                    <a:gd name="connsiteX43" fmla="*/ 812099 w 1053747"/>
                    <a:gd name="connsiteY43" fmla="*/ 182227 h 645717"/>
                    <a:gd name="connsiteX44" fmla="*/ 816061 w 1053747"/>
                    <a:gd name="connsiteY44" fmla="*/ 190150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7 w 1053747"/>
                    <a:gd name="connsiteY48" fmla="*/ 312955 h 645717"/>
                    <a:gd name="connsiteX49" fmla="*/ 978481 w 1053747"/>
                    <a:gd name="connsiteY49" fmla="*/ 285225 h 645717"/>
                    <a:gd name="connsiteX50" fmla="*/ 1006211 w 1053747"/>
                    <a:gd name="connsiteY50" fmla="*/ 253533 h 645717"/>
                    <a:gd name="connsiteX51" fmla="*/ 1022056 w 1053747"/>
                    <a:gd name="connsiteY51" fmla="*/ 221841 h 645717"/>
                    <a:gd name="connsiteX52" fmla="*/ 1026018 w 1053747"/>
                    <a:gd name="connsiteY52" fmla="*/ 205996 h 645717"/>
                    <a:gd name="connsiteX53" fmla="*/ 1026018 w 1053747"/>
                    <a:gd name="connsiteY53" fmla="*/ 205996 h 645717"/>
                    <a:gd name="connsiteX54" fmla="*/ 1026018 w 1053747"/>
                    <a:gd name="connsiteY54" fmla="*/ 205996 h 645717"/>
                    <a:gd name="connsiteX55" fmla="*/ 1026018 w 1053747"/>
                    <a:gd name="connsiteY55" fmla="*/ 205996 h 645717"/>
                    <a:gd name="connsiteX56" fmla="*/ 1026018 w 1053747"/>
                    <a:gd name="connsiteY56" fmla="*/ 146574 h 645717"/>
                    <a:gd name="connsiteX57" fmla="*/ 1002249 w 1053747"/>
                    <a:gd name="connsiteY57" fmla="*/ 150536 h 645717"/>
                    <a:gd name="connsiteX58" fmla="*/ 1002249 w 1053747"/>
                    <a:gd name="connsiteY58" fmla="*/ 150536 h 645717"/>
                    <a:gd name="connsiteX59" fmla="*/ 954712 w 1053747"/>
                    <a:gd name="connsiteY59" fmla="*/ 110921 h 645717"/>
                    <a:gd name="connsiteX60" fmla="*/ 1045825 w 1053747"/>
                    <a:gd name="connsiteY60" fmla="*/ 59422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8" y="0"/>
                      </a:moveTo>
                      <a:lnTo>
                        <a:pt x="970557" y="23768"/>
                      </a:lnTo>
                      <a:lnTo>
                        <a:pt x="994326" y="31692"/>
                      </a:lnTo>
                      <a:lnTo>
                        <a:pt x="911135" y="79229"/>
                      </a:lnTo>
                      <a:cubicBezTo>
                        <a:pt x="843791" y="47537"/>
                        <a:pt x="776446" y="31692"/>
                        <a:pt x="705140" y="31692"/>
                      </a:cubicBezTo>
                      <a:cubicBezTo>
                        <a:pt x="633833" y="31692"/>
                        <a:pt x="566489" y="51499"/>
                        <a:pt x="507067" y="87152"/>
                      </a:cubicBezTo>
                      <a:cubicBezTo>
                        <a:pt x="483298" y="102998"/>
                        <a:pt x="463491" y="114882"/>
                        <a:pt x="447645" y="130728"/>
                      </a:cubicBezTo>
                      <a:cubicBezTo>
                        <a:pt x="431799" y="146574"/>
                        <a:pt x="419915" y="162419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1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2" y="344647"/>
                      </a:lnTo>
                      <a:cubicBezTo>
                        <a:pt x="415953" y="364454"/>
                        <a:pt x="415953" y="384261"/>
                        <a:pt x="411992" y="396146"/>
                      </a:cubicBezTo>
                      <a:cubicBezTo>
                        <a:pt x="411992" y="411991"/>
                        <a:pt x="404069" y="423876"/>
                        <a:pt x="392185" y="439721"/>
                      </a:cubicBezTo>
                      <a:cubicBezTo>
                        <a:pt x="380300" y="455568"/>
                        <a:pt x="364455" y="467452"/>
                        <a:pt x="344647" y="479336"/>
                      </a:cubicBezTo>
                      <a:cubicBezTo>
                        <a:pt x="305033" y="503105"/>
                        <a:pt x="273341" y="503105"/>
                        <a:pt x="241649" y="487259"/>
                      </a:cubicBezTo>
                      <a:cubicBezTo>
                        <a:pt x="217880" y="475375"/>
                        <a:pt x="213919" y="459529"/>
                        <a:pt x="225804" y="439721"/>
                      </a:cubicBezTo>
                      <a:cubicBezTo>
                        <a:pt x="237687" y="419914"/>
                        <a:pt x="265418" y="396146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1" y="336724"/>
                      </a:lnTo>
                      <a:lnTo>
                        <a:pt x="142613" y="293148"/>
                      </a:lnTo>
                      <a:cubicBezTo>
                        <a:pt x="79229" y="332762"/>
                        <a:pt x="39615" y="368416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1" y="586296"/>
                      </a:lnTo>
                      <a:lnTo>
                        <a:pt x="0" y="562527"/>
                      </a:lnTo>
                      <a:lnTo>
                        <a:pt x="0" y="617987"/>
                      </a:lnTo>
                      <a:lnTo>
                        <a:pt x="47538" y="645718"/>
                      </a:lnTo>
                      <a:lnTo>
                        <a:pt x="142613" y="590257"/>
                      </a:lnTo>
                      <a:cubicBezTo>
                        <a:pt x="202035" y="617987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4"/>
                        <a:pt x="522913" y="578372"/>
                      </a:cubicBezTo>
                      <a:cubicBezTo>
                        <a:pt x="550643" y="562527"/>
                        <a:pt x="570450" y="546681"/>
                        <a:pt x="590258" y="530835"/>
                      </a:cubicBezTo>
                      <a:cubicBezTo>
                        <a:pt x="606103" y="514989"/>
                        <a:pt x="617988" y="495182"/>
                        <a:pt x="625910" y="479336"/>
                      </a:cubicBezTo>
                      <a:cubicBezTo>
                        <a:pt x="633833" y="459529"/>
                        <a:pt x="637795" y="443683"/>
                        <a:pt x="637795" y="427838"/>
                      </a:cubicBezTo>
                      <a:cubicBezTo>
                        <a:pt x="637795" y="411991"/>
                        <a:pt x="637795" y="392184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3"/>
                        <a:pt x="629872" y="273340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3"/>
                        <a:pt x="641757" y="213918"/>
                        <a:pt x="649679" y="205996"/>
                      </a:cubicBezTo>
                      <a:cubicBezTo>
                        <a:pt x="657602" y="198073"/>
                        <a:pt x="669487" y="186188"/>
                        <a:pt x="685332" y="178266"/>
                      </a:cubicBezTo>
                      <a:cubicBezTo>
                        <a:pt x="701179" y="170343"/>
                        <a:pt x="720986" y="162419"/>
                        <a:pt x="740793" y="162419"/>
                      </a:cubicBezTo>
                      <a:cubicBezTo>
                        <a:pt x="760600" y="158458"/>
                        <a:pt x="780408" y="162419"/>
                        <a:pt x="796253" y="170343"/>
                      </a:cubicBezTo>
                      <a:cubicBezTo>
                        <a:pt x="804176" y="174304"/>
                        <a:pt x="808138" y="178266"/>
                        <a:pt x="812099" y="182227"/>
                      </a:cubicBezTo>
                      <a:cubicBezTo>
                        <a:pt x="816061" y="186188"/>
                        <a:pt x="816061" y="190150"/>
                        <a:pt x="816061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9" y="328801"/>
                        <a:pt x="930943" y="320878"/>
                        <a:pt x="942827" y="312955"/>
                      </a:cubicBezTo>
                      <a:cubicBezTo>
                        <a:pt x="954712" y="305032"/>
                        <a:pt x="966596" y="297109"/>
                        <a:pt x="978481" y="285225"/>
                      </a:cubicBezTo>
                      <a:cubicBezTo>
                        <a:pt x="990364" y="273340"/>
                        <a:pt x="998288" y="265418"/>
                        <a:pt x="1006211" y="253533"/>
                      </a:cubicBezTo>
                      <a:cubicBezTo>
                        <a:pt x="1014133" y="245610"/>
                        <a:pt x="1018095" y="233726"/>
                        <a:pt x="1022056" y="221841"/>
                      </a:cubicBezTo>
                      <a:cubicBezTo>
                        <a:pt x="1022056" y="217880"/>
                        <a:pt x="1026018" y="209957"/>
                        <a:pt x="1026018" y="205996"/>
                      </a:cubicBezTo>
                      <a:lnTo>
                        <a:pt x="1026018" y="205996"/>
                      </a:lnTo>
                      <a:lnTo>
                        <a:pt x="1026018" y="205996"/>
                      </a:lnTo>
                      <a:cubicBezTo>
                        <a:pt x="1026018" y="205996"/>
                        <a:pt x="1026018" y="205996"/>
                        <a:pt x="1026018" y="205996"/>
                      </a:cubicBezTo>
                      <a:lnTo>
                        <a:pt x="1026018" y="146574"/>
                      </a:lnTo>
                      <a:lnTo>
                        <a:pt x="1002249" y="150536"/>
                      </a:lnTo>
                      <a:cubicBezTo>
                        <a:pt x="1002249" y="150536"/>
                        <a:pt x="1002249" y="150536"/>
                        <a:pt x="1002249" y="150536"/>
                      </a:cubicBezTo>
                      <a:cubicBezTo>
                        <a:pt x="990364" y="138651"/>
                        <a:pt x="974519" y="122805"/>
                        <a:pt x="954712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53CB6868-FF74-4EE4-8516-792E2E71A672}"/>
                    </a:ext>
                  </a:extLst>
                </p:cNvPr>
                <p:cNvSpPr/>
                <p:nvPr/>
              </p:nvSpPr>
              <p:spPr>
                <a:xfrm>
                  <a:off x="8245577" y="8107666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3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1 w 1049786"/>
                    <a:gd name="connsiteY5" fmla="*/ 411991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2 w 1049786"/>
                    <a:gd name="connsiteY8" fmla="*/ 411991 h 610064"/>
                    <a:gd name="connsiteX9" fmla="*/ 408030 w 1049786"/>
                    <a:gd name="connsiteY9" fmla="*/ 368415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1 w 1049786"/>
                    <a:gd name="connsiteY13" fmla="*/ 150535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8 h 610064"/>
                    <a:gd name="connsiteX18" fmla="*/ 998287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7 w 1049786"/>
                    <a:gd name="connsiteY22" fmla="*/ 154497 h 610064"/>
                    <a:gd name="connsiteX23" fmla="*/ 1026017 w 1049786"/>
                    <a:gd name="connsiteY23" fmla="*/ 190149 h 610064"/>
                    <a:gd name="connsiteX24" fmla="*/ 1010172 w 1049786"/>
                    <a:gd name="connsiteY24" fmla="*/ 221841 h 610064"/>
                    <a:gd name="connsiteX25" fmla="*/ 982441 w 1049786"/>
                    <a:gd name="connsiteY25" fmla="*/ 253533 h 610064"/>
                    <a:gd name="connsiteX26" fmla="*/ 946788 w 1049786"/>
                    <a:gd name="connsiteY26" fmla="*/ 281263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4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19 h 610064"/>
                    <a:gd name="connsiteX33" fmla="*/ 816060 w 1049786"/>
                    <a:gd name="connsiteY33" fmla="*/ 146574 h 610064"/>
                    <a:gd name="connsiteX34" fmla="*/ 800214 w 1049786"/>
                    <a:gd name="connsiteY34" fmla="*/ 134689 h 610064"/>
                    <a:gd name="connsiteX35" fmla="*/ 744754 w 1049786"/>
                    <a:gd name="connsiteY35" fmla="*/ 126767 h 610064"/>
                    <a:gd name="connsiteX36" fmla="*/ 689293 w 1049786"/>
                    <a:gd name="connsiteY36" fmla="*/ 142612 h 610064"/>
                    <a:gd name="connsiteX37" fmla="*/ 653641 w 1049786"/>
                    <a:gd name="connsiteY37" fmla="*/ 170342 h 610064"/>
                    <a:gd name="connsiteX38" fmla="*/ 637794 w 1049786"/>
                    <a:gd name="connsiteY38" fmla="*/ 202034 h 610064"/>
                    <a:gd name="connsiteX39" fmla="*/ 633833 w 1049786"/>
                    <a:gd name="connsiteY39" fmla="*/ 229764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3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8 w 1049786"/>
                    <a:gd name="connsiteY48" fmla="*/ 610064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3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3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1" y="411991"/>
                      </a:cubicBezTo>
                      <a:cubicBezTo>
                        <a:pt x="209957" y="431799"/>
                        <a:pt x="217880" y="447644"/>
                        <a:pt x="237687" y="459529"/>
                      </a:cubicBezTo>
                      <a:cubicBezTo>
                        <a:pt x="269379" y="475375"/>
                        <a:pt x="301070" y="475375"/>
                        <a:pt x="340685" y="451606"/>
                      </a:cubicBezTo>
                      <a:cubicBezTo>
                        <a:pt x="360492" y="439721"/>
                        <a:pt x="376338" y="423876"/>
                        <a:pt x="388222" y="411991"/>
                      </a:cubicBezTo>
                      <a:cubicBezTo>
                        <a:pt x="400107" y="396146"/>
                        <a:pt x="404069" y="384261"/>
                        <a:pt x="408030" y="368415"/>
                      </a:cubicBezTo>
                      <a:cubicBezTo>
                        <a:pt x="408030" y="352569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1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1" y="150535"/>
                      </a:cubicBezTo>
                      <a:cubicBezTo>
                        <a:pt x="419914" y="134689"/>
                        <a:pt x="427837" y="118844"/>
                        <a:pt x="443683" y="102998"/>
                      </a:cubicBezTo>
                      <a:cubicBezTo>
                        <a:pt x="459529" y="87152"/>
                        <a:pt x="479336" y="75267"/>
                        <a:pt x="503105" y="59422"/>
                      </a:cubicBezTo>
                      <a:cubicBezTo>
                        <a:pt x="566488" y="23768"/>
                        <a:pt x="629872" y="3961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8"/>
                      </a:cubicBezTo>
                      <a:lnTo>
                        <a:pt x="998287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3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7" y="146574"/>
                        <a:pt x="1026017" y="154497"/>
                      </a:cubicBezTo>
                      <a:cubicBezTo>
                        <a:pt x="1029979" y="166381"/>
                        <a:pt x="1029979" y="178266"/>
                        <a:pt x="1026017" y="190149"/>
                      </a:cubicBezTo>
                      <a:cubicBezTo>
                        <a:pt x="1022056" y="202034"/>
                        <a:pt x="1018095" y="213918"/>
                        <a:pt x="1010172" y="221841"/>
                      </a:cubicBezTo>
                      <a:cubicBezTo>
                        <a:pt x="1002248" y="229764"/>
                        <a:pt x="994326" y="241649"/>
                        <a:pt x="982441" y="253533"/>
                      </a:cubicBezTo>
                      <a:cubicBezTo>
                        <a:pt x="970557" y="265418"/>
                        <a:pt x="958673" y="273340"/>
                        <a:pt x="946788" y="281263"/>
                      </a:cubicBezTo>
                      <a:cubicBezTo>
                        <a:pt x="934904" y="289186"/>
                        <a:pt x="923019" y="297109"/>
                        <a:pt x="907174" y="305032"/>
                      </a:cubicBezTo>
                      <a:lnTo>
                        <a:pt x="736831" y="229764"/>
                      </a:lnTo>
                      <a:cubicBezTo>
                        <a:pt x="748715" y="221841"/>
                        <a:pt x="760600" y="213918"/>
                        <a:pt x="768523" y="209957"/>
                      </a:cubicBezTo>
                      <a:cubicBezTo>
                        <a:pt x="776445" y="205996"/>
                        <a:pt x="784368" y="198073"/>
                        <a:pt x="792292" y="194111"/>
                      </a:cubicBezTo>
                      <a:cubicBezTo>
                        <a:pt x="800214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2"/>
                        <a:pt x="820022" y="162419"/>
                      </a:cubicBezTo>
                      <a:cubicBezTo>
                        <a:pt x="820022" y="158458"/>
                        <a:pt x="820022" y="150535"/>
                        <a:pt x="816060" y="146574"/>
                      </a:cubicBezTo>
                      <a:cubicBezTo>
                        <a:pt x="812099" y="142612"/>
                        <a:pt x="808137" y="138651"/>
                        <a:pt x="800214" y="134689"/>
                      </a:cubicBezTo>
                      <a:cubicBezTo>
                        <a:pt x="784368" y="126767"/>
                        <a:pt x="764561" y="122805"/>
                        <a:pt x="744754" y="126767"/>
                      </a:cubicBezTo>
                      <a:cubicBezTo>
                        <a:pt x="724946" y="130728"/>
                        <a:pt x="705139" y="134689"/>
                        <a:pt x="689293" y="142612"/>
                      </a:cubicBezTo>
                      <a:cubicBezTo>
                        <a:pt x="673448" y="150535"/>
                        <a:pt x="661563" y="158458"/>
                        <a:pt x="653641" y="170342"/>
                      </a:cubicBezTo>
                      <a:cubicBezTo>
                        <a:pt x="645717" y="178266"/>
                        <a:pt x="637794" y="190149"/>
                        <a:pt x="637794" y="202034"/>
                      </a:cubicBezTo>
                      <a:cubicBezTo>
                        <a:pt x="633833" y="213918"/>
                        <a:pt x="633833" y="221841"/>
                        <a:pt x="633833" y="229764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7"/>
                        <a:pt x="629872" y="443683"/>
                      </a:cubicBezTo>
                      <a:cubicBezTo>
                        <a:pt x="621949" y="463490"/>
                        <a:pt x="610064" y="479336"/>
                        <a:pt x="594219" y="495182"/>
                      </a:cubicBezTo>
                      <a:cubicBezTo>
                        <a:pt x="578372" y="511028"/>
                        <a:pt x="554604" y="526873"/>
                        <a:pt x="526873" y="542720"/>
                      </a:cubicBezTo>
                      <a:cubicBezTo>
                        <a:pt x="475375" y="574411"/>
                        <a:pt x="411991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8" y="610064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6" name="Graphic 3">
                <a:extLst>
                  <a:ext uri="{FF2B5EF4-FFF2-40B4-BE49-F238E27FC236}">
                    <a16:creationId xmlns:a16="http://schemas.microsoft.com/office/drawing/2014/main" id="{4230E039-A214-4923-9F19-6BD905129A5F}"/>
                  </a:ext>
                </a:extLst>
              </p:cNvPr>
              <p:cNvGrpSpPr/>
              <p:nvPr/>
            </p:nvGrpSpPr>
            <p:grpSpPr>
              <a:xfrm>
                <a:off x="7239366" y="7304765"/>
                <a:ext cx="3043052" cy="1999260"/>
                <a:chOff x="7239366" y="7304765"/>
                <a:chExt cx="3043052" cy="1999260"/>
              </a:xfrm>
              <a:solidFill>
                <a:srgbClr val="000000"/>
              </a:solidFill>
            </p:grpSpPr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18F5D5CD-6066-4BF2-8B57-CE53870B4AC9}"/>
                    </a:ext>
                  </a:extLst>
                </p:cNvPr>
                <p:cNvSpPr/>
                <p:nvPr/>
              </p:nvSpPr>
              <p:spPr>
                <a:xfrm>
                  <a:off x="7239366" y="7551080"/>
                  <a:ext cx="3042399" cy="1750964"/>
                </a:xfrm>
                <a:custGeom>
                  <a:avLst/>
                  <a:gdLst>
                    <a:gd name="connsiteX0" fmla="*/ 3042400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4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1 h 1750964"/>
                    <a:gd name="connsiteX9" fmla="*/ 2590794 w 3042399"/>
                    <a:gd name="connsiteY9" fmla="*/ 1495451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400" y="627891"/>
                      </a:moveTo>
                      <a:lnTo>
                        <a:pt x="2979016" y="627891"/>
                      </a:lnTo>
                      <a:cubicBezTo>
                        <a:pt x="2911671" y="493202"/>
                        <a:pt x="2780943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90" y="489240"/>
                        <a:pt x="63384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1"/>
                      </a:cubicBezTo>
                      <a:cubicBezTo>
                        <a:pt x="1037902" y="1836136"/>
                        <a:pt x="1996575" y="1836136"/>
                        <a:pt x="2590794" y="1495451"/>
                      </a:cubicBezTo>
                      <a:cubicBezTo>
                        <a:pt x="2887903" y="1325108"/>
                        <a:pt x="3034477" y="1099305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8FD07279-95B3-49B1-AE65-F441082B371F}"/>
                    </a:ext>
                  </a:extLst>
                </p:cNvPr>
                <p:cNvSpPr/>
                <p:nvPr/>
              </p:nvSpPr>
              <p:spPr>
                <a:xfrm>
                  <a:off x="7243328" y="7572869"/>
                  <a:ext cx="1192398" cy="1707387"/>
                </a:xfrm>
                <a:custGeom>
                  <a:avLst/>
                  <a:gdLst>
                    <a:gd name="connsiteX0" fmla="*/ 1192398 w 1192398"/>
                    <a:gd name="connsiteY0" fmla="*/ 0 h 1707387"/>
                    <a:gd name="connsiteX1" fmla="*/ 447645 w 1192398"/>
                    <a:gd name="connsiteY1" fmla="*/ 233726 h 1707387"/>
                    <a:gd name="connsiteX2" fmla="*/ 63383 w 1192398"/>
                    <a:gd name="connsiteY2" fmla="*/ 606103 h 1707387"/>
                    <a:gd name="connsiteX3" fmla="*/ 0 w 1192398"/>
                    <a:gd name="connsiteY3" fmla="*/ 606103 h 1707387"/>
                    <a:gd name="connsiteX4" fmla="*/ 0 w 1192398"/>
                    <a:gd name="connsiteY4" fmla="*/ 855674 h 1707387"/>
                    <a:gd name="connsiteX5" fmla="*/ 443683 w 1192398"/>
                    <a:gd name="connsiteY5" fmla="*/ 1473662 h 1707387"/>
                    <a:gd name="connsiteX6" fmla="*/ 1188437 w 1192398"/>
                    <a:gd name="connsiteY6" fmla="*/ 1707388 h 1707387"/>
                    <a:gd name="connsiteX7" fmla="*/ 1188437 w 1192398"/>
                    <a:gd name="connsiteY7" fmla="*/ 0 h 1707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7">
                      <a:moveTo>
                        <a:pt x="1192398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5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4"/>
                      </a:lnTo>
                      <a:cubicBezTo>
                        <a:pt x="0" y="1081477"/>
                        <a:pt x="146574" y="1303319"/>
                        <a:pt x="443683" y="1473662"/>
                      </a:cubicBezTo>
                      <a:cubicBezTo>
                        <a:pt x="657602" y="1596467"/>
                        <a:pt x="915096" y="1675696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3E4F459E-CB1E-4A11-B2F1-203AB170A397}"/>
                    </a:ext>
                  </a:extLst>
                </p:cNvPr>
                <p:cNvSpPr/>
                <p:nvPr/>
              </p:nvSpPr>
              <p:spPr>
                <a:xfrm>
                  <a:off x="9838083" y="7858094"/>
                  <a:ext cx="443683" cy="1188437"/>
                </a:xfrm>
                <a:custGeom>
                  <a:avLst/>
                  <a:gdLst>
                    <a:gd name="connsiteX0" fmla="*/ 3961 w 443683"/>
                    <a:gd name="connsiteY0" fmla="*/ 1188437 h 1188437"/>
                    <a:gd name="connsiteX1" fmla="*/ 443683 w 443683"/>
                    <a:gd name="connsiteY1" fmla="*/ 570450 h 1188437"/>
                    <a:gd name="connsiteX2" fmla="*/ 443683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7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1" y="1188437"/>
                      </a:moveTo>
                      <a:cubicBezTo>
                        <a:pt x="297109" y="1018094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7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330" name="Graphic 3">
                  <a:extLst>
                    <a:ext uri="{FF2B5EF4-FFF2-40B4-BE49-F238E27FC236}">
                      <a16:creationId xmlns:a16="http://schemas.microsoft.com/office/drawing/2014/main" id="{1A1FCFB8-5686-433E-8ABE-EB33A4F6A335}"/>
                    </a:ext>
                  </a:extLst>
                </p:cNvPr>
                <p:cNvGrpSpPr/>
                <p:nvPr/>
              </p:nvGrpSpPr>
              <p:grpSpPr>
                <a:xfrm>
                  <a:off x="7286904" y="7624367"/>
                  <a:ext cx="2915632" cy="1679658"/>
                  <a:chOff x="7286904" y="7624367"/>
                  <a:chExt cx="2915632" cy="1679658"/>
                </a:xfrm>
                <a:solidFill>
                  <a:srgbClr val="E8A200"/>
                </a:solidFill>
              </p:grpSpPr>
              <p:sp>
                <p:nvSpPr>
                  <p:cNvPr id="338" name="Freeform: Shape 337">
                    <a:extLst>
                      <a:ext uri="{FF2B5EF4-FFF2-40B4-BE49-F238E27FC236}">
                        <a16:creationId xmlns:a16="http://schemas.microsoft.com/office/drawing/2014/main" id="{D2143753-E230-4867-B7D6-2B895C336B0D}"/>
                      </a:ext>
                    </a:extLst>
                  </p:cNvPr>
                  <p:cNvSpPr/>
                  <p:nvPr/>
                </p:nvSpPr>
                <p:spPr>
                  <a:xfrm>
                    <a:off x="10135192" y="8056167"/>
                    <a:ext cx="67344" cy="744754"/>
                  </a:xfrm>
                  <a:custGeom>
                    <a:avLst/>
                    <a:gdLst>
                      <a:gd name="connsiteX0" fmla="*/ 67345 w 67344"/>
                      <a:gd name="connsiteY0" fmla="*/ 95075 h 744754"/>
                      <a:gd name="connsiteX1" fmla="*/ 0 w 67344"/>
                      <a:gd name="connsiteY1" fmla="*/ 0 h 744754"/>
                      <a:gd name="connsiteX2" fmla="*/ 0 w 67344"/>
                      <a:gd name="connsiteY2" fmla="*/ 744754 h 744754"/>
                      <a:gd name="connsiteX3" fmla="*/ 67345 w 67344"/>
                      <a:gd name="connsiteY3" fmla="*/ 649679 h 744754"/>
                      <a:gd name="connsiteX4" fmla="*/ 67345 w 67344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4">
                        <a:moveTo>
                          <a:pt x="67345" y="95075"/>
                        </a:moveTo>
                        <a:cubicBezTo>
                          <a:pt x="47537" y="63383"/>
                          <a:pt x="27730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8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9" name="Freeform: Shape 338">
                    <a:extLst>
                      <a:ext uri="{FF2B5EF4-FFF2-40B4-BE49-F238E27FC236}">
                        <a16:creationId xmlns:a16="http://schemas.microsoft.com/office/drawing/2014/main" id="{D4063F13-C3EF-4E8F-8621-1377AA77E06C}"/>
                      </a:ext>
                    </a:extLst>
                  </p:cNvPr>
                  <p:cNvSpPr/>
                  <p:nvPr/>
                </p:nvSpPr>
                <p:spPr>
                  <a:xfrm>
                    <a:off x="7477054" y="7624367"/>
                    <a:ext cx="2551179" cy="1679658"/>
                  </a:xfrm>
                  <a:custGeom>
                    <a:avLst/>
                    <a:gdLst>
                      <a:gd name="connsiteX0" fmla="*/ 213919 w 2551179"/>
                      <a:gd name="connsiteY0" fmla="*/ 186189 h 1679658"/>
                      <a:gd name="connsiteX1" fmla="*/ 0 w 2551179"/>
                      <a:gd name="connsiteY1" fmla="*/ 340686 h 1679658"/>
                      <a:gd name="connsiteX2" fmla="*/ 0 w 2551179"/>
                      <a:gd name="connsiteY2" fmla="*/ 1271628 h 1679658"/>
                      <a:gd name="connsiteX3" fmla="*/ 67345 w 2551179"/>
                      <a:gd name="connsiteY3" fmla="*/ 1327088 h 1679658"/>
                      <a:gd name="connsiteX4" fmla="*/ 67345 w 2551179"/>
                      <a:gd name="connsiteY4" fmla="*/ 316917 h 1679658"/>
                      <a:gd name="connsiteX5" fmla="*/ 190150 w 2551179"/>
                      <a:gd name="connsiteY5" fmla="*/ 316917 h 1679658"/>
                      <a:gd name="connsiteX6" fmla="*/ 190150 w 2551179"/>
                      <a:gd name="connsiteY6" fmla="*/ 1410279 h 1679658"/>
                      <a:gd name="connsiteX7" fmla="*/ 213919 w 2551179"/>
                      <a:gd name="connsiteY7" fmla="*/ 1422164 h 1679658"/>
                      <a:gd name="connsiteX8" fmla="*/ 257495 w 2551179"/>
                      <a:gd name="connsiteY8" fmla="*/ 1445932 h 1679658"/>
                      <a:gd name="connsiteX9" fmla="*/ 257495 w 2551179"/>
                      <a:gd name="connsiteY9" fmla="*/ 312956 h 1679658"/>
                      <a:gd name="connsiteX10" fmla="*/ 380300 w 2551179"/>
                      <a:gd name="connsiteY10" fmla="*/ 312956 h 1679658"/>
                      <a:gd name="connsiteX11" fmla="*/ 380300 w 2551179"/>
                      <a:gd name="connsiteY11" fmla="*/ 1505354 h 1679658"/>
                      <a:gd name="connsiteX12" fmla="*/ 447645 w 2551179"/>
                      <a:gd name="connsiteY12" fmla="*/ 1533085 h 1679658"/>
                      <a:gd name="connsiteX13" fmla="*/ 447645 w 2551179"/>
                      <a:gd name="connsiteY13" fmla="*/ 316917 h 1679658"/>
                      <a:gd name="connsiteX14" fmla="*/ 570450 w 2551179"/>
                      <a:gd name="connsiteY14" fmla="*/ 316917 h 1679658"/>
                      <a:gd name="connsiteX15" fmla="*/ 570450 w 2551179"/>
                      <a:gd name="connsiteY15" fmla="*/ 1576660 h 1679658"/>
                      <a:gd name="connsiteX16" fmla="*/ 637795 w 2551179"/>
                      <a:gd name="connsiteY16" fmla="*/ 1596468 h 1679658"/>
                      <a:gd name="connsiteX17" fmla="*/ 637795 w 2551179"/>
                      <a:gd name="connsiteY17" fmla="*/ 316917 h 1679658"/>
                      <a:gd name="connsiteX18" fmla="*/ 760600 w 2551179"/>
                      <a:gd name="connsiteY18" fmla="*/ 316917 h 1679658"/>
                      <a:gd name="connsiteX19" fmla="*/ 760600 w 2551179"/>
                      <a:gd name="connsiteY19" fmla="*/ 1628159 h 1679658"/>
                      <a:gd name="connsiteX20" fmla="*/ 827945 w 2551179"/>
                      <a:gd name="connsiteY20" fmla="*/ 1640044 h 1679658"/>
                      <a:gd name="connsiteX21" fmla="*/ 827945 w 2551179"/>
                      <a:gd name="connsiteY21" fmla="*/ 316917 h 1679658"/>
                      <a:gd name="connsiteX22" fmla="*/ 950750 w 2551179"/>
                      <a:gd name="connsiteY22" fmla="*/ 316917 h 1679658"/>
                      <a:gd name="connsiteX23" fmla="*/ 950750 w 2551179"/>
                      <a:gd name="connsiteY23" fmla="*/ 1659851 h 1679658"/>
                      <a:gd name="connsiteX24" fmla="*/ 1018095 w 2551179"/>
                      <a:gd name="connsiteY24" fmla="*/ 1667774 h 1679658"/>
                      <a:gd name="connsiteX25" fmla="*/ 1018095 w 2551179"/>
                      <a:gd name="connsiteY25" fmla="*/ 316917 h 1679658"/>
                      <a:gd name="connsiteX26" fmla="*/ 1140900 w 2551179"/>
                      <a:gd name="connsiteY26" fmla="*/ 316917 h 1679658"/>
                      <a:gd name="connsiteX27" fmla="*/ 1140900 w 2551179"/>
                      <a:gd name="connsiteY27" fmla="*/ 1675697 h 1679658"/>
                      <a:gd name="connsiteX28" fmla="*/ 1208245 w 2551179"/>
                      <a:gd name="connsiteY28" fmla="*/ 1679658 h 1679658"/>
                      <a:gd name="connsiteX29" fmla="*/ 1208245 w 2551179"/>
                      <a:gd name="connsiteY29" fmla="*/ 316917 h 1679658"/>
                      <a:gd name="connsiteX30" fmla="*/ 1331050 w 2551179"/>
                      <a:gd name="connsiteY30" fmla="*/ 316917 h 1679658"/>
                      <a:gd name="connsiteX31" fmla="*/ 1331050 w 2551179"/>
                      <a:gd name="connsiteY31" fmla="*/ 1679658 h 1679658"/>
                      <a:gd name="connsiteX32" fmla="*/ 1398395 w 2551179"/>
                      <a:gd name="connsiteY32" fmla="*/ 1679658 h 1679658"/>
                      <a:gd name="connsiteX33" fmla="*/ 1398395 w 2551179"/>
                      <a:gd name="connsiteY33" fmla="*/ 316917 h 1679658"/>
                      <a:gd name="connsiteX34" fmla="*/ 1521200 w 2551179"/>
                      <a:gd name="connsiteY34" fmla="*/ 316917 h 1679658"/>
                      <a:gd name="connsiteX35" fmla="*/ 1521200 w 2551179"/>
                      <a:gd name="connsiteY35" fmla="*/ 1667774 h 1679658"/>
                      <a:gd name="connsiteX36" fmla="*/ 1588545 w 2551179"/>
                      <a:gd name="connsiteY36" fmla="*/ 1659851 h 1679658"/>
                      <a:gd name="connsiteX37" fmla="*/ 1588545 w 2551179"/>
                      <a:gd name="connsiteY37" fmla="*/ 312956 h 1679658"/>
                      <a:gd name="connsiteX38" fmla="*/ 1711350 w 2551179"/>
                      <a:gd name="connsiteY38" fmla="*/ 312956 h 1679658"/>
                      <a:gd name="connsiteX39" fmla="*/ 1711350 w 2551179"/>
                      <a:gd name="connsiteY39" fmla="*/ 1644005 h 1679658"/>
                      <a:gd name="connsiteX40" fmla="*/ 1778695 w 2551179"/>
                      <a:gd name="connsiteY40" fmla="*/ 1632121 h 1679658"/>
                      <a:gd name="connsiteX41" fmla="*/ 1778695 w 2551179"/>
                      <a:gd name="connsiteY41" fmla="*/ 316917 h 1679658"/>
                      <a:gd name="connsiteX42" fmla="*/ 1901500 w 2551179"/>
                      <a:gd name="connsiteY42" fmla="*/ 316917 h 1679658"/>
                      <a:gd name="connsiteX43" fmla="*/ 1901500 w 2551179"/>
                      <a:gd name="connsiteY43" fmla="*/ 1604390 h 1679658"/>
                      <a:gd name="connsiteX44" fmla="*/ 1968844 w 2551179"/>
                      <a:gd name="connsiteY44" fmla="*/ 1584583 h 1679658"/>
                      <a:gd name="connsiteX45" fmla="*/ 1968844 w 2551179"/>
                      <a:gd name="connsiteY45" fmla="*/ 312956 h 1679658"/>
                      <a:gd name="connsiteX46" fmla="*/ 2091650 w 2551179"/>
                      <a:gd name="connsiteY46" fmla="*/ 312956 h 1679658"/>
                      <a:gd name="connsiteX47" fmla="*/ 2091650 w 2551179"/>
                      <a:gd name="connsiteY47" fmla="*/ 1548930 h 1679658"/>
                      <a:gd name="connsiteX48" fmla="*/ 2158995 w 2551179"/>
                      <a:gd name="connsiteY48" fmla="*/ 1525161 h 1679658"/>
                      <a:gd name="connsiteX49" fmla="*/ 2158995 w 2551179"/>
                      <a:gd name="connsiteY49" fmla="*/ 320878 h 1679658"/>
                      <a:gd name="connsiteX50" fmla="*/ 2281800 w 2551179"/>
                      <a:gd name="connsiteY50" fmla="*/ 320878 h 1679658"/>
                      <a:gd name="connsiteX51" fmla="*/ 2281800 w 2551179"/>
                      <a:gd name="connsiteY51" fmla="*/ 1469701 h 1679658"/>
                      <a:gd name="connsiteX52" fmla="*/ 2349145 w 2551179"/>
                      <a:gd name="connsiteY52" fmla="*/ 1434048 h 1679658"/>
                      <a:gd name="connsiteX53" fmla="*/ 2349145 w 2551179"/>
                      <a:gd name="connsiteY53" fmla="*/ 320878 h 1679658"/>
                      <a:gd name="connsiteX54" fmla="*/ 2471950 w 2551179"/>
                      <a:gd name="connsiteY54" fmla="*/ 320878 h 1679658"/>
                      <a:gd name="connsiteX55" fmla="*/ 2471950 w 2551179"/>
                      <a:gd name="connsiteY55" fmla="*/ 1350857 h 1679658"/>
                      <a:gd name="connsiteX56" fmla="*/ 2539295 w 2551179"/>
                      <a:gd name="connsiteY56" fmla="*/ 1299358 h 1679658"/>
                      <a:gd name="connsiteX57" fmla="*/ 2539295 w 2551179"/>
                      <a:gd name="connsiteY57" fmla="*/ 312956 h 1679658"/>
                      <a:gd name="connsiteX58" fmla="*/ 2551179 w 2551179"/>
                      <a:gd name="connsiteY58" fmla="*/ 312956 h 1679658"/>
                      <a:gd name="connsiteX59" fmla="*/ 2364990 w 2551179"/>
                      <a:gd name="connsiteY59" fmla="*/ 182227 h 1679658"/>
                      <a:gd name="connsiteX60" fmla="*/ 1897539 w 2551179"/>
                      <a:gd name="connsiteY60" fmla="*/ 0 h 1679658"/>
                      <a:gd name="connsiteX61" fmla="*/ 681371 w 2551179"/>
                      <a:gd name="connsiteY61" fmla="*/ 0 h 1679658"/>
                      <a:gd name="connsiteX62" fmla="*/ 213919 w 2551179"/>
                      <a:gd name="connsiteY62" fmla="*/ 186189 h 16796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9" h="1679658">
                        <a:moveTo>
                          <a:pt x="213919" y="186189"/>
                        </a:moveTo>
                        <a:cubicBezTo>
                          <a:pt x="130728" y="233726"/>
                          <a:pt x="59422" y="285225"/>
                          <a:pt x="0" y="340686"/>
                        </a:cubicBezTo>
                        <a:lnTo>
                          <a:pt x="0" y="1271628"/>
                        </a:lnTo>
                        <a:cubicBezTo>
                          <a:pt x="19807" y="1291435"/>
                          <a:pt x="43576" y="1307281"/>
                          <a:pt x="67345" y="1327088"/>
                        </a:cubicBezTo>
                        <a:lnTo>
                          <a:pt x="67345" y="316917"/>
                        </a:lnTo>
                        <a:lnTo>
                          <a:pt x="190150" y="316917"/>
                        </a:lnTo>
                        <a:lnTo>
                          <a:pt x="190150" y="1410279"/>
                        </a:lnTo>
                        <a:cubicBezTo>
                          <a:pt x="198073" y="1414241"/>
                          <a:pt x="205996" y="1418202"/>
                          <a:pt x="213919" y="1422164"/>
                        </a:cubicBezTo>
                        <a:cubicBezTo>
                          <a:pt x="229765" y="1430086"/>
                          <a:pt x="241649" y="1438009"/>
                          <a:pt x="257495" y="1445932"/>
                        </a:cubicBezTo>
                        <a:lnTo>
                          <a:pt x="257495" y="312956"/>
                        </a:lnTo>
                        <a:lnTo>
                          <a:pt x="380300" y="312956"/>
                        </a:lnTo>
                        <a:lnTo>
                          <a:pt x="380300" y="1505354"/>
                        </a:lnTo>
                        <a:cubicBezTo>
                          <a:pt x="400107" y="1513277"/>
                          <a:pt x="423876" y="1525161"/>
                          <a:pt x="447645" y="1533085"/>
                        </a:cubicBezTo>
                        <a:lnTo>
                          <a:pt x="447645" y="316917"/>
                        </a:lnTo>
                        <a:lnTo>
                          <a:pt x="570450" y="316917"/>
                        </a:lnTo>
                        <a:lnTo>
                          <a:pt x="570450" y="1576660"/>
                        </a:lnTo>
                        <a:cubicBezTo>
                          <a:pt x="590258" y="1584583"/>
                          <a:pt x="614026" y="1588545"/>
                          <a:pt x="637795" y="1596468"/>
                        </a:cubicBezTo>
                        <a:lnTo>
                          <a:pt x="637795" y="316917"/>
                        </a:lnTo>
                        <a:lnTo>
                          <a:pt x="760600" y="316917"/>
                        </a:lnTo>
                        <a:lnTo>
                          <a:pt x="760600" y="1628159"/>
                        </a:lnTo>
                        <a:cubicBezTo>
                          <a:pt x="784369" y="1632121"/>
                          <a:pt x="804176" y="1636082"/>
                          <a:pt x="827945" y="1640044"/>
                        </a:cubicBezTo>
                        <a:lnTo>
                          <a:pt x="827945" y="316917"/>
                        </a:lnTo>
                        <a:lnTo>
                          <a:pt x="950750" y="316917"/>
                        </a:lnTo>
                        <a:lnTo>
                          <a:pt x="950750" y="1659851"/>
                        </a:lnTo>
                        <a:cubicBezTo>
                          <a:pt x="974519" y="1663812"/>
                          <a:pt x="994326" y="1663812"/>
                          <a:pt x="1018095" y="1667774"/>
                        </a:cubicBezTo>
                        <a:lnTo>
                          <a:pt x="1018095" y="316917"/>
                        </a:lnTo>
                        <a:lnTo>
                          <a:pt x="1140900" y="316917"/>
                        </a:lnTo>
                        <a:lnTo>
                          <a:pt x="1140900" y="1675697"/>
                        </a:lnTo>
                        <a:cubicBezTo>
                          <a:pt x="1164669" y="1675697"/>
                          <a:pt x="1184476" y="1679658"/>
                          <a:pt x="1208245" y="1679658"/>
                        </a:cubicBezTo>
                        <a:lnTo>
                          <a:pt x="1208245" y="316917"/>
                        </a:lnTo>
                        <a:lnTo>
                          <a:pt x="1331050" y="316917"/>
                        </a:lnTo>
                        <a:lnTo>
                          <a:pt x="1331050" y="1679658"/>
                        </a:lnTo>
                        <a:cubicBezTo>
                          <a:pt x="1354818" y="1679658"/>
                          <a:pt x="1374626" y="1679658"/>
                          <a:pt x="1398395" y="1679658"/>
                        </a:cubicBezTo>
                        <a:lnTo>
                          <a:pt x="1398395" y="316917"/>
                        </a:lnTo>
                        <a:lnTo>
                          <a:pt x="1521200" y="316917"/>
                        </a:lnTo>
                        <a:lnTo>
                          <a:pt x="1521200" y="1667774"/>
                        </a:lnTo>
                        <a:cubicBezTo>
                          <a:pt x="1544969" y="1663812"/>
                          <a:pt x="1564776" y="1663812"/>
                          <a:pt x="1588545" y="1659851"/>
                        </a:cubicBezTo>
                        <a:lnTo>
                          <a:pt x="1588545" y="312956"/>
                        </a:lnTo>
                        <a:lnTo>
                          <a:pt x="1711350" y="312956"/>
                        </a:lnTo>
                        <a:lnTo>
                          <a:pt x="1711350" y="1644005"/>
                        </a:lnTo>
                        <a:cubicBezTo>
                          <a:pt x="1735119" y="1640044"/>
                          <a:pt x="1754926" y="1636082"/>
                          <a:pt x="1778695" y="1632121"/>
                        </a:cubicBezTo>
                        <a:lnTo>
                          <a:pt x="1778695" y="316917"/>
                        </a:lnTo>
                        <a:lnTo>
                          <a:pt x="1901500" y="316917"/>
                        </a:lnTo>
                        <a:lnTo>
                          <a:pt x="1901500" y="1604390"/>
                        </a:lnTo>
                        <a:cubicBezTo>
                          <a:pt x="1925269" y="1600429"/>
                          <a:pt x="1945076" y="1592506"/>
                          <a:pt x="1968844" y="1584583"/>
                        </a:cubicBezTo>
                        <a:lnTo>
                          <a:pt x="1968844" y="312956"/>
                        </a:lnTo>
                        <a:lnTo>
                          <a:pt x="2091650" y="312956"/>
                        </a:lnTo>
                        <a:lnTo>
                          <a:pt x="2091650" y="1548930"/>
                        </a:lnTo>
                        <a:cubicBezTo>
                          <a:pt x="2115419" y="1541007"/>
                          <a:pt x="2135226" y="1533085"/>
                          <a:pt x="2158995" y="1525161"/>
                        </a:cubicBezTo>
                        <a:lnTo>
                          <a:pt x="2158995" y="320878"/>
                        </a:lnTo>
                        <a:lnTo>
                          <a:pt x="2281800" y="320878"/>
                        </a:lnTo>
                        <a:lnTo>
                          <a:pt x="2281800" y="1469701"/>
                        </a:lnTo>
                        <a:cubicBezTo>
                          <a:pt x="2305568" y="1457817"/>
                          <a:pt x="2325376" y="1445932"/>
                          <a:pt x="2349145" y="1434048"/>
                        </a:cubicBezTo>
                        <a:lnTo>
                          <a:pt x="2349145" y="320878"/>
                        </a:lnTo>
                        <a:lnTo>
                          <a:pt x="2471950" y="320878"/>
                        </a:lnTo>
                        <a:lnTo>
                          <a:pt x="2471950" y="1350857"/>
                        </a:lnTo>
                        <a:cubicBezTo>
                          <a:pt x="2495718" y="1335012"/>
                          <a:pt x="2515526" y="1315204"/>
                          <a:pt x="2539295" y="1299358"/>
                        </a:cubicBezTo>
                        <a:lnTo>
                          <a:pt x="2539295" y="312956"/>
                        </a:lnTo>
                        <a:lnTo>
                          <a:pt x="2551179" y="312956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9" y="0"/>
                        </a:cubicBezTo>
                        <a:lnTo>
                          <a:pt x="681371" y="0"/>
                        </a:lnTo>
                        <a:cubicBezTo>
                          <a:pt x="511028" y="43576"/>
                          <a:pt x="352570" y="102998"/>
                          <a:pt x="213919" y="186189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0" name="Freeform: Shape 339">
                    <a:extLst>
                      <a:ext uri="{FF2B5EF4-FFF2-40B4-BE49-F238E27FC236}">
                        <a16:creationId xmlns:a16="http://schemas.microsoft.com/office/drawing/2014/main" id="{2C0B67F1-59EA-4B99-B7E3-749B216F6FA5}"/>
                      </a:ext>
                    </a:extLst>
                  </p:cNvPr>
                  <p:cNvSpPr/>
                  <p:nvPr/>
                </p:nvSpPr>
                <p:spPr>
                  <a:xfrm>
                    <a:off x="7286904" y="8103704"/>
                    <a:ext cx="67344" cy="649678"/>
                  </a:xfrm>
                  <a:custGeom>
                    <a:avLst/>
                    <a:gdLst>
                      <a:gd name="connsiteX0" fmla="*/ 67345 w 67344"/>
                      <a:gd name="connsiteY0" fmla="*/ 0 h 649678"/>
                      <a:gd name="connsiteX1" fmla="*/ 19807 w 67344"/>
                      <a:gd name="connsiteY1" fmla="*/ 75267 h 649678"/>
                      <a:gd name="connsiteX2" fmla="*/ 0 w 67344"/>
                      <a:gd name="connsiteY2" fmla="*/ 75267 h 649678"/>
                      <a:gd name="connsiteX3" fmla="*/ 0 w 67344"/>
                      <a:gd name="connsiteY3" fmla="*/ 530835 h 649678"/>
                      <a:gd name="connsiteX4" fmla="*/ 67345 w 67344"/>
                      <a:gd name="connsiteY4" fmla="*/ 649679 h 649678"/>
                      <a:gd name="connsiteX5" fmla="*/ 67345 w 67344"/>
                      <a:gd name="connsiteY5" fmla="*/ 0 h 649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8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7"/>
                        </a:cubicBezTo>
                        <a:lnTo>
                          <a:pt x="0" y="75267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4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D15D9270-E75F-4493-8025-1B0D464D1E51}"/>
                    </a:ext>
                  </a:extLst>
                </p:cNvPr>
                <p:cNvSpPr/>
                <p:nvPr/>
              </p:nvSpPr>
              <p:spPr>
                <a:xfrm>
                  <a:off x="7245308" y="7305470"/>
                  <a:ext cx="3035466" cy="1750964"/>
                </a:xfrm>
                <a:custGeom>
                  <a:avLst/>
                  <a:gdLst>
                    <a:gd name="connsiteX0" fmla="*/ 2592774 w 3035466"/>
                    <a:gd name="connsiteY0" fmla="*/ 1495451 h 1750964"/>
                    <a:gd name="connsiteX1" fmla="*/ 445664 w 3035466"/>
                    <a:gd name="connsiteY1" fmla="*/ 1495451 h 1750964"/>
                    <a:gd name="connsiteX2" fmla="*/ 445664 w 3035466"/>
                    <a:gd name="connsiteY2" fmla="*/ 255514 h 1750964"/>
                    <a:gd name="connsiteX3" fmla="*/ 2592774 w 3035466"/>
                    <a:gd name="connsiteY3" fmla="*/ 255514 h 1750964"/>
                    <a:gd name="connsiteX4" fmla="*/ 2592774 w 3035466"/>
                    <a:gd name="connsiteY4" fmla="*/ 149545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6" h="1750964">
                      <a:moveTo>
                        <a:pt x="2592774" y="1495451"/>
                      </a:moveTo>
                      <a:cubicBezTo>
                        <a:pt x="1998556" y="1836136"/>
                        <a:pt x="1039883" y="1836136"/>
                        <a:pt x="445664" y="1495451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6" y="-85171"/>
                        <a:pt x="2592774" y="255514"/>
                      </a:cubicBezTo>
                      <a:cubicBezTo>
                        <a:pt x="3183031" y="596199"/>
                        <a:pt x="3183031" y="1150803"/>
                        <a:pt x="2592774" y="1495451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3FD55DC8-B99C-4B51-81BF-96151903D286}"/>
                    </a:ext>
                  </a:extLst>
                </p:cNvPr>
                <p:cNvSpPr/>
                <p:nvPr/>
              </p:nvSpPr>
              <p:spPr>
                <a:xfrm>
                  <a:off x="7243181" y="7304765"/>
                  <a:ext cx="2301900" cy="1282016"/>
                </a:xfrm>
                <a:custGeom>
                  <a:avLst/>
                  <a:gdLst>
                    <a:gd name="connsiteX0" fmla="*/ 1858070 w 2301900"/>
                    <a:gd name="connsiteY0" fmla="*/ 1024742 h 1282016"/>
                    <a:gd name="connsiteX1" fmla="*/ 2202717 w 2301900"/>
                    <a:gd name="connsiteY1" fmla="*/ 93799 h 1282016"/>
                    <a:gd name="connsiteX2" fmla="*/ 443830 w 2301900"/>
                    <a:gd name="connsiteY2" fmla="*/ 256219 h 1282016"/>
                    <a:gd name="connsiteX3" fmla="*/ 99183 w 2301900"/>
                    <a:gd name="connsiteY3" fmla="*/ 1187162 h 1282016"/>
                    <a:gd name="connsiteX4" fmla="*/ 1858070 w 2301900"/>
                    <a:gd name="connsiteY4" fmla="*/ 1024742 h 1282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2016">
                      <a:moveTo>
                        <a:pt x="1858070" y="1024742"/>
                      </a:moveTo>
                      <a:cubicBezTo>
                        <a:pt x="2293831" y="771209"/>
                        <a:pt x="2408713" y="406755"/>
                        <a:pt x="2202717" y="93799"/>
                      </a:cubicBezTo>
                      <a:cubicBezTo>
                        <a:pt x="1632267" y="-72582"/>
                        <a:pt x="919205" y="-17122"/>
                        <a:pt x="443830" y="256219"/>
                      </a:cubicBezTo>
                      <a:cubicBezTo>
                        <a:pt x="8070" y="509752"/>
                        <a:pt x="-106813" y="874206"/>
                        <a:pt x="99183" y="1187162"/>
                      </a:cubicBezTo>
                      <a:cubicBezTo>
                        <a:pt x="669633" y="1353543"/>
                        <a:pt x="1382695" y="1302044"/>
                        <a:pt x="1858070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29EBC87F-9EE2-4771-A8C2-B0BAEB810A00}"/>
                    </a:ext>
                  </a:extLst>
                </p:cNvPr>
                <p:cNvSpPr/>
                <p:nvPr/>
              </p:nvSpPr>
              <p:spPr>
                <a:xfrm>
                  <a:off x="7246637" y="8202740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5"/>
                        <a:pt x="1038555" y="938865"/>
                        <a:pt x="444336" y="598180"/>
                      </a:cubicBezTo>
                      <a:cubicBezTo>
                        <a:pt x="159111" y="431799"/>
                        <a:pt x="8575" y="217880"/>
                        <a:pt x="653" y="0"/>
                      </a:cubicBezTo>
                      <a:cubicBezTo>
                        <a:pt x="-11232" y="229765"/>
                        <a:pt x="139304" y="463490"/>
                        <a:pt x="444336" y="641756"/>
                      </a:cubicBezTo>
                      <a:cubicBezTo>
                        <a:pt x="1038555" y="982442"/>
                        <a:pt x="1997227" y="982442"/>
                        <a:pt x="2591446" y="641756"/>
                      </a:cubicBezTo>
                      <a:cubicBezTo>
                        <a:pt x="2896478" y="463490"/>
                        <a:pt x="3047014" y="229765"/>
                        <a:pt x="3035129" y="0"/>
                      </a:cubicBezTo>
                      <a:cubicBezTo>
                        <a:pt x="3023245" y="217880"/>
                        <a:pt x="2876671" y="431799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29E24F31-5125-4B2A-BE2C-41D7D9215A0E}"/>
                    </a:ext>
                  </a:extLst>
                </p:cNvPr>
                <p:cNvSpPr/>
                <p:nvPr/>
              </p:nvSpPr>
              <p:spPr>
                <a:xfrm>
                  <a:off x="7685030" y="7558013"/>
                  <a:ext cx="2155032" cy="1241917"/>
                </a:xfrm>
                <a:custGeom>
                  <a:avLst/>
                  <a:gdLst>
                    <a:gd name="connsiteX0" fmla="*/ 1840097 w 2155032"/>
                    <a:gd name="connsiteY0" fmla="*/ 1060680 h 1241917"/>
                    <a:gd name="connsiteX1" fmla="*/ 314936 w 2155032"/>
                    <a:gd name="connsiteY1" fmla="*/ 1060680 h 1241917"/>
                    <a:gd name="connsiteX2" fmla="*/ 314936 w 2155032"/>
                    <a:gd name="connsiteY2" fmla="*/ 181237 h 1241917"/>
                    <a:gd name="connsiteX3" fmla="*/ 1840097 w 2155032"/>
                    <a:gd name="connsiteY3" fmla="*/ 181237 h 1241917"/>
                    <a:gd name="connsiteX4" fmla="*/ 1840097 w 2155032"/>
                    <a:gd name="connsiteY4" fmla="*/ 1060680 h 1241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2" h="1241917">
                      <a:moveTo>
                        <a:pt x="1840097" y="1060680"/>
                      </a:moveTo>
                      <a:cubicBezTo>
                        <a:pt x="1420183" y="1302330"/>
                        <a:pt x="738812" y="1302330"/>
                        <a:pt x="314936" y="1060680"/>
                      </a:cubicBezTo>
                      <a:cubicBezTo>
                        <a:pt x="-104979" y="819031"/>
                        <a:pt x="-104979" y="422885"/>
                        <a:pt x="314936" y="181237"/>
                      </a:cubicBezTo>
                      <a:cubicBezTo>
                        <a:pt x="734850" y="-60412"/>
                        <a:pt x="1416221" y="-60412"/>
                        <a:pt x="1840097" y="181237"/>
                      </a:cubicBezTo>
                      <a:cubicBezTo>
                        <a:pt x="2260012" y="426847"/>
                        <a:pt x="2260012" y="819031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6645BA66-0BD9-4F8B-8397-B7D1892EB968}"/>
                    </a:ext>
                  </a:extLst>
                </p:cNvPr>
                <p:cNvSpPr/>
                <p:nvPr/>
              </p:nvSpPr>
              <p:spPr>
                <a:xfrm>
                  <a:off x="7685475" y="7561975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6 h 648688"/>
                    <a:gd name="connsiteX4" fmla="*/ 314491 w 2153528"/>
                    <a:gd name="connsiteY4" fmla="*/ 181236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4"/>
                        <a:pt x="1839652" y="181236"/>
                      </a:cubicBezTo>
                      <a:cubicBezTo>
                        <a:pt x="1419738" y="-60412"/>
                        <a:pt x="738367" y="-60412"/>
                        <a:pt x="314491" y="181236"/>
                      </a:cubicBezTo>
                      <a:cubicBezTo>
                        <a:pt x="92649" y="308004"/>
                        <a:pt x="-14310" y="482307"/>
                        <a:pt x="1536" y="648689"/>
                      </a:cubicBezTo>
                      <a:cubicBezTo>
                        <a:pt x="13420" y="498153"/>
                        <a:pt x="116418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56F96A17-A13A-4F4B-B906-9CCFD2B9A982}"/>
                    </a:ext>
                  </a:extLst>
                </p:cNvPr>
                <p:cNvSpPr/>
                <p:nvPr/>
              </p:nvSpPr>
              <p:spPr>
                <a:xfrm>
                  <a:off x="8237653" y="7885824"/>
                  <a:ext cx="1053747" cy="645717"/>
                </a:xfrm>
                <a:custGeom>
                  <a:avLst/>
                  <a:gdLst>
                    <a:gd name="connsiteX0" fmla="*/ 1053748 w 1053747"/>
                    <a:gd name="connsiteY0" fmla="*/ 0 h 645717"/>
                    <a:gd name="connsiteX1" fmla="*/ 970557 w 1053747"/>
                    <a:gd name="connsiteY1" fmla="*/ 23769 h 645717"/>
                    <a:gd name="connsiteX2" fmla="*/ 994326 w 1053747"/>
                    <a:gd name="connsiteY2" fmla="*/ 31692 h 645717"/>
                    <a:gd name="connsiteX3" fmla="*/ 911135 w 1053747"/>
                    <a:gd name="connsiteY3" fmla="*/ 79229 h 645717"/>
                    <a:gd name="connsiteX4" fmla="*/ 705140 w 1053747"/>
                    <a:gd name="connsiteY4" fmla="*/ 31692 h 645717"/>
                    <a:gd name="connsiteX5" fmla="*/ 507067 w 1053747"/>
                    <a:gd name="connsiteY5" fmla="*/ 87152 h 645717"/>
                    <a:gd name="connsiteX6" fmla="*/ 447645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2 h 645717"/>
                    <a:gd name="connsiteX9" fmla="*/ 404069 w 1053747"/>
                    <a:gd name="connsiteY9" fmla="*/ 269379 h 645717"/>
                    <a:gd name="connsiteX10" fmla="*/ 411992 w 1053747"/>
                    <a:gd name="connsiteY10" fmla="*/ 344647 h 645717"/>
                    <a:gd name="connsiteX11" fmla="*/ 411992 w 1053747"/>
                    <a:gd name="connsiteY11" fmla="*/ 396146 h 645717"/>
                    <a:gd name="connsiteX12" fmla="*/ 392185 w 1053747"/>
                    <a:gd name="connsiteY12" fmla="*/ 439722 h 645717"/>
                    <a:gd name="connsiteX13" fmla="*/ 344647 w 1053747"/>
                    <a:gd name="connsiteY13" fmla="*/ 479337 h 645717"/>
                    <a:gd name="connsiteX14" fmla="*/ 241649 w 1053747"/>
                    <a:gd name="connsiteY14" fmla="*/ 487259 h 645717"/>
                    <a:gd name="connsiteX15" fmla="*/ 225804 w 1053747"/>
                    <a:gd name="connsiteY15" fmla="*/ 439722 h 645717"/>
                    <a:gd name="connsiteX16" fmla="*/ 316917 w 1053747"/>
                    <a:gd name="connsiteY16" fmla="*/ 364454 h 645717"/>
                    <a:gd name="connsiteX17" fmla="*/ 316917 w 1053747"/>
                    <a:gd name="connsiteY17" fmla="*/ 308994 h 645717"/>
                    <a:gd name="connsiteX18" fmla="*/ 245611 w 1053747"/>
                    <a:gd name="connsiteY18" fmla="*/ 336724 h 645717"/>
                    <a:gd name="connsiteX19" fmla="*/ 142613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4 h 645717"/>
                    <a:gd name="connsiteX22" fmla="*/ 7923 w 1053747"/>
                    <a:gd name="connsiteY22" fmla="*/ 447645 h 645717"/>
                    <a:gd name="connsiteX23" fmla="*/ 7923 w 1053747"/>
                    <a:gd name="connsiteY23" fmla="*/ 447645 h 645717"/>
                    <a:gd name="connsiteX24" fmla="*/ 95075 w 1053747"/>
                    <a:gd name="connsiteY24" fmla="*/ 562527 h 645717"/>
                    <a:gd name="connsiteX25" fmla="*/ 55461 w 1053747"/>
                    <a:gd name="connsiteY25" fmla="*/ 586296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8 h 645717"/>
                    <a:gd name="connsiteX28" fmla="*/ 47538 w 1053747"/>
                    <a:gd name="connsiteY28" fmla="*/ 645718 h 645717"/>
                    <a:gd name="connsiteX29" fmla="*/ 142613 w 1053747"/>
                    <a:gd name="connsiteY29" fmla="*/ 590257 h 645717"/>
                    <a:gd name="connsiteX30" fmla="*/ 336724 w 1053747"/>
                    <a:gd name="connsiteY30" fmla="*/ 629872 h 645717"/>
                    <a:gd name="connsiteX31" fmla="*/ 522913 w 1053747"/>
                    <a:gd name="connsiteY31" fmla="*/ 578373 h 645717"/>
                    <a:gd name="connsiteX32" fmla="*/ 590258 w 1053747"/>
                    <a:gd name="connsiteY32" fmla="*/ 530835 h 645717"/>
                    <a:gd name="connsiteX33" fmla="*/ 625910 w 1053747"/>
                    <a:gd name="connsiteY33" fmla="*/ 479337 h 645717"/>
                    <a:gd name="connsiteX34" fmla="*/ 637795 w 1053747"/>
                    <a:gd name="connsiteY34" fmla="*/ 427838 h 645717"/>
                    <a:gd name="connsiteX35" fmla="*/ 637795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3 w 1053747"/>
                    <a:gd name="connsiteY41" fmla="*/ 162420 h 645717"/>
                    <a:gd name="connsiteX42" fmla="*/ 796253 w 1053747"/>
                    <a:gd name="connsiteY42" fmla="*/ 170343 h 645717"/>
                    <a:gd name="connsiteX43" fmla="*/ 812099 w 1053747"/>
                    <a:gd name="connsiteY43" fmla="*/ 182227 h 645717"/>
                    <a:gd name="connsiteX44" fmla="*/ 816061 w 1053747"/>
                    <a:gd name="connsiteY44" fmla="*/ 190150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7 w 1053747"/>
                    <a:gd name="connsiteY48" fmla="*/ 312955 h 645717"/>
                    <a:gd name="connsiteX49" fmla="*/ 978481 w 1053747"/>
                    <a:gd name="connsiteY49" fmla="*/ 285225 h 645717"/>
                    <a:gd name="connsiteX50" fmla="*/ 1006211 w 1053747"/>
                    <a:gd name="connsiteY50" fmla="*/ 253533 h 645717"/>
                    <a:gd name="connsiteX51" fmla="*/ 1022056 w 1053747"/>
                    <a:gd name="connsiteY51" fmla="*/ 221842 h 645717"/>
                    <a:gd name="connsiteX52" fmla="*/ 1026018 w 1053747"/>
                    <a:gd name="connsiteY52" fmla="*/ 205996 h 645717"/>
                    <a:gd name="connsiteX53" fmla="*/ 1026018 w 1053747"/>
                    <a:gd name="connsiteY53" fmla="*/ 205996 h 645717"/>
                    <a:gd name="connsiteX54" fmla="*/ 1026018 w 1053747"/>
                    <a:gd name="connsiteY54" fmla="*/ 205996 h 645717"/>
                    <a:gd name="connsiteX55" fmla="*/ 1026018 w 1053747"/>
                    <a:gd name="connsiteY55" fmla="*/ 205996 h 645717"/>
                    <a:gd name="connsiteX56" fmla="*/ 1026018 w 1053747"/>
                    <a:gd name="connsiteY56" fmla="*/ 146574 h 645717"/>
                    <a:gd name="connsiteX57" fmla="*/ 1002249 w 1053747"/>
                    <a:gd name="connsiteY57" fmla="*/ 150536 h 645717"/>
                    <a:gd name="connsiteX58" fmla="*/ 1002249 w 1053747"/>
                    <a:gd name="connsiteY58" fmla="*/ 150536 h 645717"/>
                    <a:gd name="connsiteX59" fmla="*/ 954712 w 1053747"/>
                    <a:gd name="connsiteY59" fmla="*/ 110921 h 645717"/>
                    <a:gd name="connsiteX60" fmla="*/ 1045825 w 1053747"/>
                    <a:gd name="connsiteY60" fmla="*/ 59422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8" y="0"/>
                      </a:moveTo>
                      <a:lnTo>
                        <a:pt x="970557" y="23769"/>
                      </a:lnTo>
                      <a:lnTo>
                        <a:pt x="994326" y="31692"/>
                      </a:lnTo>
                      <a:lnTo>
                        <a:pt x="911135" y="79229"/>
                      </a:lnTo>
                      <a:cubicBezTo>
                        <a:pt x="843791" y="47537"/>
                        <a:pt x="776446" y="31692"/>
                        <a:pt x="705140" y="31692"/>
                      </a:cubicBezTo>
                      <a:cubicBezTo>
                        <a:pt x="633833" y="31692"/>
                        <a:pt x="566489" y="51499"/>
                        <a:pt x="507067" y="87152"/>
                      </a:cubicBezTo>
                      <a:cubicBezTo>
                        <a:pt x="483298" y="102998"/>
                        <a:pt x="463491" y="114882"/>
                        <a:pt x="447645" y="130728"/>
                      </a:cubicBezTo>
                      <a:cubicBezTo>
                        <a:pt x="431799" y="146574"/>
                        <a:pt x="419915" y="162420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2" y="344647"/>
                      </a:lnTo>
                      <a:cubicBezTo>
                        <a:pt x="415953" y="364454"/>
                        <a:pt x="415953" y="384261"/>
                        <a:pt x="411992" y="396146"/>
                      </a:cubicBezTo>
                      <a:cubicBezTo>
                        <a:pt x="411992" y="411991"/>
                        <a:pt x="404069" y="423876"/>
                        <a:pt x="392185" y="439722"/>
                      </a:cubicBezTo>
                      <a:cubicBezTo>
                        <a:pt x="380300" y="455568"/>
                        <a:pt x="364455" y="467452"/>
                        <a:pt x="344647" y="479337"/>
                      </a:cubicBezTo>
                      <a:cubicBezTo>
                        <a:pt x="305033" y="503105"/>
                        <a:pt x="273341" y="503105"/>
                        <a:pt x="241649" y="487259"/>
                      </a:cubicBezTo>
                      <a:cubicBezTo>
                        <a:pt x="217880" y="475375"/>
                        <a:pt x="213919" y="459529"/>
                        <a:pt x="225804" y="439722"/>
                      </a:cubicBezTo>
                      <a:cubicBezTo>
                        <a:pt x="237687" y="419915"/>
                        <a:pt x="265418" y="396146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1" y="336724"/>
                      </a:lnTo>
                      <a:lnTo>
                        <a:pt x="142613" y="293148"/>
                      </a:lnTo>
                      <a:cubicBezTo>
                        <a:pt x="79229" y="332762"/>
                        <a:pt x="39615" y="368416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1" y="586296"/>
                      </a:lnTo>
                      <a:lnTo>
                        <a:pt x="0" y="562527"/>
                      </a:lnTo>
                      <a:lnTo>
                        <a:pt x="0" y="617988"/>
                      </a:lnTo>
                      <a:lnTo>
                        <a:pt x="47538" y="645718"/>
                      </a:lnTo>
                      <a:lnTo>
                        <a:pt x="142613" y="590257"/>
                      </a:lnTo>
                      <a:cubicBezTo>
                        <a:pt x="202035" y="617988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4"/>
                        <a:pt x="522913" y="578373"/>
                      </a:cubicBezTo>
                      <a:cubicBezTo>
                        <a:pt x="550643" y="562527"/>
                        <a:pt x="570450" y="546681"/>
                        <a:pt x="590258" y="530835"/>
                      </a:cubicBezTo>
                      <a:cubicBezTo>
                        <a:pt x="606103" y="514989"/>
                        <a:pt x="617988" y="495182"/>
                        <a:pt x="625910" y="479337"/>
                      </a:cubicBezTo>
                      <a:cubicBezTo>
                        <a:pt x="633833" y="459529"/>
                        <a:pt x="637795" y="443683"/>
                        <a:pt x="637795" y="427838"/>
                      </a:cubicBezTo>
                      <a:cubicBezTo>
                        <a:pt x="637795" y="411991"/>
                        <a:pt x="637795" y="392184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4"/>
                        <a:pt x="629872" y="273340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3"/>
                        <a:pt x="641757" y="213918"/>
                        <a:pt x="649679" y="205996"/>
                      </a:cubicBezTo>
                      <a:cubicBezTo>
                        <a:pt x="657602" y="198073"/>
                        <a:pt x="669487" y="186188"/>
                        <a:pt x="685332" y="178266"/>
                      </a:cubicBezTo>
                      <a:cubicBezTo>
                        <a:pt x="701179" y="170343"/>
                        <a:pt x="720986" y="162420"/>
                        <a:pt x="740793" y="162420"/>
                      </a:cubicBezTo>
                      <a:cubicBezTo>
                        <a:pt x="760600" y="158458"/>
                        <a:pt x="780408" y="162420"/>
                        <a:pt x="796253" y="170343"/>
                      </a:cubicBezTo>
                      <a:cubicBezTo>
                        <a:pt x="804176" y="174304"/>
                        <a:pt x="808138" y="178266"/>
                        <a:pt x="812099" y="182227"/>
                      </a:cubicBezTo>
                      <a:cubicBezTo>
                        <a:pt x="816061" y="186188"/>
                        <a:pt x="816061" y="190150"/>
                        <a:pt x="816061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9" y="328801"/>
                        <a:pt x="930943" y="320878"/>
                        <a:pt x="942827" y="312955"/>
                      </a:cubicBezTo>
                      <a:cubicBezTo>
                        <a:pt x="954712" y="305032"/>
                        <a:pt x="966596" y="297109"/>
                        <a:pt x="978481" y="285225"/>
                      </a:cubicBezTo>
                      <a:cubicBezTo>
                        <a:pt x="990364" y="273340"/>
                        <a:pt x="998288" y="265418"/>
                        <a:pt x="1006211" y="253533"/>
                      </a:cubicBezTo>
                      <a:cubicBezTo>
                        <a:pt x="1014133" y="245610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8" y="209957"/>
                        <a:pt x="1026018" y="205996"/>
                      </a:cubicBezTo>
                      <a:lnTo>
                        <a:pt x="1026018" y="205996"/>
                      </a:lnTo>
                      <a:lnTo>
                        <a:pt x="1026018" y="205996"/>
                      </a:lnTo>
                      <a:cubicBezTo>
                        <a:pt x="1026018" y="205996"/>
                        <a:pt x="1026018" y="205996"/>
                        <a:pt x="1026018" y="205996"/>
                      </a:cubicBezTo>
                      <a:lnTo>
                        <a:pt x="1026018" y="146574"/>
                      </a:lnTo>
                      <a:lnTo>
                        <a:pt x="1002249" y="150536"/>
                      </a:lnTo>
                      <a:cubicBezTo>
                        <a:pt x="1002249" y="150536"/>
                        <a:pt x="1002249" y="150536"/>
                        <a:pt x="1002249" y="150536"/>
                      </a:cubicBezTo>
                      <a:cubicBezTo>
                        <a:pt x="990364" y="138651"/>
                        <a:pt x="974519" y="122805"/>
                        <a:pt x="954712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AB08C885-7C69-479B-AAC6-726C2F136C72}"/>
                    </a:ext>
                  </a:extLst>
                </p:cNvPr>
                <p:cNvSpPr/>
                <p:nvPr/>
              </p:nvSpPr>
              <p:spPr>
                <a:xfrm>
                  <a:off x="8245577" y="7862055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5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1 w 1049786"/>
                    <a:gd name="connsiteY5" fmla="*/ 411992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7 h 610064"/>
                    <a:gd name="connsiteX8" fmla="*/ 388222 w 1049786"/>
                    <a:gd name="connsiteY8" fmla="*/ 411992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2 h 610064"/>
                    <a:gd name="connsiteX13" fmla="*/ 411991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2 h 610064"/>
                    <a:gd name="connsiteX17" fmla="*/ 907174 w 1049786"/>
                    <a:gd name="connsiteY17" fmla="*/ 51499 h 610064"/>
                    <a:gd name="connsiteX18" fmla="*/ 998287 w 1049786"/>
                    <a:gd name="connsiteY18" fmla="*/ 0 h 610064"/>
                    <a:gd name="connsiteX19" fmla="*/ 1049786 w 1049786"/>
                    <a:gd name="connsiteY19" fmla="*/ 27731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7 w 1049786"/>
                    <a:gd name="connsiteY22" fmla="*/ 154497 h 610064"/>
                    <a:gd name="connsiteX23" fmla="*/ 1026017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1 w 1049786"/>
                    <a:gd name="connsiteY25" fmla="*/ 253534 h 610064"/>
                    <a:gd name="connsiteX26" fmla="*/ 946788 w 1049786"/>
                    <a:gd name="connsiteY26" fmla="*/ 281264 h 610064"/>
                    <a:gd name="connsiteX27" fmla="*/ 907174 w 1049786"/>
                    <a:gd name="connsiteY27" fmla="*/ 305033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2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4 w 1049786"/>
                    <a:gd name="connsiteY34" fmla="*/ 134690 h 610064"/>
                    <a:gd name="connsiteX35" fmla="*/ 744754 w 1049786"/>
                    <a:gd name="connsiteY35" fmla="*/ 126767 h 610064"/>
                    <a:gd name="connsiteX36" fmla="*/ 689293 w 1049786"/>
                    <a:gd name="connsiteY36" fmla="*/ 142613 h 610064"/>
                    <a:gd name="connsiteX37" fmla="*/ 653641 w 1049786"/>
                    <a:gd name="connsiteY37" fmla="*/ 170343 h 610064"/>
                    <a:gd name="connsiteX38" fmla="*/ 637794 w 1049786"/>
                    <a:gd name="connsiteY38" fmla="*/ 202035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5 h 610064"/>
                    <a:gd name="connsiteX43" fmla="*/ 629872 w 1049786"/>
                    <a:gd name="connsiteY43" fmla="*/ 443684 h 610064"/>
                    <a:gd name="connsiteX44" fmla="*/ 594219 w 1049786"/>
                    <a:gd name="connsiteY44" fmla="*/ 495182 h 610064"/>
                    <a:gd name="connsiteX45" fmla="*/ 526873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8 w 1049786"/>
                    <a:gd name="connsiteY48" fmla="*/ 610065 h 610064"/>
                    <a:gd name="connsiteX49" fmla="*/ 0 w 1049786"/>
                    <a:gd name="connsiteY49" fmla="*/ 582335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5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4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5"/>
                        <a:pt x="233726" y="392185"/>
                        <a:pt x="221841" y="411992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0" y="475375"/>
                        <a:pt x="340685" y="451607"/>
                      </a:cubicBezTo>
                      <a:cubicBezTo>
                        <a:pt x="360492" y="439722"/>
                        <a:pt x="376338" y="423876"/>
                        <a:pt x="388222" y="411992"/>
                      </a:cubicBezTo>
                      <a:cubicBezTo>
                        <a:pt x="400107" y="396146"/>
                        <a:pt x="404069" y="384262"/>
                        <a:pt x="408030" y="368416"/>
                      </a:cubicBezTo>
                      <a:cubicBezTo>
                        <a:pt x="408030" y="352570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2"/>
                      </a:cubicBezTo>
                      <a:cubicBezTo>
                        <a:pt x="400107" y="182227"/>
                        <a:pt x="404069" y="166382"/>
                        <a:pt x="411991" y="150536"/>
                      </a:cubicBezTo>
                      <a:cubicBezTo>
                        <a:pt x="419914" y="134690"/>
                        <a:pt x="427837" y="118844"/>
                        <a:pt x="443683" y="102998"/>
                      </a:cubicBezTo>
                      <a:cubicBezTo>
                        <a:pt x="459529" y="87153"/>
                        <a:pt x="479336" y="75268"/>
                        <a:pt x="503105" y="59422"/>
                      </a:cubicBezTo>
                      <a:cubicBezTo>
                        <a:pt x="566488" y="23769"/>
                        <a:pt x="629872" y="3962"/>
                        <a:pt x="701178" y="3962"/>
                      </a:cubicBezTo>
                      <a:cubicBezTo>
                        <a:pt x="772484" y="3962"/>
                        <a:pt x="839829" y="19807"/>
                        <a:pt x="907174" y="51499"/>
                      </a:cubicBezTo>
                      <a:lnTo>
                        <a:pt x="998287" y="0"/>
                      </a:lnTo>
                      <a:lnTo>
                        <a:pt x="1049786" y="27731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60"/>
                        <a:pt x="1006210" y="118844"/>
                      </a:cubicBezTo>
                      <a:cubicBezTo>
                        <a:pt x="1018095" y="130728"/>
                        <a:pt x="1026017" y="146574"/>
                        <a:pt x="1026017" y="154497"/>
                      </a:cubicBezTo>
                      <a:cubicBezTo>
                        <a:pt x="1029979" y="166382"/>
                        <a:pt x="1029979" y="178266"/>
                        <a:pt x="1026017" y="190150"/>
                      </a:cubicBezTo>
                      <a:cubicBezTo>
                        <a:pt x="1022056" y="202035"/>
                        <a:pt x="1018095" y="213919"/>
                        <a:pt x="1010172" y="221842"/>
                      </a:cubicBezTo>
                      <a:cubicBezTo>
                        <a:pt x="1002248" y="229765"/>
                        <a:pt x="994326" y="241649"/>
                        <a:pt x="982441" y="253534"/>
                      </a:cubicBezTo>
                      <a:cubicBezTo>
                        <a:pt x="970557" y="265418"/>
                        <a:pt x="958673" y="273341"/>
                        <a:pt x="946788" y="281264"/>
                      </a:cubicBezTo>
                      <a:cubicBezTo>
                        <a:pt x="934904" y="289187"/>
                        <a:pt x="923019" y="297109"/>
                        <a:pt x="907174" y="305033"/>
                      </a:cubicBezTo>
                      <a:lnTo>
                        <a:pt x="736831" y="229765"/>
                      </a:lnTo>
                      <a:cubicBezTo>
                        <a:pt x="748715" y="221842"/>
                        <a:pt x="760600" y="213919"/>
                        <a:pt x="768523" y="209957"/>
                      </a:cubicBezTo>
                      <a:cubicBezTo>
                        <a:pt x="776445" y="205996"/>
                        <a:pt x="784368" y="198073"/>
                        <a:pt x="792292" y="194112"/>
                      </a:cubicBezTo>
                      <a:cubicBezTo>
                        <a:pt x="800214" y="186189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3"/>
                        <a:pt x="808137" y="138651"/>
                        <a:pt x="800214" y="134690"/>
                      </a:cubicBezTo>
                      <a:cubicBezTo>
                        <a:pt x="784368" y="126767"/>
                        <a:pt x="764561" y="122805"/>
                        <a:pt x="744754" y="126767"/>
                      </a:cubicBezTo>
                      <a:cubicBezTo>
                        <a:pt x="724946" y="130728"/>
                        <a:pt x="705139" y="134690"/>
                        <a:pt x="689293" y="142613"/>
                      </a:cubicBezTo>
                      <a:cubicBezTo>
                        <a:pt x="673448" y="150536"/>
                        <a:pt x="661563" y="158458"/>
                        <a:pt x="653641" y="170343"/>
                      </a:cubicBezTo>
                      <a:cubicBezTo>
                        <a:pt x="645717" y="178266"/>
                        <a:pt x="637794" y="190150"/>
                        <a:pt x="637794" y="202035"/>
                      </a:cubicBezTo>
                      <a:cubicBezTo>
                        <a:pt x="633833" y="213919"/>
                        <a:pt x="633833" y="221842"/>
                        <a:pt x="633833" y="229765"/>
                      </a:cubicBezTo>
                      <a:cubicBezTo>
                        <a:pt x="633833" y="237687"/>
                        <a:pt x="633833" y="245611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5"/>
                      </a:cubicBezTo>
                      <a:cubicBezTo>
                        <a:pt x="641756" y="408030"/>
                        <a:pt x="633833" y="427838"/>
                        <a:pt x="629872" y="443684"/>
                      </a:cubicBezTo>
                      <a:cubicBezTo>
                        <a:pt x="621949" y="463491"/>
                        <a:pt x="610064" y="479337"/>
                        <a:pt x="594219" y="495182"/>
                      </a:cubicBezTo>
                      <a:cubicBezTo>
                        <a:pt x="578372" y="511028"/>
                        <a:pt x="554604" y="526874"/>
                        <a:pt x="526873" y="542720"/>
                      </a:cubicBezTo>
                      <a:cubicBezTo>
                        <a:pt x="475375" y="574411"/>
                        <a:pt x="411991" y="590258"/>
                        <a:pt x="340685" y="594219"/>
                      </a:cubicBezTo>
                      <a:cubicBezTo>
                        <a:pt x="269379" y="598180"/>
                        <a:pt x="205996" y="582335"/>
                        <a:pt x="146574" y="554604"/>
                      </a:cubicBezTo>
                      <a:lnTo>
                        <a:pt x="51498" y="610065"/>
                      </a:lnTo>
                      <a:lnTo>
                        <a:pt x="0" y="582335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7" name="Graphic 3">
                <a:extLst>
                  <a:ext uri="{FF2B5EF4-FFF2-40B4-BE49-F238E27FC236}">
                    <a16:creationId xmlns:a16="http://schemas.microsoft.com/office/drawing/2014/main" id="{11E81719-05CB-42D1-A8AC-BE59374C8622}"/>
                  </a:ext>
                </a:extLst>
              </p:cNvPr>
              <p:cNvGrpSpPr/>
              <p:nvPr/>
            </p:nvGrpSpPr>
            <p:grpSpPr>
              <a:xfrm>
                <a:off x="7025448" y="7186626"/>
                <a:ext cx="3044379" cy="2000536"/>
                <a:chOff x="7025448" y="7186626"/>
                <a:chExt cx="3044379" cy="2000536"/>
              </a:xfrm>
              <a:solidFill>
                <a:srgbClr val="000000"/>
              </a:solidFill>
            </p:grpSpPr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9F03B6D8-2D35-4506-8D1D-6550AD520E15}"/>
                    </a:ext>
                  </a:extLst>
                </p:cNvPr>
                <p:cNvSpPr/>
                <p:nvPr/>
              </p:nvSpPr>
              <p:spPr>
                <a:xfrm>
                  <a:off x="7025448" y="7436198"/>
                  <a:ext cx="3042399" cy="1750964"/>
                </a:xfrm>
                <a:custGeom>
                  <a:avLst/>
                  <a:gdLst>
                    <a:gd name="connsiteX0" fmla="*/ 3042400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3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0 h 1750964"/>
                    <a:gd name="connsiteX9" fmla="*/ 2590793 w 3042399"/>
                    <a:gd name="connsiteY9" fmla="*/ 1495450 h 1750964"/>
                    <a:gd name="connsiteX10" fmla="*/ 3034476 w 3042399"/>
                    <a:gd name="connsiteY10" fmla="*/ 877463 h 1750964"/>
                    <a:gd name="connsiteX11" fmla="*/ 3034476 w 3042399"/>
                    <a:gd name="connsiteY11" fmla="*/ 877463 h 1750964"/>
                    <a:gd name="connsiteX12" fmla="*/ 3034476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400" y="627891"/>
                      </a:moveTo>
                      <a:lnTo>
                        <a:pt x="2979016" y="627891"/>
                      </a:lnTo>
                      <a:cubicBezTo>
                        <a:pt x="2911671" y="493202"/>
                        <a:pt x="2780943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89" y="489240"/>
                        <a:pt x="63383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0"/>
                      </a:cubicBezTo>
                      <a:cubicBezTo>
                        <a:pt x="1037902" y="1836136"/>
                        <a:pt x="1996574" y="1836136"/>
                        <a:pt x="2590793" y="1495450"/>
                      </a:cubicBezTo>
                      <a:cubicBezTo>
                        <a:pt x="2887902" y="1325108"/>
                        <a:pt x="3034476" y="1099304"/>
                        <a:pt x="3034476" y="877463"/>
                      </a:cubicBezTo>
                      <a:lnTo>
                        <a:pt x="3034476" y="877463"/>
                      </a:lnTo>
                      <a:lnTo>
                        <a:pt x="3034476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E4E96F4F-69C6-4D1A-B3DE-17841912429F}"/>
                    </a:ext>
                  </a:extLst>
                </p:cNvPr>
                <p:cNvSpPr/>
                <p:nvPr/>
              </p:nvSpPr>
              <p:spPr>
                <a:xfrm>
                  <a:off x="7029409" y="7457986"/>
                  <a:ext cx="1192398" cy="1707388"/>
                </a:xfrm>
                <a:custGeom>
                  <a:avLst/>
                  <a:gdLst>
                    <a:gd name="connsiteX0" fmla="*/ 1192399 w 1192398"/>
                    <a:gd name="connsiteY0" fmla="*/ 0 h 1707388"/>
                    <a:gd name="connsiteX1" fmla="*/ 447645 w 1192398"/>
                    <a:gd name="connsiteY1" fmla="*/ 233726 h 1707388"/>
                    <a:gd name="connsiteX2" fmla="*/ 63383 w 1192398"/>
                    <a:gd name="connsiteY2" fmla="*/ 606103 h 1707388"/>
                    <a:gd name="connsiteX3" fmla="*/ 0 w 1192398"/>
                    <a:gd name="connsiteY3" fmla="*/ 606103 h 1707388"/>
                    <a:gd name="connsiteX4" fmla="*/ 0 w 1192398"/>
                    <a:gd name="connsiteY4" fmla="*/ 855675 h 1707388"/>
                    <a:gd name="connsiteX5" fmla="*/ 443683 w 1192398"/>
                    <a:gd name="connsiteY5" fmla="*/ 1473662 h 1707388"/>
                    <a:gd name="connsiteX6" fmla="*/ 1188437 w 1192398"/>
                    <a:gd name="connsiteY6" fmla="*/ 1707388 h 1707388"/>
                    <a:gd name="connsiteX7" fmla="*/ 1188437 w 1192398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8">
                      <a:moveTo>
                        <a:pt x="1192399" y="0"/>
                      </a:moveTo>
                      <a:cubicBezTo>
                        <a:pt x="919058" y="35653"/>
                        <a:pt x="661563" y="114883"/>
                        <a:pt x="447645" y="233726"/>
                      </a:cubicBezTo>
                      <a:cubicBezTo>
                        <a:pt x="261456" y="340686"/>
                        <a:pt x="134690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20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C829AC03-7548-424B-937E-7C2E4AB04F83}"/>
                    </a:ext>
                  </a:extLst>
                </p:cNvPr>
                <p:cNvSpPr/>
                <p:nvPr/>
              </p:nvSpPr>
              <p:spPr>
                <a:xfrm>
                  <a:off x="9628125" y="7743211"/>
                  <a:ext cx="439722" cy="1184476"/>
                </a:xfrm>
                <a:custGeom>
                  <a:avLst/>
                  <a:gdLst>
                    <a:gd name="connsiteX0" fmla="*/ 0 w 439722"/>
                    <a:gd name="connsiteY0" fmla="*/ 1184476 h 1184476"/>
                    <a:gd name="connsiteX1" fmla="*/ 439722 w 439722"/>
                    <a:gd name="connsiteY1" fmla="*/ 566489 h 1184476"/>
                    <a:gd name="connsiteX2" fmla="*/ 439722 w 439722"/>
                    <a:gd name="connsiteY2" fmla="*/ 320878 h 1184476"/>
                    <a:gd name="connsiteX3" fmla="*/ 376338 w 439722"/>
                    <a:gd name="connsiteY3" fmla="*/ 320878 h 1184476"/>
                    <a:gd name="connsiteX4" fmla="*/ 71306 w 439722"/>
                    <a:gd name="connsiteY4" fmla="*/ 0 h 1184476"/>
                    <a:gd name="connsiteX5" fmla="*/ 0 w 439722"/>
                    <a:gd name="connsiteY5" fmla="*/ 0 h 1184476"/>
                    <a:gd name="connsiteX6" fmla="*/ 0 w 439722"/>
                    <a:gd name="connsiteY6" fmla="*/ 1184476 h 1184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9722" h="1184476">
                      <a:moveTo>
                        <a:pt x="0" y="1184476"/>
                      </a:moveTo>
                      <a:cubicBezTo>
                        <a:pt x="293148" y="1014133"/>
                        <a:pt x="439722" y="792292"/>
                        <a:pt x="439722" y="566489"/>
                      </a:cubicBezTo>
                      <a:lnTo>
                        <a:pt x="439722" y="320878"/>
                      </a:lnTo>
                      <a:lnTo>
                        <a:pt x="376338" y="320878"/>
                      </a:lnTo>
                      <a:cubicBezTo>
                        <a:pt x="316917" y="205996"/>
                        <a:pt x="213918" y="95075"/>
                        <a:pt x="71306" y="0"/>
                      </a:cubicBezTo>
                      <a:lnTo>
                        <a:pt x="0" y="0"/>
                      </a:lnTo>
                      <a:lnTo>
                        <a:pt x="0" y="1184476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316" name="Graphic 3">
                  <a:extLst>
                    <a:ext uri="{FF2B5EF4-FFF2-40B4-BE49-F238E27FC236}">
                      <a16:creationId xmlns:a16="http://schemas.microsoft.com/office/drawing/2014/main" id="{0DB97327-15E3-436C-87A3-BFAE8A5ABFD8}"/>
                    </a:ext>
                  </a:extLst>
                </p:cNvPr>
                <p:cNvGrpSpPr/>
                <p:nvPr/>
              </p:nvGrpSpPr>
              <p:grpSpPr>
                <a:xfrm>
                  <a:off x="7072985" y="7513447"/>
                  <a:ext cx="2915633" cy="1671734"/>
                  <a:chOff x="7072985" y="7513447"/>
                  <a:chExt cx="2915633" cy="1671734"/>
                </a:xfrm>
                <a:solidFill>
                  <a:srgbClr val="E8A200"/>
                </a:solidFill>
              </p:grpSpPr>
              <p:sp>
                <p:nvSpPr>
                  <p:cNvPr id="324" name="Freeform: Shape 323">
                    <a:extLst>
                      <a:ext uri="{FF2B5EF4-FFF2-40B4-BE49-F238E27FC236}">
                        <a16:creationId xmlns:a16="http://schemas.microsoft.com/office/drawing/2014/main" id="{3BEBB899-D277-4514-8179-FA8BA584F675}"/>
                      </a:ext>
                    </a:extLst>
                  </p:cNvPr>
                  <p:cNvSpPr/>
                  <p:nvPr/>
                </p:nvSpPr>
                <p:spPr>
                  <a:xfrm>
                    <a:off x="9921273" y="7941284"/>
                    <a:ext cx="67345" cy="744754"/>
                  </a:xfrm>
                  <a:custGeom>
                    <a:avLst/>
                    <a:gdLst>
                      <a:gd name="connsiteX0" fmla="*/ 67345 w 67345"/>
                      <a:gd name="connsiteY0" fmla="*/ 95075 h 744754"/>
                      <a:gd name="connsiteX1" fmla="*/ 0 w 67345"/>
                      <a:gd name="connsiteY1" fmla="*/ 0 h 744754"/>
                      <a:gd name="connsiteX2" fmla="*/ 0 w 67345"/>
                      <a:gd name="connsiteY2" fmla="*/ 744754 h 744754"/>
                      <a:gd name="connsiteX3" fmla="*/ 67345 w 67345"/>
                      <a:gd name="connsiteY3" fmla="*/ 649679 h 744754"/>
                      <a:gd name="connsiteX4" fmla="*/ 67345 w 67345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5" h="744754">
                        <a:moveTo>
                          <a:pt x="67345" y="95075"/>
                        </a:moveTo>
                        <a:cubicBezTo>
                          <a:pt x="47538" y="63384"/>
                          <a:pt x="27731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8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id="{A1D480C1-15B8-4DB4-8613-D23C908F352A}"/>
                      </a:ext>
                    </a:extLst>
                  </p:cNvPr>
                  <p:cNvSpPr/>
                  <p:nvPr/>
                </p:nvSpPr>
                <p:spPr>
                  <a:xfrm>
                    <a:off x="7263135" y="7513447"/>
                    <a:ext cx="2551178" cy="1671734"/>
                  </a:xfrm>
                  <a:custGeom>
                    <a:avLst/>
                    <a:gdLst>
                      <a:gd name="connsiteX0" fmla="*/ 213918 w 2551178"/>
                      <a:gd name="connsiteY0" fmla="*/ 178266 h 1671734"/>
                      <a:gd name="connsiteX1" fmla="*/ 0 w 2551178"/>
                      <a:gd name="connsiteY1" fmla="*/ 332762 h 1671734"/>
                      <a:gd name="connsiteX2" fmla="*/ 0 w 2551178"/>
                      <a:gd name="connsiteY2" fmla="*/ 1263705 h 1671734"/>
                      <a:gd name="connsiteX3" fmla="*/ 67345 w 2551178"/>
                      <a:gd name="connsiteY3" fmla="*/ 1319165 h 1671734"/>
                      <a:gd name="connsiteX4" fmla="*/ 67345 w 2551178"/>
                      <a:gd name="connsiteY4" fmla="*/ 308993 h 1671734"/>
                      <a:gd name="connsiteX5" fmla="*/ 190150 w 2551178"/>
                      <a:gd name="connsiteY5" fmla="*/ 308993 h 1671734"/>
                      <a:gd name="connsiteX6" fmla="*/ 190150 w 2551178"/>
                      <a:gd name="connsiteY6" fmla="*/ 1402356 h 1671734"/>
                      <a:gd name="connsiteX7" fmla="*/ 213918 w 2551178"/>
                      <a:gd name="connsiteY7" fmla="*/ 1414240 h 1671734"/>
                      <a:gd name="connsiteX8" fmla="*/ 257495 w 2551178"/>
                      <a:gd name="connsiteY8" fmla="*/ 1438009 h 1671734"/>
                      <a:gd name="connsiteX9" fmla="*/ 257495 w 2551178"/>
                      <a:gd name="connsiteY9" fmla="*/ 305032 h 1671734"/>
                      <a:gd name="connsiteX10" fmla="*/ 380300 w 2551178"/>
                      <a:gd name="connsiteY10" fmla="*/ 305032 h 1671734"/>
                      <a:gd name="connsiteX11" fmla="*/ 380300 w 2551178"/>
                      <a:gd name="connsiteY11" fmla="*/ 1501392 h 1671734"/>
                      <a:gd name="connsiteX12" fmla="*/ 447645 w 2551178"/>
                      <a:gd name="connsiteY12" fmla="*/ 1529122 h 1671734"/>
                      <a:gd name="connsiteX13" fmla="*/ 447645 w 2551178"/>
                      <a:gd name="connsiteY13" fmla="*/ 312955 h 1671734"/>
                      <a:gd name="connsiteX14" fmla="*/ 570450 w 2551178"/>
                      <a:gd name="connsiteY14" fmla="*/ 312955 h 1671734"/>
                      <a:gd name="connsiteX15" fmla="*/ 570450 w 2551178"/>
                      <a:gd name="connsiteY15" fmla="*/ 1572699 h 1671734"/>
                      <a:gd name="connsiteX16" fmla="*/ 637794 w 2551178"/>
                      <a:gd name="connsiteY16" fmla="*/ 1592506 h 1671734"/>
                      <a:gd name="connsiteX17" fmla="*/ 637794 w 2551178"/>
                      <a:gd name="connsiteY17" fmla="*/ 312955 h 1671734"/>
                      <a:gd name="connsiteX18" fmla="*/ 760600 w 2551178"/>
                      <a:gd name="connsiteY18" fmla="*/ 312955 h 1671734"/>
                      <a:gd name="connsiteX19" fmla="*/ 760600 w 2551178"/>
                      <a:gd name="connsiteY19" fmla="*/ 1620236 h 1671734"/>
                      <a:gd name="connsiteX20" fmla="*/ 827944 w 2551178"/>
                      <a:gd name="connsiteY20" fmla="*/ 1632120 h 1671734"/>
                      <a:gd name="connsiteX21" fmla="*/ 827944 w 2551178"/>
                      <a:gd name="connsiteY21" fmla="*/ 308993 h 1671734"/>
                      <a:gd name="connsiteX22" fmla="*/ 950750 w 2551178"/>
                      <a:gd name="connsiteY22" fmla="*/ 308993 h 1671734"/>
                      <a:gd name="connsiteX23" fmla="*/ 950750 w 2551178"/>
                      <a:gd name="connsiteY23" fmla="*/ 1651928 h 1671734"/>
                      <a:gd name="connsiteX24" fmla="*/ 1018095 w 2551178"/>
                      <a:gd name="connsiteY24" fmla="*/ 1659851 h 1671734"/>
                      <a:gd name="connsiteX25" fmla="*/ 1018095 w 2551178"/>
                      <a:gd name="connsiteY25" fmla="*/ 308993 h 1671734"/>
                      <a:gd name="connsiteX26" fmla="*/ 1140900 w 2551178"/>
                      <a:gd name="connsiteY26" fmla="*/ 308993 h 1671734"/>
                      <a:gd name="connsiteX27" fmla="*/ 1140900 w 2551178"/>
                      <a:gd name="connsiteY27" fmla="*/ 1667773 h 1671734"/>
                      <a:gd name="connsiteX28" fmla="*/ 1208245 w 2551178"/>
                      <a:gd name="connsiteY28" fmla="*/ 1671735 h 1671734"/>
                      <a:gd name="connsiteX29" fmla="*/ 1208245 w 2551178"/>
                      <a:gd name="connsiteY29" fmla="*/ 308993 h 1671734"/>
                      <a:gd name="connsiteX30" fmla="*/ 1331049 w 2551178"/>
                      <a:gd name="connsiteY30" fmla="*/ 308993 h 1671734"/>
                      <a:gd name="connsiteX31" fmla="*/ 1331049 w 2551178"/>
                      <a:gd name="connsiteY31" fmla="*/ 1671735 h 1671734"/>
                      <a:gd name="connsiteX32" fmla="*/ 1398395 w 2551178"/>
                      <a:gd name="connsiteY32" fmla="*/ 1671735 h 1671734"/>
                      <a:gd name="connsiteX33" fmla="*/ 1398395 w 2551178"/>
                      <a:gd name="connsiteY33" fmla="*/ 308993 h 1671734"/>
                      <a:gd name="connsiteX34" fmla="*/ 1521200 w 2551178"/>
                      <a:gd name="connsiteY34" fmla="*/ 308993 h 1671734"/>
                      <a:gd name="connsiteX35" fmla="*/ 1521200 w 2551178"/>
                      <a:gd name="connsiteY35" fmla="*/ 1663812 h 1671734"/>
                      <a:gd name="connsiteX36" fmla="*/ 1588544 w 2551178"/>
                      <a:gd name="connsiteY36" fmla="*/ 1655889 h 1671734"/>
                      <a:gd name="connsiteX37" fmla="*/ 1588544 w 2551178"/>
                      <a:gd name="connsiteY37" fmla="*/ 308993 h 1671734"/>
                      <a:gd name="connsiteX38" fmla="*/ 1711350 w 2551178"/>
                      <a:gd name="connsiteY38" fmla="*/ 308993 h 1671734"/>
                      <a:gd name="connsiteX39" fmla="*/ 1711350 w 2551178"/>
                      <a:gd name="connsiteY39" fmla="*/ 1640043 h 1671734"/>
                      <a:gd name="connsiteX40" fmla="*/ 1778694 w 2551178"/>
                      <a:gd name="connsiteY40" fmla="*/ 1628159 h 1671734"/>
                      <a:gd name="connsiteX41" fmla="*/ 1778694 w 2551178"/>
                      <a:gd name="connsiteY41" fmla="*/ 312955 h 1671734"/>
                      <a:gd name="connsiteX42" fmla="*/ 1901500 w 2551178"/>
                      <a:gd name="connsiteY42" fmla="*/ 312955 h 1671734"/>
                      <a:gd name="connsiteX43" fmla="*/ 1901500 w 2551178"/>
                      <a:gd name="connsiteY43" fmla="*/ 1600429 h 1671734"/>
                      <a:gd name="connsiteX44" fmla="*/ 1968844 w 2551178"/>
                      <a:gd name="connsiteY44" fmla="*/ 1580621 h 1671734"/>
                      <a:gd name="connsiteX45" fmla="*/ 1968844 w 2551178"/>
                      <a:gd name="connsiteY45" fmla="*/ 308993 h 1671734"/>
                      <a:gd name="connsiteX46" fmla="*/ 2091650 w 2551178"/>
                      <a:gd name="connsiteY46" fmla="*/ 308993 h 1671734"/>
                      <a:gd name="connsiteX47" fmla="*/ 2091650 w 2551178"/>
                      <a:gd name="connsiteY47" fmla="*/ 1541007 h 1671734"/>
                      <a:gd name="connsiteX48" fmla="*/ 2158995 w 2551178"/>
                      <a:gd name="connsiteY48" fmla="*/ 1517238 h 1671734"/>
                      <a:gd name="connsiteX49" fmla="*/ 2158995 w 2551178"/>
                      <a:gd name="connsiteY49" fmla="*/ 312955 h 1671734"/>
                      <a:gd name="connsiteX50" fmla="*/ 2281799 w 2551178"/>
                      <a:gd name="connsiteY50" fmla="*/ 312955 h 1671734"/>
                      <a:gd name="connsiteX51" fmla="*/ 2281799 w 2551178"/>
                      <a:gd name="connsiteY51" fmla="*/ 1461778 h 1671734"/>
                      <a:gd name="connsiteX52" fmla="*/ 2349145 w 2551178"/>
                      <a:gd name="connsiteY52" fmla="*/ 1426125 h 1671734"/>
                      <a:gd name="connsiteX53" fmla="*/ 2349145 w 2551178"/>
                      <a:gd name="connsiteY53" fmla="*/ 312955 h 1671734"/>
                      <a:gd name="connsiteX54" fmla="*/ 2471949 w 2551178"/>
                      <a:gd name="connsiteY54" fmla="*/ 312955 h 1671734"/>
                      <a:gd name="connsiteX55" fmla="*/ 2471949 w 2551178"/>
                      <a:gd name="connsiteY55" fmla="*/ 1350857 h 1671734"/>
                      <a:gd name="connsiteX56" fmla="*/ 2539294 w 2551178"/>
                      <a:gd name="connsiteY56" fmla="*/ 1299358 h 1671734"/>
                      <a:gd name="connsiteX57" fmla="*/ 2539294 w 2551178"/>
                      <a:gd name="connsiteY57" fmla="*/ 312955 h 1671734"/>
                      <a:gd name="connsiteX58" fmla="*/ 2551179 w 2551178"/>
                      <a:gd name="connsiteY58" fmla="*/ 312955 h 1671734"/>
                      <a:gd name="connsiteX59" fmla="*/ 2364990 w 2551178"/>
                      <a:gd name="connsiteY59" fmla="*/ 182227 h 1671734"/>
                      <a:gd name="connsiteX60" fmla="*/ 1897538 w 2551178"/>
                      <a:gd name="connsiteY60" fmla="*/ 0 h 1671734"/>
                      <a:gd name="connsiteX61" fmla="*/ 681371 w 2551178"/>
                      <a:gd name="connsiteY61" fmla="*/ 0 h 1671734"/>
                      <a:gd name="connsiteX62" fmla="*/ 213918 w 2551178"/>
                      <a:gd name="connsiteY62" fmla="*/ 178266 h 1671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1734">
                        <a:moveTo>
                          <a:pt x="213918" y="178266"/>
                        </a:moveTo>
                        <a:cubicBezTo>
                          <a:pt x="130728" y="225803"/>
                          <a:pt x="63383" y="277302"/>
                          <a:pt x="0" y="332762"/>
                        </a:cubicBezTo>
                        <a:lnTo>
                          <a:pt x="0" y="1263705"/>
                        </a:lnTo>
                        <a:cubicBezTo>
                          <a:pt x="19807" y="1283512"/>
                          <a:pt x="43576" y="1299358"/>
                          <a:pt x="67345" y="1319165"/>
                        </a:cubicBezTo>
                        <a:lnTo>
                          <a:pt x="67345" y="308993"/>
                        </a:lnTo>
                        <a:lnTo>
                          <a:pt x="190150" y="308993"/>
                        </a:lnTo>
                        <a:lnTo>
                          <a:pt x="190150" y="1402356"/>
                        </a:lnTo>
                        <a:cubicBezTo>
                          <a:pt x="198073" y="1406317"/>
                          <a:pt x="205996" y="1410279"/>
                          <a:pt x="213918" y="1414240"/>
                        </a:cubicBezTo>
                        <a:cubicBezTo>
                          <a:pt x="229764" y="1422163"/>
                          <a:pt x="241649" y="1430086"/>
                          <a:pt x="257495" y="1438009"/>
                        </a:cubicBezTo>
                        <a:lnTo>
                          <a:pt x="257495" y="305032"/>
                        </a:lnTo>
                        <a:lnTo>
                          <a:pt x="380300" y="305032"/>
                        </a:lnTo>
                        <a:lnTo>
                          <a:pt x="380300" y="1501392"/>
                        </a:lnTo>
                        <a:cubicBezTo>
                          <a:pt x="400107" y="1509315"/>
                          <a:pt x="423876" y="1521199"/>
                          <a:pt x="447645" y="1529122"/>
                        </a:cubicBezTo>
                        <a:lnTo>
                          <a:pt x="447645" y="312955"/>
                        </a:lnTo>
                        <a:lnTo>
                          <a:pt x="570450" y="312955"/>
                        </a:lnTo>
                        <a:lnTo>
                          <a:pt x="570450" y="1572699"/>
                        </a:lnTo>
                        <a:cubicBezTo>
                          <a:pt x="590257" y="1580621"/>
                          <a:pt x="614026" y="1584583"/>
                          <a:pt x="637794" y="1592506"/>
                        </a:cubicBezTo>
                        <a:lnTo>
                          <a:pt x="637794" y="312955"/>
                        </a:lnTo>
                        <a:lnTo>
                          <a:pt x="760600" y="312955"/>
                        </a:lnTo>
                        <a:lnTo>
                          <a:pt x="760600" y="1620236"/>
                        </a:lnTo>
                        <a:cubicBezTo>
                          <a:pt x="784369" y="1624198"/>
                          <a:pt x="804176" y="1628159"/>
                          <a:pt x="827944" y="1632120"/>
                        </a:cubicBezTo>
                        <a:lnTo>
                          <a:pt x="827944" y="308993"/>
                        </a:lnTo>
                        <a:lnTo>
                          <a:pt x="950750" y="308993"/>
                        </a:lnTo>
                        <a:lnTo>
                          <a:pt x="950750" y="1651928"/>
                        </a:lnTo>
                        <a:cubicBezTo>
                          <a:pt x="974518" y="1655889"/>
                          <a:pt x="994326" y="1655889"/>
                          <a:pt x="1018095" y="1659851"/>
                        </a:cubicBezTo>
                        <a:lnTo>
                          <a:pt x="1018095" y="308993"/>
                        </a:lnTo>
                        <a:lnTo>
                          <a:pt x="1140900" y="308993"/>
                        </a:lnTo>
                        <a:lnTo>
                          <a:pt x="1140900" y="1667773"/>
                        </a:lnTo>
                        <a:cubicBezTo>
                          <a:pt x="1164668" y="1667773"/>
                          <a:pt x="1184476" y="1671735"/>
                          <a:pt x="1208245" y="1671735"/>
                        </a:cubicBezTo>
                        <a:lnTo>
                          <a:pt x="1208245" y="308993"/>
                        </a:lnTo>
                        <a:lnTo>
                          <a:pt x="1331049" y="308993"/>
                        </a:lnTo>
                        <a:lnTo>
                          <a:pt x="1331049" y="1671735"/>
                        </a:lnTo>
                        <a:cubicBezTo>
                          <a:pt x="1354818" y="1671735"/>
                          <a:pt x="1374626" y="1671735"/>
                          <a:pt x="1398395" y="1671735"/>
                        </a:cubicBezTo>
                        <a:lnTo>
                          <a:pt x="1398395" y="308993"/>
                        </a:lnTo>
                        <a:lnTo>
                          <a:pt x="1521200" y="308993"/>
                        </a:lnTo>
                        <a:lnTo>
                          <a:pt x="1521200" y="1663812"/>
                        </a:lnTo>
                        <a:cubicBezTo>
                          <a:pt x="1544969" y="1659851"/>
                          <a:pt x="1564776" y="1659851"/>
                          <a:pt x="1588544" y="1655889"/>
                        </a:cubicBezTo>
                        <a:lnTo>
                          <a:pt x="1588544" y="308993"/>
                        </a:lnTo>
                        <a:lnTo>
                          <a:pt x="1711350" y="308993"/>
                        </a:lnTo>
                        <a:lnTo>
                          <a:pt x="1711350" y="1640043"/>
                        </a:lnTo>
                        <a:cubicBezTo>
                          <a:pt x="1735119" y="1636082"/>
                          <a:pt x="1754926" y="1632120"/>
                          <a:pt x="1778694" y="1628159"/>
                        </a:cubicBezTo>
                        <a:lnTo>
                          <a:pt x="1778694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8" y="1596467"/>
                          <a:pt x="1945075" y="1588544"/>
                          <a:pt x="1968844" y="1580621"/>
                        </a:cubicBezTo>
                        <a:lnTo>
                          <a:pt x="1968844" y="308993"/>
                        </a:lnTo>
                        <a:lnTo>
                          <a:pt x="2091650" y="308993"/>
                        </a:lnTo>
                        <a:lnTo>
                          <a:pt x="2091650" y="1541007"/>
                        </a:lnTo>
                        <a:cubicBezTo>
                          <a:pt x="2115418" y="1533084"/>
                          <a:pt x="2135226" y="1525161"/>
                          <a:pt x="2158995" y="1517238"/>
                        </a:cubicBezTo>
                        <a:lnTo>
                          <a:pt x="2158995" y="312955"/>
                        </a:lnTo>
                        <a:lnTo>
                          <a:pt x="2281799" y="312955"/>
                        </a:lnTo>
                        <a:lnTo>
                          <a:pt x="2281799" y="1461778"/>
                        </a:lnTo>
                        <a:cubicBezTo>
                          <a:pt x="2305568" y="1449893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49" y="312955"/>
                        </a:lnTo>
                        <a:lnTo>
                          <a:pt x="2471949" y="1350857"/>
                        </a:lnTo>
                        <a:cubicBezTo>
                          <a:pt x="2495718" y="1335011"/>
                          <a:pt x="2515526" y="1315204"/>
                          <a:pt x="2539294" y="1299358"/>
                        </a:cubicBezTo>
                        <a:lnTo>
                          <a:pt x="2539294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1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81371" y="0"/>
                        </a:lnTo>
                        <a:cubicBezTo>
                          <a:pt x="511028" y="39615"/>
                          <a:pt x="352569" y="99036"/>
                          <a:pt x="213918" y="178266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6" name="Freeform: Shape 325">
                    <a:extLst>
                      <a:ext uri="{FF2B5EF4-FFF2-40B4-BE49-F238E27FC236}">
                        <a16:creationId xmlns:a16="http://schemas.microsoft.com/office/drawing/2014/main" id="{00CEAAE9-24E0-43D9-895E-3355E3DD00A2}"/>
                      </a:ext>
                    </a:extLst>
                  </p:cNvPr>
                  <p:cNvSpPr/>
                  <p:nvPr/>
                </p:nvSpPr>
                <p:spPr>
                  <a:xfrm>
                    <a:off x="7072985" y="7988822"/>
                    <a:ext cx="67344" cy="649678"/>
                  </a:xfrm>
                  <a:custGeom>
                    <a:avLst/>
                    <a:gdLst>
                      <a:gd name="connsiteX0" fmla="*/ 67345 w 67344"/>
                      <a:gd name="connsiteY0" fmla="*/ 0 h 649678"/>
                      <a:gd name="connsiteX1" fmla="*/ 19807 w 67344"/>
                      <a:gd name="connsiteY1" fmla="*/ 75267 h 649678"/>
                      <a:gd name="connsiteX2" fmla="*/ 0 w 67344"/>
                      <a:gd name="connsiteY2" fmla="*/ 75267 h 649678"/>
                      <a:gd name="connsiteX3" fmla="*/ 0 w 67344"/>
                      <a:gd name="connsiteY3" fmla="*/ 530835 h 649678"/>
                      <a:gd name="connsiteX4" fmla="*/ 67345 w 67344"/>
                      <a:gd name="connsiteY4" fmla="*/ 649679 h 649678"/>
                      <a:gd name="connsiteX5" fmla="*/ 67345 w 67344"/>
                      <a:gd name="connsiteY5" fmla="*/ 0 h 649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8">
                        <a:moveTo>
                          <a:pt x="67345" y="0"/>
                        </a:moveTo>
                        <a:cubicBezTo>
                          <a:pt x="51499" y="23768"/>
                          <a:pt x="35653" y="51498"/>
                          <a:pt x="19807" y="75267"/>
                        </a:cubicBezTo>
                        <a:lnTo>
                          <a:pt x="0" y="75267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4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0BB38FE9-35B2-4018-8204-49336BD03EC3}"/>
                    </a:ext>
                  </a:extLst>
                </p:cNvPr>
                <p:cNvSpPr/>
                <p:nvPr/>
              </p:nvSpPr>
              <p:spPr>
                <a:xfrm>
                  <a:off x="7031390" y="7186626"/>
                  <a:ext cx="3038437" cy="1750964"/>
                </a:xfrm>
                <a:custGeom>
                  <a:avLst/>
                  <a:gdLst>
                    <a:gd name="connsiteX0" fmla="*/ 2592774 w 3038437"/>
                    <a:gd name="connsiteY0" fmla="*/ 1495451 h 1750964"/>
                    <a:gd name="connsiteX1" fmla="*/ 445664 w 3038437"/>
                    <a:gd name="connsiteY1" fmla="*/ 1495451 h 1750964"/>
                    <a:gd name="connsiteX2" fmla="*/ 445664 w 3038437"/>
                    <a:gd name="connsiteY2" fmla="*/ 255514 h 1750964"/>
                    <a:gd name="connsiteX3" fmla="*/ 2592774 w 3038437"/>
                    <a:gd name="connsiteY3" fmla="*/ 255514 h 1750964"/>
                    <a:gd name="connsiteX4" fmla="*/ 2592774 w 3038437"/>
                    <a:gd name="connsiteY4" fmla="*/ 149545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8437" h="1750964">
                      <a:moveTo>
                        <a:pt x="2592774" y="1495451"/>
                      </a:moveTo>
                      <a:cubicBezTo>
                        <a:pt x="1998555" y="1836136"/>
                        <a:pt x="1039883" y="1836136"/>
                        <a:pt x="445664" y="1495451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6993" y="600161"/>
                        <a:pt x="3186993" y="1154765"/>
                        <a:pt x="2592774" y="1495451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D7F48D5B-0B92-45A1-89AC-75747B7B8AA0}"/>
                    </a:ext>
                  </a:extLst>
                </p:cNvPr>
                <p:cNvSpPr/>
                <p:nvPr/>
              </p:nvSpPr>
              <p:spPr>
                <a:xfrm>
                  <a:off x="7033224" y="7189883"/>
                  <a:ext cx="2301900" cy="1280960"/>
                </a:xfrm>
                <a:custGeom>
                  <a:avLst/>
                  <a:gdLst>
                    <a:gd name="connsiteX0" fmla="*/ 1858070 w 2301900"/>
                    <a:gd name="connsiteY0" fmla="*/ 1024742 h 1280960"/>
                    <a:gd name="connsiteX1" fmla="*/ 2202717 w 2301900"/>
                    <a:gd name="connsiteY1" fmla="*/ 93799 h 1280960"/>
                    <a:gd name="connsiteX2" fmla="*/ 443830 w 2301900"/>
                    <a:gd name="connsiteY2" fmla="*/ 256219 h 1280960"/>
                    <a:gd name="connsiteX3" fmla="*/ 99183 w 2301900"/>
                    <a:gd name="connsiteY3" fmla="*/ 1187161 h 1280960"/>
                    <a:gd name="connsiteX4" fmla="*/ 1858070 w 2301900"/>
                    <a:gd name="connsiteY4" fmla="*/ 1024742 h 128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0960">
                      <a:moveTo>
                        <a:pt x="1858070" y="1024742"/>
                      </a:moveTo>
                      <a:cubicBezTo>
                        <a:pt x="2293831" y="771208"/>
                        <a:pt x="2408713" y="406754"/>
                        <a:pt x="2202717" y="93799"/>
                      </a:cubicBezTo>
                      <a:cubicBezTo>
                        <a:pt x="1632267" y="-72582"/>
                        <a:pt x="919205" y="-17122"/>
                        <a:pt x="443830" y="256219"/>
                      </a:cubicBezTo>
                      <a:cubicBezTo>
                        <a:pt x="8069" y="509752"/>
                        <a:pt x="-106813" y="874206"/>
                        <a:pt x="99183" y="1187161"/>
                      </a:cubicBezTo>
                      <a:cubicBezTo>
                        <a:pt x="669633" y="1353543"/>
                        <a:pt x="1382695" y="1298082"/>
                        <a:pt x="1858070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A7946B76-2B5D-4771-87AA-25DBDF7F4898}"/>
                    </a:ext>
                  </a:extLst>
                </p:cNvPr>
                <p:cNvSpPr/>
                <p:nvPr/>
              </p:nvSpPr>
              <p:spPr>
                <a:xfrm>
                  <a:off x="7032718" y="8083897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5"/>
                        <a:pt x="1038554" y="938865"/>
                        <a:pt x="444336" y="598180"/>
                      </a:cubicBezTo>
                      <a:cubicBezTo>
                        <a:pt x="159111" y="431799"/>
                        <a:pt x="8575" y="217880"/>
                        <a:pt x="653" y="0"/>
                      </a:cubicBezTo>
                      <a:cubicBezTo>
                        <a:pt x="-11232" y="229765"/>
                        <a:pt x="139304" y="463490"/>
                        <a:pt x="444336" y="641756"/>
                      </a:cubicBezTo>
                      <a:cubicBezTo>
                        <a:pt x="1038554" y="982442"/>
                        <a:pt x="1997227" y="982442"/>
                        <a:pt x="2591446" y="641756"/>
                      </a:cubicBezTo>
                      <a:cubicBezTo>
                        <a:pt x="2896478" y="463490"/>
                        <a:pt x="3047013" y="229765"/>
                        <a:pt x="3035129" y="0"/>
                      </a:cubicBezTo>
                      <a:cubicBezTo>
                        <a:pt x="3023245" y="217880"/>
                        <a:pt x="2876671" y="435760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05E67C12-BFA8-4D05-B8B1-0093D8EC28DE}"/>
                    </a:ext>
                  </a:extLst>
                </p:cNvPr>
                <p:cNvSpPr/>
                <p:nvPr/>
              </p:nvSpPr>
              <p:spPr>
                <a:xfrm>
                  <a:off x="7471112" y="7443131"/>
                  <a:ext cx="2158003" cy="1241916"/>
                </a:xfrm>
                <a:custGeom>
                  <a:avLst/>
                  <a:gdLst>
                    <a:gd name="connsiteX0" fmla="*/ 1840097 w 2158003"/>
                    <a:gd name="connsiteY0" fmla="*/ 1060681 h 1241916"/>
                    <a:gd name="connsiteX1" fmla="*/ 314936 w 2158003"/>
                    <a:gd name="connsiteY1" fmla="*/ 1060681 h 1241916"/>
                    <a:gd name="connsiteX2" fmla="*/ 314936 w 2158003"/>
                    <a:gd name="connsiteY2" fmla="*/ 181236 h 1241916"/>
                    <a:gd name="connsiteX3" fmla="*/ 1840097 w 2158003"/>
                    <a:gd name="connsiteY3" fmla="*/ 181236 h 1241916"/>
                    <a:gd name="connsiteX4" fmla="*/ 1840097 w 2158003"/>
                    <a:gd name="connsiteY4" fmla="*/ 1060681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8003" h="1241916">
                      <a:moveTo>
                        <a:pt x="1840097" y="1060681"/>
                      </a:moveTo>
                      <a:cubicBezTo>
                        <a:pt x="1420182" y="1302329"/>
                        <a:pt x="738812" y="1302329"/>
                        <a:pt x="314936" y="1060681"/>
                      </a:cubicBezTo>
                      <a:cubicBezTo>
                        <a:pt x="-104979" y="819031"/>
                        <a:pt x="-104979" y="422886"/>
                        <a:pt x="314936" y="181236"/>
                      </a:cubicBezTo>
                      <a:cubicBezTo>
                        <a:pt x="734851" y="-60412"/>
                        <a:pt x="1416221" y="-60412"/>
                        <a:pt x="1840097" y="181236"/>
                      </a:cubicBezTo>
                      <a:cubicBezTo>
                        <a:pt x="2263973" y="422886"/>
                        <a:pt x="2263973" y="819031"/>
                        <a:pt x="1840097" y="1060681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A5335155-DF31-4F98-A88D-C1ECC5BDA281}"/>
                    </a:ext>
                  </a:extLst>
                </p:cNvPr>
                <p:cNvSpPr/>
                <p:nvPr/>
              </p:nvSpPr>
              <p:spPr>
                <a:xfrm>
                  <a:off x="7475518" y="7443131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6 h 648688"/>
                    <a:gd name="connsiteX4" fmla="*/ 314491 w 2153528"/>
                    <a:gd name="connsiteY4" fmla="*/ 181236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4"/>
                        <a:pt x="1839652" y="181236"/>
                      </a:cubicBezTo>
                      <a:cubicBezTo>
                        <a:pt x="1419738" y="-60412"/>
                        <a:pt x="738367" y="-60412"/>
                        <a:pt x="314491" y="181236"/>
                      </a:cubicBezTo>
                      <a:cubicBezTo>
                        <a:pt x="92649" y="308004"/>
                        <a:pt x="-14310" y="482307"/>
                        <a:pt x="1536" y="648689"/>
                      </a:cubicBezTo>
                      <a:cubicBezTo>
                        <a:pt x="9459" y="498153"/>
                        <a:pt x="116418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16CB602C-C8FE-45C9-B1C2-4AA267796FBC}"/>
                    </a:ext>
                  </a:extLst>
                </p:cNvPr>
                <p:cNvSpPr/>
                <p:nvPr/>
              </p:nvSpPr>
              <p:spPr>
                <a:xfrm>
                  <a:off x="8027697" y="7770942"/>
                  <a:ext cx="1053747" cy="645717"/>
                </a:xfrm>
                <a:custGeom>
                  <a:avLst/>
                  <a:gdLst>
                    <a:gd name="connsiteX0" fmla="*/ 1053747 w 1053747"/>
                    <a:gd name="connsiteY0" fmla="*/ 0 h 645717"/>
                    <a:gd name="connsiteX1" fmla="*/ 970557 w 1053747"/>
                    <a:gd name="connsiteY1" fmla="*/ 23768 h 645717"/>
                    <a:gd name="connsiteX2" fmla="*/ 994326 w 1053747"/>
                    <a:gd name="connsiteY2" fmla="*/ 31691 h 645717"/>
                    <a:gd name="connsiteX3" fmla="*/ 911135 w 1053747"/>
                    <a:gd name="connsiteY3" fmla="*/ 79229 h 645717"/>
                    <a:gd name="connsiteX4" fmla="*/ 705139 w 1053747"/>
                    <a:gd name="connsiteY4" fmla="*/ 31691 h 645717"/>
                    <a:gd name="connsiteX5" fmla="*/ 507066 w 1053747"/>
                    <a:gd name="connsiteY5" fmla="*/ 87152 h 645717"/>
                    <a:gd name="connsiteX6" fmla="*/ 447644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1 h 645717"/>
                    <a:gd name="connsiteX9" fmla="*/ 404069 w 1053747"/>
                    <a:gd name="connsiteY9" fmla="*/ 269379 h 645717"/>
                    <a:gd name="connsiteX10" fmla="*/ 411991 w 1053747"/>
                    <a:gd name="connsiteY10" fmla="*/ 344647 h 645717"/>
                    <a:gd name="connsiteX11" fmla="*/ 411991 w 1053747"/>
                    <a:gd name="connsiteY11" fmla="*/ 396146 h 645717"/>
                    <a:gd name="connsiteX12" fmla="*/ 392184 w 1053747"/>
                    <a:gd name="connsiteY12" fmla="*/ 439721 h 645717"/>
                    <a:gd name="connsiteX13" fmla="*/ 344647 w 1053747"/>
                    <a:gd name="connsiteY13" fmla="*/ 479336 h 645717"/>
                    <a:gd name="connsiteX14" fmla="*/ 241649 w 1053747"/>
                    <a:gd name="connsiteY14" fmla="*/ 487259 h 645717"/>
                    <a:gd name="connsiteX15" fmla="*/ 225803 w 1053747"/>
                    <a:gd name="connsiteY15" fmla="*/ 439721 h 645717"/>
                    <a:gd name="connsiteX16" fmla="*/ 316917 w 1053747"/>
                    <a:gd name="connsiteY16" fmla="*/ 364454 h 645717"/>
                    <a:gd name="connsiteX17" fmla="*/ 316917 w 1053747"/>
                    <a:gd name="connsiteY17" fmla="*/ 308993 h 645717"/>
                    <a:gd name="connsiteX18" fmla="*/ 245610 w 1053747"/>
                    <a:gd name="connsiteY18" fmla="*/ 336724 h 645717"/>
                    <a:gd name="connsiteX19" fmla="*/ 142612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4 h 645717"/>
                    <a:gd name="connsiteX22" fmla="*/ 7923 w 1053747"/>
                    <a:gd name="connsiteY22" fmla="*/ 447644 h 645717"/>
                    <a:gd name="connsiteX23" fmla="*/ 7923 w 1053747"/>
                    <a:gd name="connsiteY23" fmla="*/ 447644 h 645717"/>
                    <a:gd name="connsiteX24" fmla="*/ 95075 w 1053747"/>
                    <a:gd name="connsiteY24" fmla="*/ 562527 h 645717"/>
                    <a:gd name="connsiteX25" fmla="*/ 55460 w 1053747"/>
                    <a:gd name="connsiteY25" fmla="*/ 586295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7 h 645717"/>
                    <a:gd name="connsiteX28" fmla="*/ 47537 w 1053747"/>
                    <a:gd name="connsiteY28" fmla="*/ 645717 h 645717"/>
                    <a:gd name="connsiteX29" fmla="*/ 142612 w 1053747"/>
                    <a:gd name="connsiteY29" fmla="*/ 590257 h 645717"/>
                    <a:gd name="connsiteX30" fmla="*/ 336724 w 1053747"/>
                    <a:gd name="connsiteY30" fmla="*/ 629872 h 645717"/>
                    <a:gd name="connsiteX31" fmla="*/ 522912 w 1053747"/>
                    <a:gd name="connsiteY31" fmla="*/ 578372 h 645717"/>
                    <a:gd name="connsiteX32" fmla="*/ 590257 w 1053747"/>
                    <a:gd name="connsiteY32" fmla="*/ 530835 h 645717"/>
                    <a:gd name="connsiteX33" fmla="*/ 625910 w 1053747"/>
                    <a:gd name="connsiteY33" fmla="*/ 479336 h 645717"/>
                    <a:gd name="connsiteX34" fmla="*/ 637794 w 1053747"/>
                    <a:gd name="connsiteY34" fmla="*/ 427837 h 645717"/>
                    <a:gd name="connsiteX35" fmla="*/ 637794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2 w 1053747"/>
                    <a:gd name="connsiteY41" fmla="*/ 162419 h 645717"/>
                    <a:gd name="connsiteX42" fmla="*/ 796253 w 1053747"/>
                    <a:gd name="connsiteY42" fmla="*/ 170342 h 645717"/>
                    <a:gd name="connsiteX43" fmla="*/ 812099 w 1053747"/>
                    <a:gd name="connsiteY43" fmla="*/ 182227 h 645717"/>
                    <a:gd name="connsiteX44" fmla="*/ 816060 w 1053747"/>
                    <a:gd name="connsiteY44" fmla="*/ 190149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6 w 1053747"/>
                    <a:gd name="connsiteY48" fmla="*/ 312955 h 645717"/>
                    <a:gd name="connsiteX49" fmla="*/ 978480 w 1053747"/>
                    <a:gd name="connsiteY49" fmla="*/ 285225 h 645717"/>
                    <a:gd name="connsiteX50" fmla="*/ 1006210 w 1053747"/>
                    <a:gd name="connsiteY50" fmla="*/ 253533 h 645717"/>
                    <a:gd name="connsiteX51" fmla="*/ 1022056 w 1053747"/>
                    <a:gd name="connsiteY51" fmla="*/ 221841 h 645717"/>
                    <a:gd name="connsiteX52" fmla="*/ 1026017 w 1053747"/>
                    <a:gd name="connsiteY52" fmla="*/ 205996 h 645717"/>
                    <a:gd name="connsiteX53" fmla="*/ 1026017 w 1053747"/>
                    <a:gd name="connsiteY53" fmla="*/ 205996 h 645717"/>
                    <a:gd name="connsiteX54" fmla="*/ 1026017 w 1053747"/>
                    <a:gd name="connsiteY54" fmla="*/ 205996 h 645717"/>
                    <a:gd name="connsiteX55" fmla="*/ 1026017 w 1053747"/>
                    <a:gd name="connsiteY55" fmla="*/ 205996 h 645717"/>
                    <a:gd name="connsiteX56" fmla="*/ 1026017 w 1053747"/>
                    <a:gd name="connsiteY56" fmla="*/ 146574 h 645717"/>
                    <a:gd name="connsiteX57" fmla="*/ 1002248 w 1053747"/>
                    <a:gd name="connsiteY57" fmla="*/ 150535 h 645717"/>
                    <a:gd name="connsiteX58" fmla="*/ 1002248 w 1053747"/>
                    <a:gd name="connsiteY58" fmla="*/ 150535 h 645717"/>
                    <a:gd name="connsiteX59" fmla="*/ 954711 w 1053747"/>
                    <a:gd name="connsiteY59" fmla="*/ 110920 h 645717"/>
                    <a:gd name="connsiteX60" fmla="*/ 1045825 w 1053747"/>
                    <a:gd name="connsiteY60" fmla="*/ 59422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7" y="0"/>
                      </a:moveTo>
                      <a:lnTo>
                        <a:pt x="970557" y="23768"/>
                      </a:lnTo>
                      <a:lnTo>
                        <a:pt x="994326" y="31691"/>
                      </a:lnTo>
                      <a:lnTo>
                        <a:pt x="911135" y="79229"/>
                      </a:lnTo>
                      <a:cubicBezTo>
                        <a:pt x="843790" y="47537"/>
                        <a:pt x="776445" y="31691"/>
                        <a:pt x="705139" y="31691"/>
                      </a:cubicBezTo>
                      <a:cubicBezTo>
                        <a:pt x="633833" y="31691"/>
                        <a:pt x="566488" y="51498"/>
                        <a:pt x="507066" y="87152"/>
                      </a:cubicBezTo>
                      <a:cubicBezTo>
                        <a:pt x="483298" y="102998"/>
                        <a:pt x="463490" y="114882"/>
                        <a:pt x="447644" y="130728"/>
                      </a:cubicBezTo>
                      <a:cubicBezTo>
                        <a:pt x="431799" y="146574"/>
                        <a:pt x="419914" y="162419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1"/>
                      </a:cubicBezTo>
                      <a:cubicBezTo>
                        <a:pt x="404069" y="233726"/>
                        <a:pt x="404069" y="249571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4"/>
                        <a:pt x="415953" y="384261"/>
                        <a:pt x="411991" y="396146"/>
                      </a:cubicBezTo>
                      <a:cubicBezTo>
                        <a:pt x="411991" y="411991"/>
                        <a:pt x="404069" y="423876"/>
                        <a:pt x="392184" y="439721"/>
                      </a:cubicBezTo>
                      <a:cubicBezTo>
                        <a:pt x="380300" y="455568"/>
                        <a:pt x="364454" y="467452"/>
                        <a:pt x="344647" y="479336"/>
                      </a:cubicBezTo>
                      <a:cubicBezTo>
                        <a:pt x="305032" y="503105"/>
                        <a:pt x="273340" y="503105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1"/>
                      </a:cubicBezTo>
                      <a:cubicBezTo>
                        <a:pt x="237687" y="419914"/>
                        <a:pt x="265418" y="396146"/>
                        <a:pt x="316917" y="364454"/>
                      </a:cubicBezTo>
                      <a:lnTo>
                        <a:pt x="316917" y="308993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2"/>
                        <a:pt x="39615" y="368415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4"/>
                      </a:lnTo>
                      <a:lnTo>
                        <a:pt x="7923" y="447644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0" y="586295"/>
                      </a:lnTo>
                      <a:lnTo>
                        <a:pt x="0" y="562527"/>
                      </a:lnTo>
                      <a:lnTo>
                        <a:pt x="0" y="617987"/>
                      </a:lnTo>
                      <a:lnTo>
                        <a:pt x="47537" y="645717"/>
                      </a:lnTo>
                      <a:lnTo>
                        <a:pt x="142612" y="590257"/>
                      </a:lnTo>
                      <a:cubicBezTo>
                        <a:pt x="202034" y="617987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4"/>
                        <a:pt x="522912" y="578372"/>
                      </a:cubicBezTo>
                      <a:cubicBezTo>
                        <a:pt x="550642" y="562527"/>
                        <a:pt x="570450" y="546681"/>
                        <a:pt x="590257" y="530835"/>
                      </a:cubicBezTo>
                      <a:cubicBezTo>
                        <a:pt x="606103" y="514989"/>
                        <a:pt x="617987" y="495182"/>
                        <a:pt x="625910" y="479336"/>
                      </a:cubicBezTo>
                      <a:cubicBezTo>
                        <a:pt x="633833" y="459529"/>
                        <a:pt x="637794" y="443683"/>
                        <a:pt x="637794" y="427837"/>
                      </a:cubicBezTo>
                      <a:cubicBezTo>
                        <a:pt x="637794" y="411991"/>
                        <a:pt x="637794" y="392184"/>
                        <a:pt x="637794" y="372377"/>
                      </a:cubicBezTo>
                      <a:lnTo>
                        <a:pt x="629872" y="297109"/>
                      </a:lnTo>
                      <a:cubicBezTo>
                        <a:pt x="629872" y="281263"/>
                        <a:pt x="629872" y="273340"/>
                        <a:pt x="629872" y="265418"/>
                      </a:cubicBezTo>
                      <a:cubicBezTo>
                        <a:pt x="629872" y="257495"/>
                        <a:pt x="629872" y="249571"/>
                        <a:pt x="633833" y="237687"/>
                      </a:cubicBezTo>
                      <a:cubicBezTo>
                        <a:pt x="637794" y="225803"/>
                        <a:pt x="641756" y="213918"/>
                        <a:pt x="649679" y="205996"/>
                      </a:cubicBezTo>
                      <a:cubicBezTo>
                        <a:pt x="657602" y="198073"/>
                        <a:pt x="669486" y="186188"/>
                        <a:pt x="685332" y="178266"/>
                      </a:cubicBezTo>
                      <a:cubicBezTo>
                        <a:pt x="701178" y="170342"/>
                        <a:pt x="720985" y="162419"/>
                        <a:pt x="740792" y="162419"/>
                      </a:cubicBezTo>
                      <a:cubicBezTo>
                        <a:pt x="760600" y="158458"/>
                        <a:pt x="780407" y="162419"/>
                        <a:pt x="796253" y="170342"/>
                      </a:cubicBezTo>
                      <a:cubicBezTo>
                        <a:pt x="804175" y="174304"/>
                        <a:pt x="808137" y="178266"/>
                        <a:pt x="812099" y="182227"/>
                      </a:cubicBezTo>
                      <a:cubicBezTo>
                        <a:pt x="816060" y="186188"/>
                        <a:pt x="816060" y="190149"/>
                        <a:pt x="816060" y="190149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6" y="312955"/>
                      </a:cubicBezTo>
                      <a:cubicBezTo>
                        <a:pt x="954711" y="305032"/>
                        <a:pt x="966595" y="297109"/>
                        <a:pt x="978480" y="285225"/>
                      </a:cubicBezTo>
                      <a:cubicBezTo>
                        <a:pt x="990364" y="273340"/>
                        <a:pt x="998287" y="265418"/>
                        <a:pt x="1006210" y="253533"/>
                      </a:cubicBezTo>
                      <a:cubicBezTo>
                        <a:pt x="1014133" y="245610"/>
                        <a:pt x="1018095" y="233726"/>
                        <a:pt x="1022056" y="221841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6574"/>
                      </a:lnTo>
                      <a:lnTo>
                        <a:pt x="1002248" y="150535"/>
                      </a:lnTo>
                      <a:cubicBezTo>
                        <a:pt x="1002248" y="150535"/>
                        <a:pt x="1002248" y="150535"/>
                        <a:pt x="1002248" y="150535"/>
                      </a:cubicBezTo>
                      <a:cubicBezTo>
                        <a:pt x="990364" y="138651"/>
                        <a:pt x="974518" y="122805"/>
                        <a:pt x="954711" y="110920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87C7A967-3226-4BDC-A86D-CCCA76A28111}"/>
                    </a:ext>
                  </a:extLst>
                </p:cNvPr>
                <p:cNvSpPr/>
                <p:nvPr/>
              </p:nvSpPr>
              <p:spPr>
                <a:xfrm>
                  <a:off x="8035619" y="7743211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5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1 w 1049786"/>
                    <a:gd name="connsiteY5" fmla="*/ 411992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7 h 610064"/>
                    <a:gd name="connsiteX8" fmla="*/ 388223 w 1049786"/>
                    <a:gd name="connsiteY8" fmla="*/ 411992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2 h 610064"/>
                    <a:gd name="connsiteX13" fmla="*/ 411991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2 h 610064"/>
                    <a:gd name="connsiteX17" fmla="*/ 907174 w 1049786"/>
                    <a:gd name="connsiteY17" fmla="*/ 51499 h 610064"/>
                    <a:gd name="connsiteX18" fmla="*/ 998287 w 1049786"/>
                    <a:gd name="connsiteY18" fmla="*/ 0 h 610064"/>
                    <a:gd name="connsiteX19" fmla="*/ 1049786 w 1049786"/>
                    <a:gd name="connsiteY19" fmla="*/ 27731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7 w 1049786"/>
                    <a:gd name="connsiteY22" fmla="*/ 154497 h 610064"/>
                    <a:gd name="connsiteX23" fmla="*/ 1026017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4 h 610064"/>
                    <a:gd name="connsiteX26" fmla="*/ 946788 w 1049786"/>
                    <a:gd name="connsiteY26" fmla="*/ 281264 h 610064"/>
                    <a:gd name="connsiteX27" fmla="*/ 907174 w 1049786"/>
                    <a:gd name="connsiteY27" fmla="*/ 305033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2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0 w 1049786"/>
                    <a:gd name="connsiteY33" fmla="*/ 146574 h 610064"/>
                    <a:gd name="connsiteX34" fmla="*/ 800214 w 1049786"/>
                    <a:gd name="connsiteY34" fmla="*/ 134690 h 610064"/>
                    <a:gd name="connsiteX35" fmla="*/ 744754 w 1049786"/>
                    <a:gd name="connsiteY35" fmla="*/ 126767 h 610064"/>
                    <a:gd name="connsiteX36" fmla="*/ 689293 w 1049786"/>
                    <a:gd name="connsiteY36" fmla="*/ 142613 h 610064"/>
                    <a:gd name="connsiteX37" fmla="*/ 653641 w 1049786"/>
                    <a:gd name="connsiteY37" fmla="*/ 170343 h 610064"/>
                    <a:gd name="connsiteX38" fmla="*/ 637794 w 1049786"/>
                    <a:gd name="connsiteY38" fmla="*/ 202035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5 h 610064"/>
                    <a:gd name="connsiteX43" fmla="*/ 629872 w 1049786"/>
                    <a:gd name="connsiteY43" fmla="*/ 443684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5 h 610064"/>
                    <a:gd name="connsiteX49" fmla="*/ 0 w 1049786"/>
                    <a:gd name="connsiteY49" fmla="*/ 582335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5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4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5"/>
                        <a:pt x="233726" y="392185"/>
                        <a:pt x="221841" y="411992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0" y="475375"/>
                        <a:pt x="340685" y="451607"/>
                      </a:cubicBezTo>
                      <a:cubicBezTo>
                        <a:pt x="360492" y="439722"/>
                        <a:pt x="376338" y="423876"/>
                        <a:pt x="388223" y="411992"/>
                      </a:cubicBezTo>
                      <a:cubicBezTo>
                        <a:pt x="400107" y="396146"/>
                        <a:pt x="404069" y="384262"/>
                        <a:pt x="408030" y="368416"/>
                      </a:cubicBezTo>
                      <a:cubicBezTo>
                        <a:pt x="408030" y="352570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2"/>
                      </a:cubicBezTo>
                      <a:cubicBezTo>
                        <a:pt x="400107" y="182227"/>
                        <a:pt x="404069" y="166382"/>
                        <a:pt x="411991" y="150536"/>
                      </a:cubicBezTo>
                      <a:cubicBezTo>
                        <a:pt x="419914" y="134690"/>
                        <a:pt x="427838" y="118844"/>
                        <a:pt x="443683" y="102998"/>
                      </a:cubicBezTo>
                      <a:cubicBezTo>
                        <a:pt x="459529" y="87153"/>
                        <a:pt x="479336" y="75268"/>
                        <a:pt x="503105" y="59422"/>
                      </a:cubicBezTo>
                      <a:cubicBezTo>
                        <a:pt x="566489" y="23769"/>
                        <a:pt x="629872" y="3962"/>
                        <a:pt x="701178" y="3962"/>
                      </a:cubicBezTo>
                      <a:cubicBezTo>
                        <a:pt x="772484" y="3962"/>
                        <a:pt x="839829" y="19807"/>
                        <a:pt x="907174" y="51499"/>
                      </a:cubicBezTo>
                      <a:lnTo>
                        <a:pt x="998287" y="0"/>
                      </a:lnTo>
                      <a:lnTo>
                        <a:pt x="1049786" y="27731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60"/>
                        <a:pt x="1006210" y="118844"/>
                      </a:cubicBezTo>
                      <a:cubicBezTo>
                        <a:pt x="1018095" y="130728"/>
                        <a:pt x="1026017" y="146574"/>
                        <a:pt x="1026017" y="154497"/>
                      </a:cubicBezTo>
                      <a:cubicBezTo>
                        <a:pt x="1029979" y="166382"/>
                        <a:pt x="1029979" y="178266"/>
                        <a:pt x="1026017" y="190150"/>
                      </a:cubicBezTo>
                      <a:cubicBezTo>
                        <a:pt x="1022056" y="202035"/>
                        <a:pt x="1018095" y="213919"/>
                        <a:pt x="1010172" y="221842"/>
                      </a:cubicBezTo>
                      <a:cubicBezTo>
                        <a:pt x="1002249" y="229765"/>
                        <a:pt x="994326" y="241649"/>
                        <a:pt x="982442" y="253534"/>
                      </a:cubicBezTo>
                      <a:cubicBezTo>
                        <a:pt x="970557" y="265418"/>
                        <a:pt x="958673" y="273341"/>
                        <a:pt x="946788" y="281264"/>
                      </a:cubicBezTo>
                      <a:cubicBezTo>
                        <a:pt x="934904" y="289187"/>
                        <a:pt x="923020" y="297109"/>
                        <a:pt x="907174" y="305033"/>
                      </a:cubicBezTo>
                      <a:lnTo>
                        <a:pt x="736831" y="229765"/>
                      </a:lnTo>
                      <a:cubicBezTo>
                        <a:pt x="748715" y="221842"/>
                        <a:pt x="760600" y="213919"/>
                        <a:pt x="768523" y="209957"/>
                      </a:cubicBezTo>
                      <a:cubicBezTo>
                        <a:pt x="776445" y="205996"/>
                        <a:pt x="784369" y="198073"/>
                        <a:pt x="792292" y="194112"/>
                      </a:cubicBezTo>
                      <a:cubicBezTo>
                        <a:pt x="800214" y="186189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3"/>
                        <a:pt x="808137" y="138651"/>
                        <a:pt x="800214" y="134690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90"/>
                        <a:pt x="689293" y="142613"/>
                      </a:cubicBezTo>
                      <a:cubicBezTo>
                        <a:pt x="673448" y="150536"/>
                        <a:pt x="661563" y="158458"/>
                        <a:pt x="653641" y="170343"/>
                      </a:cubicBezTo>
                      <a:cubicBezTo>
                        <a:pt x="645718" y="178266"/>
                        <a:pt x="637794" y="190150"/>
                        <a:pt x="637794" y="202035"/>
                      </a:cubicBezTo>
                      <a:cubicBezTo>
                        <a:pt x="633833" y="213919"/>
                        <a:pt x="633833" y="221842"/>
                        <a:pt x="633833" y="229765"/>
                      </a:cubicBezTo>
                      <a:cubicBezTo>
                        <a:pt x="633833" y="237687"/>
                        <a:pt x="633833" y="245611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5"/>
                      </a:cubicBezTo>
                      <a:cubicBezTo>
                        <a:pt x="641756" y="408030"/>
                        <a:pt x="633833" y="427838"/>
                        <a:pt x="629872" y="443684"/>
                      </a:cubicBezTo>
                      <a:cubicBezTo>
                        <a:pt x="621949" y="463491"/>
                        <a:pt x="610064" y="479337"/>
                        <a:pt x="594219" y="495182"/>
                      </a:cubicBezTo>
                      <a:cubicBezTo>
                        <a:pt x="578372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1" y="590258"/>
                        <a:pt x="340685" y="594219"/>
                      </a:cubicBezTo>
                      <a:cubicBezTo>
                        <a:pt x="269379" y="598180"/>
                        <a:pt x="205996" y="582335"/>
                        <a:pt x="146574" y="554604"/>
                      </a:cubicBezTo>
                      <a:lnTo>
                        <a:pt x="51499" y="610065"/>
                      </a:lnTo>
                      <a:lnTo>
                        <a:pt x="0" y="582335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8" name="Graphic 3">
                <a:extLst>
                  <a:ext uri="{FF2B5EF4-FFF2-40B4-BE49-F238E27FC236}">
                    <a16:creationId xmlns:a16="http://schemas.microsoft.com/office/drawing/2014/main" id="{705CA3BA-7017-4FE1-BFDD-341104890C71}"/>
                  </a:ext>
                </a:extLst>
              </p:cNvPr>
              <p:cNvGrpSpPr/>
              <p:nvPr/>
            </p:nvGrpSpPr>
            <p:grpSpPr>
              <a:xfrm>
                <a:off x="7239366" y="6809583"/>
                <a:ext cx="3043052" cy="1999260"/>
                <a:chOff x="7239366" y="6809583"/>
                <a:chExt cx="3043052" cy="1999260"/>
              </a:xfrm>
              <a:solidFill>
                <a:srgbClr val="000000"/>
              </a:solidFill>
            </p:grpSpPr>
            <p:sp>
              <p:nvSpPr>
                <p:cNvPr id="299" name="Freeform: Shape 298">
                  <a:extLst>
                    <a:ext uri="{FF2B5EF4-FFF2-40B4-BE49-F238E27FC236}">
                      <a16:creationId xmlns:a16="http://schemas.microsoft.com/office/drawing/2014/main" id="{1713FF52-CED1-4318-B13D-C22978FC4CB3}"/>
                    </a:ext>
                  </a:extLst>
                </p:cNvPr>
                <p:cNvSpPr/>
                <p:nvPr/>
              </p:nvSpPr>
              <p:spPr>
                <a:xfrm>
                  <a:off x="7239366" y="7055898"/>
                  <a:ext cx="3042399" cy="1750964"/>
                </a:xfrm>
                <a:custGeom>
                  <a:avLst/>
                  <a:gdLst>
                    <a:gd name="connsiteX0" fmla="*/ 3042400 w 3042399"/>
                    <a:gd name="connsiteY0" fmla="*/ 627891 h 1750964"/>
                    <a:gd name="connsiteX1" fmla="*/ 2979016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4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3 w 3042399"/>
                    <a:gd name="connsiteY8" fmla="*/ 1495451 h 1750964"/>
                    <a:gd name="connsiteX9" fmla="*/ 2590794 w 3042399"/>
                    <a:gd name="connsiteY9" fmla="*/ 1495451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400" y="627891"/>
                      </a:moveTo>
                      <a:lnTo>
                        <a:pt x="2979016" y="627891"/>
                      </a:lnTo>
                      <a:cubicBezTo>
                        <a:pt x="2911671" y="493202"/>
                        <a:pt x="2780943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90" y="489240"/>
                        <a:pt x="63384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3" y="1495451"/>
                      </a:cubicBezTo>
                      <a:cubicBezTo>
                        <a:pt x="1037902" y="1836136"/>
                        <a:pt x="1996575" y="1836136"/>
                        <a:pt x="2590794" y="1495451"/>
                      </a:cubicBezTo>
                      <a:cubicBezTo>
                        <a:pt x="2887903" y="1325108"/>
                        <a:pt x="3034477" y="1099305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00" name="Freeform: Shape 299">
                  <a:extLst>
                    <a:ext uri="{FF2B5EF4-FFF2-40B4-BE49-F238E27FC236}">
                      <a16:creationId xmlns:a16="http://schemas.microsoft.com/office/drawing/2014/main" id="{6319F3D0-52A2-4CCC-9350-74D7B68849B8}"/>
                    </a:ext>
                  </a:extLst>
                </p:cNvPr>
                <p:cNvSpPr/>
                <p:nvPr/>
              </p:nvSpPr>
              <p:spPr>
                <a:xfrm>
                  <a:off x="7243328" y="7077687"/>
                  <a:ext cx="1192398" cy="1707387"/>
                </a:xfrm>
                <a:custGeom>
                  <a:avLst/>
                  <a:gdLst>
                    <a:gd name="connsiteX0" fmla="*/ 1192398 w 1192398"/>
                    <a:gd name="connsiteY0" fmla="*/ 0 h 1707387"/>
                    <a:gd name="connsiteX1" fmla="*/ 447645 w 1192398"/>
                    <a:gd name="connsiteY1" fmla="*/ 233726 h 1707387"/>
                    <a:gd name="connsiteX2" fmla="*/ 63383 w 1192398"/>
                    <a:gd name="connsiteY2" fmla="*/ 606103 h 1707387"/>
                    <a:gd name="connsiteX3" fmla="*/ 0 w 1192398"/>
                    <a:gd name="connsiteY3" fmla="*/ 606103 h 1707387"/>
                    <a:gd name="connsiteX4" fmla="*/ 0 w 1192398"/>
                    <a:gd name="connsiteY4" fmla="*/ 855674 h 1707387"/>
                    <a:gd name="connsiteX5" fmla="*/ 443683 w 1192398"/>
                    <a:gd name="connsiteY5" fmla="*/ 1473662 h 1707387"/>
                    <a:gd name="connsiteX6" fmla="*/ 1188437 w 1192398"/>
                    <a:gd name="connsiteY6" fmla="*/ 1707388 h 1707387"/>
                    <a:gd name="connsiteX7" fmla="*/ 1188437 w 1192398"/>
                    <a:gd name="connsiteY7" fmla="*/ 0 h 1707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7">
                      <a:moveTo>
                        <a:pt x="1192398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5"/>
                        <a:pt x="134689" y="467452"/>
                        <a:pt x="63383" y="606103"/>
                      </a:cubicBezTo>
                      <a:lnTo>
                        <a:pt x="0" y="606103"/>
                      </a:lnTo>
                      <a:lnTo>
                        <a:pt x="0" y="855674"/>
                      </a:lnTo>
                      <a:cubicBezTo>
                        <a:pt x="0" y="1081477"/>
                        <a:pt x="146574" y="1303319"/>
                        <a:pt x="443683" y="1473662"/>
                      </a:cubicBezTo>
                      <a:cubicBezTo>
                        <a:pt x="657602" y="1596467"/>
                        <a:pt x="915096" y="1675696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01" name="Freeform: Shape 300">
                  <a:extLst>
                    <a:ext uri="{FF2B5EF4-FFF2-40B4-BE49-F238E27FC236}">
                      <a16:creationId xmlns:a16="http://schemas.microsoft.com/office/drawing/2014/main" id="{4734F844-AE05-458A-968C-481F4F443419}"/>
                    </a:ext>
                  </a:extLst>
                </p:cNvPr>
                <p:cNvSpPr/>
                <p:nvPr/>
              </p:nvSpPr>
              <p:spPr>
                <a:xfrm>
                  <a:off x="9838083" y="7362911"/>
                  <a:ext cx="443683" cy="1188437"/>
                </a:xfrm>
                <a:custGeom>
                  <a:avLst/>
                  <a:gdLst>
                    <a:gd name="connsiteX0" fmla="*/ 3961 w 443683"/>
                    <a:gd name="connsiteY0" fmla="*/ 1188437 h 1188437"/>
                    <a:gd name="connsiteX1" fmla="*/ 443683 w 443683"/>
                    <a:gd name="connsiteY1" fmla="*/ 570450 h 1188437"/>
                    <a:gd name="connsiteX2" fmla="*/ 443683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7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1" y="1188437"/>
                      </a:moveTo>
                      <a:cubicBezTo>
                        <a:pt x="297109" y="1018094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7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302" name="Graphic 3">
                  <a:extLst>
                    <a:ext uri="{FF2B5EF4-FFF2-40B4-BE49-F238E27FC236}">
                      <a16:creationId xmlns:a16="http://schemas.microsoft.com/office/drawing/2014/main" id="{806BEF26-ECF2-4EF3-A287-6B8D38C80DA5}"/>
                    </a:ext>
                  </a:extLst>
                </p:cNvPr>
                <p:cNvGrpSpPr/>
                <p:nvPr/>
              </p:nvGrpSpPr>
              <p:grpSpPr>
                <a:xfrm>
                  <a:off x="7286904" y="7137109"/>
                  <a:ext cx="2915632" cy="1671734"/>
                  <a:chOff x="7286904" y="7137109"/>
                  <a:chExt cx="2915632" cy="1671734"/>
                </a:xfrm>
                <a:solidFill>
                  <a:srgbClr val="E8A200"/>
                </a:solidFill>
              </p:grpSpPr>
              <p:sp>
                <p:nvSpPr>
                  <p:cNvPr id="310" name="Freeform: Shape 309">
                    <a:extLst>
                      <a:ext uri="{FF2B5EF4-FFF2-40B4-BE49-F238E27FC236}">
                        <a16:creationId xmlns:a16="http://schemas.microsoft.com/office/drawing/2014/main" id="{C61BB0E8-83CA-4B38-9CAD-63031D7A40F5}"/>
                      </a:ext>
                    </a:extLst>
                  </p:cNvPr>
                  <p:cNvSpPr/>
                  <p:nvPr/>
                </p:nvSpPr>
                <p:spPr>
                  <a:xfrm>
                    <a:off x="10135192" y="7560984"/>
                    <a:ext cx="67344" cy="744754"/>
                  </a:xfrm>
                  <a:custGeom>
                    <a:avLst/>
                    <a:gdLst>
                      <a:gd name="connsiteX0" fmla="*/ 67345 w 67344"/>
                      <a:gd name="connsiteY0" fmla="*/ 95075 h 744754"/>
                      <a:gd name="connsiteX1" fmla="*/ 0 w 67344"/>
                      <a:gd name="connsiteY1" fmla="*/ 0 h 744754"/>
                      <a:gd name="connsiteX2" fmla="*/ 0 w 67344"/>
                      <a:gd name="connsiteY2" fmla="*/ 744754 h 744754"/>
                      <a:gd name="connsiteX3" fmla="*/ 67345 w 67344"/>
                      <a:gd name="connsiteY3" fmla="*/ 649679 h 744754"/>
                      <a:gd name="connsiteX4" fmla="*/ 67345 w 67344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4">
                        <a:moveTo>
                          <a:pt x="67345" y="95075"/>
                        </a:moveTo>
                        <a:cubicBezTo>
                          <a:pt x="47537" y="63383"/>
                          <a:pt x="27730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8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1" name="Freeform: Shape 310">
                    <a:extLst>
                      <a:ext uri="{FF2B5EF4-FFF2-40B4-BE49-F238E27FC236}">
                        <a16:creationId xmlns:a16="http://schemas.microsoft.com/office/drawing/2014/main" id="{4D90A1ED-C014-42D8-BAF5-16DF9EF13BCF}"/>
                      </a:ext>
                    </a:extLst>
                  </p:cNvPr>
                  <p:cNvSpPr/>
                  <p:nvPr/>
                </p:nvSpPr>
                <p:spPr>
                  <a:xfrm>
                    <a:off x="7477054" y="7137109"/>
                    <a:ext cx="2551179" cy="1671734"/>
                  </a:xfrm>
                  <a:custGeom>
                    <a:avLst/>
                    <a:gdLst>
                      <a:gd name="connsiteX0" fmla="*/ 213919 w 2551179"/>
                      <a:gd name="connsiteY0" fmla="*/ 174304 h 1671734"/>
                      <a:gd name="connsiteX1" fmla="*/ 0 w 2551179"/>
                      <a:gd name="connsiteY1" fmla="*/ 328801 h 1671734"/>
                      <a:gd name="connsiteX2" fmla="*/ 0 w 2551179"/>
                      <a:gd name="connsiteY2" fmla="*/ 1259743 h 1671734"/>
                      <a:gd name="connsiteX3" fmla="*/ 67345 w 2551179"/>
                      <a:gd name="connsiteY3" fmla="*/ 1315204 h 1671734"/>
                      <a:gd name="connsiteX4" fmla="*/ 67345 w 2551179"/>
                      <a:gd name="connsiteY4" fmla="*/ 305032 h 1671734"/>
                      <a:gd name="connsiteX5" fmla="*/ 190150 w 2551179"/>
                      <a:gd name="connsiteY5" fmla="*/ 305032 h 1671734"/>
                      <a:gd name="connsiteX6" fmla="*/ 190150 w 2551179"/>
                      <a:gd name="connsiteY6" fmla="*/ 1402356 h 1671734"/>
                      <a:gd name="connsiteX7" fmla="*/ 213919 w 2551179"/>
                      <a:gd name="connsiteY7" fmla="*/ 1414240 h 1671734"/>
                      <a:gd name="connsiteX8" fmla="*/ 257495 w 2551179"/>
                      <a:gd name="connsiteY8" fmla="*/ 1438009 h 1671734"/>
                      <a:gd name="connsiteX9" fmla="*/ 257495 w 2551179"/>
                      <a:gd name="connsiteY9" fmla="*/ 305032 h 1671734"/>
                      <a:gd name="connsiteX10" fmla="*/ 380300 w 2551179"/>
                      <a:gd name="connsiteY10" fmla="*/ 305032 h 1671734"/>
                      <a:gd name="connsiteX11" fmla="*/ 380300 w 2551179"/>
                      <a:gd name="connsiteY11" fmla="*/ 1497431 h 1671734"/>
                      <a:gd name="connsiteX12" fmla="*/ 447645 w 2551179"/>
                      <a:gd name="connsiteY12" fmla="*/ 1525161 h 1671734"/>
                      <a:gd name="connsiteX13" fmla="*/ 447645 w 2551179"/>
                      <a:gd name="connsiteY13" fmla="*/ 308993 h 1671734"/>
                      <a:gd name="connsiteX14" fmla="*/ 570450 w 2551179"/>
                      <a:gd name="connsiteY14" fmla="*/ 308993 h 1671734"/>
                      <a:gd name="connsiteX15" fmla="*/ 570450 w 2551179"/>
                      <a:gd name="connsiteY15" fmla="*/ 1568737 h 1671734"/>
                      <a:gd name="connsiteX16" fmla="*/ 637795 w 2551179"/>
                      <a:gd name="connsiteY16" fmla="*/ 1588544 h 1671734"/>
                      <a:gd name="connsiteX17" fmla="*/ 637795 w 2551179"/>
                      <a:gd name="connsiteY17" fmla="*/ 308993 h 1671734"/>
                      <a:gd name="connsiteX18" fmla="*/ 760600 w 2551179"/>
                      <a:gd name="connsiteY18" fmla="*/ 308993 h 1671734"/>
                      <a:gd name="connsiteX19" fmla="*/ 760600 w 2551179"/>
                      <a:gd name="connsiteY19" fmla="*/ 1620236 h 1671734"/>
                      <a:gd name="connsiteX20" fmla="*/ 827945 w 2551179"/>
                      <a:gd name="connsiteY20" fmla="*/ 1632120 h 1671734"/>
                      <a:gd name="connsiteX21" fmla="*/ 827945 w 2551179"/>
                      <a:gd name="connsiteY21" fmla="*/ 308993 h 1671734"/>
                      <a:gd name="connsiteX22" fmla="*/ 950750 w 2551179"/>
                      <a:gd name="connsiteY22" fmla="*/ 308993 h 1671734"/>
                      <a:gd name="connsiteX23" fmla="*/ 950750 w 2551179"/>
                      <a:gd name="connsiteY23" fmla="*/ 1651928 h 1671734"/>
                      <a:gd name="connsiteX24" fmla="*/ 1018095 w 2551179"/>
                      <a:gd name="connsiteY24" fmla="*/ 1659851 h 1671734"/>
                      <a:gd name="connsiteX25" fmla="*/ 1018095 w 2551179"/>
                      <a:gd name="connsiteY25" fmla="*/ 308993 h 1671734"/>
                      <a:gd name="connsiteX26" fmla="*/ 1140900 w 2551179"/>
                      <a:gd name="connsiteY26" fmla="*/ 308993 h 1671734"/>
                      <a:gd name="connsiteX27" fmla="*/ 1140900 w 2551179"/>
                      <a:gd name="connsiteY27" fmla="*/ 1667773 h 1671734"/>
                      <a:gd name="connsiteX28" fmla="*/ 1208245 w 2551179"/>
                      <a:gd name="connsiteY28" fmla="*/ 1671735 h 1671734"/>
                      <a:gd name="connsiteX29" fmla="*/ 1208245 w 2551179"/>
                      <a:gd name="connsiteY29" fmla="*/ 308993 h 1671734"/>
                      <a:gd name="connsiteX30" fmla="*/ 1331050 w 2551179"/>
                      <a:gd name="connsiteY30" fmla="*/ 308993 h 1671734"/>
                      <a:gd name="connsiteX31" fmla="*/ 1331050 w 2551179"/>
                      <a:gd name="connsiteY31" fmla="*/ 1671735 h 1671734"/>
                      <a:gd name="connsiteX32" fmla="*/ 1398395 w 2551179"/>
                      <a:gd name="connsiteY32" fmla="*/ 1671735 h 1671734"/>
                      <a:gd name="connsiteX33" fmla="*/ 1398395 w 2551179"/>
                      <a:gd name="connsiteY33" fmla="*/ 308993 h 1671734"/>
                      <a:gd name="connsiteX34" fmla="*/ 1521200 w 2551179"/>
                      <a:gd name="connsiteY34" fmla="*/ 308993 h 1671734"/>
                      <a:gd name="connsiteX35" fmla="*/ 1521200 w 2551179"/>
                      <a:gd name="connsiteY35" fmla="*/ 1663812 h 1671734"/>
                      <a:gd name="connsiteX36" fmla="*/ 1588545 w 2551179"/>
                      <a:gd name="connsiteY36" fmla="*/ 1655889 h 1671734"/>
                      <a:gd name="connsiteX37" fmla="*/ 1588545 w 2551179"/>
                      <a:gd name="connsiteY37" fmla="*/ 308993 h 1671734"/>
                      <a:gd name="connsiteX38" fmla="*/ 1711350 w 2551179"/>
                      <a:gd name="connsiteY38" fmla="*/ 308993 h 1671734"/>
                      <a:gd name="connsiteX39" fmla="*/ 1711350 w 2551179"/>
                      <a:gd name="connsiteY39" fmla="*/ 1640043 h 1671734"/>
                      <a:gd name="connsiteX40" fmla="*/ 1778695 w 2551179"/>
                      <a:gd name="connsiteY40" fmla="*/ 1628159 h 1671734"/>
                      <a:gd name="connsiteX41" fmla="*/ 1778695 w 2551179"/>
                      <a:gd name="connsiteY41" fmla="*/ 312955 h 1671734"/>
                      <a:gd name="connsiteX42" fmla="*/ 1901500 w 2551179"/>
                      <a:gd name="connsiteY42" fmla="*/ 312955 h 1671734"/>
                      <a:gd name="connsiteX43" fmla="*/ 1901500 w 2551179"/>
                      <a:gd name="connsiteY43" fmla="*/ 1600429 h 1671734"/>
                      <a:gd name="connsiteX44" fmla="*/ 1968844 w 2551179"/>
                      <a:gd name="connsiteY44" fmla="*/ 1580621 h 1671734"/>
                      <a:gd name="connsiteX45" fmla="*/ 1968844 w 2551179"/>
                      <a:gd name="connsiteY45" fmla="*/ 308993 h 1671734"/>
                      <a:gd name="connsiteX46" fmla="*/ 2091650 w 2551179"/>
                      <a:gd name="connsiteY46" fmla="*/ 308993 h 1671734"/>
                      <a:gd name="connsiteX47" fmla="*/ 2091650 w 2551179"/>
                      <a:gd name="connsiteY47" fmla="*/ 1541007 h 1671734"/>
                      <a:gd name="connsiteX48" fmla="*/ 2158995 w 2551179"/>
                      <a:gd name="connsiteY48" fmla="*/ 1517238 h 1671734"/>
                      <a:gd name="connsiteX49" fmla="*/ 2158995 w 2551179"/>
                      <a:gd name="connsiteY49" fmla="*/ 312955 h 1671734"/>
                      <a:gd name="connsiteX50" fmla="*/ 2281800 w 2551179"/>
                      <a:gd name="connsiteY50" fmla="*/ 312955 h 1671734"/>
                      <a:gd name="connsiteX51" fmla="*/ 2281800 w 2551179"/>
                      <a:gd name="connsiteY51" fmla="*/ 1461778 h 1671734"/>
                      <a:gd name="connsiteX52" fmla="*/ 2349145 w 2551179"/>
                      <a:gd name="connsiteY52" fmla="*/ 1426125 h 1671734"/>
                      <a:gd name="connsiteX53" fmla="*/ 2349145 w 2551179"/>
                      <a:gd name="connsiteY53" fmla="*/ 312955 h 1671734"/>
                      <a:gd name="connsiteX54" fmla="*/ 2471950 w 2551179"/>
                      <a:gd name="connsiteY54" fmla="*/ 312955 h 1671734"/>
                      <a:gd name="connsiteX55" fmla="*/ 2471950 w 2551179"/>
                      <a:gd name="connsiteY55" fmla="*/ 1350857 h 1671734"/>
                      <a:gd name="connsiteX56" fmla="*/ 2539295 w 2551179"/>
                      <a:gd name="connsiteY56" fmla="*/ 1299358 h 1671734"/>
                      <a:gd name="connsiteX57" fmla="*/ 2539295 w 2551179"/>
                      <a:gd name="connsiteY57" fmla="*/ 312955 h 1671734"/>
                      <a:gd name="connsiteX58" fmla="*/ 2551179 w 2551179"/>
                      <a:gd name="connsiteY58" fmla="*/ 312955 h 1671734"/>
                      <a:gd name="connsiteX59" fmla="*/ 2364990 w 2551179"/>
                      <a:gd name="connsiteY59" fmla="*/ 182227 h 1671734"/>
                      <a:gd name="connsiteX60" fmla="*/ 1897539 w 2551179"/>
                      <a:gd name="connsiteY60" fmla="*/ 0 h 1671734"/>
                      <a:gd name="connsiteX61" fmla="*/ 681371 w 2551179"/>
                      <a:gd name="connsiteY61" fmla="*/ 0 h 1671734"/>
                      <a:gd name="connsiteX62" fmla="*/ 213919 w 2551179"/>
                      <a:gd name="connsiteY62" fmla="*/ 174304 h 1671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9" h="1671734">
                        <a:moveTo>
                          <a:pt x="213919" y="174304"/>
                        </a:moveTo>
                        <a:cubicBezTo>
                          <a:pt x="130728" y="221841"/>
                          <a:pt x="59422" y="273340"/>
                          <a:pt x="0" y="328801"/>
                        </a:cubicBezTo>
                        <a:lnTo>
                          <a:pt x="0" y="1259743"/>
                        </a:lnTo>
                        <a:cubicBezTo>
                          <a:pt x="19807" y="1279550"/>
                          <a:pt x="43576" y="1295397"/>
                          <a:pt x="67345" y="1315204"/>
                        </a:cubicBezTo>
                        <a:lnTo>
                          <a:pt x="67345" y="305032"/>
                        </a:lnTo>
                        <a:lnTo>
                          <a:pt x="190150" y="305032"/>
                        </a:lnTo>
                        <a:lnTo>
                          <a:pt x="190150" y="1402356"/>
                        </a:lnTo>
                        <a:cubicBezTo>
                          <a:pt x="198073" y="1406317"/>
                          <a:pt x="205996" y="1410279"/>
                          <a:pt x="213919" y="1414240"/>
                        </a:cubicBezTo>
                        <a:cubicBezTo>
                          <a:pt x="229765" y="1422163"/>
                          <a:pt x="241649" y="1430086"/>
                          <a:pt x="257495" y="1438009"/>
                        </a:cubicBezTo>
                        <a:lnTo>
                          <a:pt x="257495" y="305032"/>
                        </a:lnTo>
                        <a:lnTo>
                          <a:pt x="380300" y="305032"/>
                        </a:lnTo>
                        <a:lnTo>
                          <a:pt x="380300" y="1497431"/>
                        </a:lnTo>
                        <a:cubicBezTo>
                          <a:pt x="400107" y="1505354"/>
                          <a:pt x="423876" y="1517238"/>
                          <a:pt x="447645" y="1525161"/>
                        </a:cubicBezTo>
                        <a:lnTo>
                          <a:pt x="447645" y="308993"/>
                        </a:lnTo>
                        <a:lnTo>
                          <a:pt x="570450" y="308993"/>
                        </a:lnTo>
                        <a:lnTo>
                          <a:pt x="570450" y="1568737"/>
                        </a:lnTo>
                        <a:cubicBezTo>
                          <a:pt x="590258" y="1576660"/>
                          <a:pt x="614026" y="1580621"/>
                          <a:pt x="637795" y="1588544"/>
                        </a:cubicBezTo>
                        <a:lnTo>
                          <a:pt x="637795" y="308993"/>
                        </a:lnTo>
                        <a:lnTo>
                          <a:pt x="760600" y="308993"/>
                        </a:lnTo>
                        <a:lnTo>
                          <a:pt x="760600" y="1620236"/>
                        </a:lnTo>
                        <a:cubicBezTo>
                          <a:pt x="784369" y="1624198"/>
                          <a:pt x="804176" y="1628159"/>
                          <a:pt x="827945" y="1632120"/>
                        </a:cubicBezTo>
                        <a:lnTo>
                          <a:pt x="827945" y="308993"/>
                        </a:lnTo>
                        <a:lnTo>
                          <a:pt x="950750" y="308993"/>
                        </a:lnTo>
                        <a:lnTo>
                          <a:pt x="950750" y="1651928"/>
                        </a:lnTo>
                        <a:cubicBezTo>
                          <a:pt x="974519" y="1655889"/>
                          <a:pt x="994326" y="1655889"/>
                          <a:pt x="1018095" y="1659851"/>
                        </a:cubicBezTo>
                        <a:lnTo>
                          <a:pt x="1018095" y="308993"/>
                        </a:lnTo>
                        <a:lnTo>
                          <a:pt x="1140900" y="308993"/>
                        </a:lnTo>
                        <a:lnTo>
                          <a:pt x="1140900" y="1667773"/>
                        </a:lnTo>
                        <a:cubicBezTo>
                          <a:pt x="1164669" y="1667773"/>
                          <a:pt x="1184476" y="1671735"/>
                          <a:pt x="1208245" y="1671735"/>
                        </a:cubicBezTo>
                        <a:lnTo>
                          <a:pt x="1208245" y="308993"/>
                        </a:lnTo>
                        <a:lnTo>
                          <a:pt x="1331050" y="308993"/>
                        </a:lnTo>
                        <a:lnTo>
                          <a:pt x="1331050" y="1671735"/>
                        </a:lnTo>
                        <a:cubicBezTo>
                          <a:pt x="1354818" y="1671735"/>
                          <a:pt x="1374626" y="1671735"/>
                          <a:pt x="1398395" y="1671735"/>
                        </a:cubicBezTo>
                        <a:lnTo>
                          <a:pt x="1398395" y="308993"/>
                        </a:lnTo>
                        <a:lnTo>
                          <a:pt x="1521200" y="308993"/>
                        </a:lnTo>
                        <a:lnTo>
                          <a:pt x="1521200" y="1663812"/>
                        </a:lnTo>
                        <a:cubicBezTo>
                          <a:pt x="1544969" y="1659851"/>
                          <a:pt x="1564776" y="1659851"/>
                          <a:pt x="1588545" y="1655889"/>
                        </a:cubicBezTo>
                        <a:lnTo>
                          <a:pt x="1588545" y="308993"/>
                        </a:lnTo>
                        <a:lnTo>
                          <a:pt x="1711350" y="308993"/>
                        </a:lnTo>
                        <a:lnTo>
                          <a:pt x="1711350" y="1640043"/>
                        </a:lnTo>
                        <a:cubicBezTo>
                          <a:pt x="1735119" y="1636082"/>
                          <a:pt x="1754926" y="1632120"/>
                          <a:pt x="1778695" y="1628159"/>
                        </a:cubicBezTo>
                        <a:lnTo>
                          <a:pt x="1778695" y="312955"/>
                        </a:lnTo>
                        <a:lnTo>
                          <a:pt x="1901500" y="312955"/>
                        </a:lnTo>
                        <a:lnTo>
                          <a:pt x="1901500" y="1600429"/>
                        </a:lnTo>
                        <a:cubicBezTo>
                          <a:pt x="1925269" y="1596467"/>
                          <a:pt x="1945076" y="1588544"/>
                          <a:pt x="1968844" y="1580621"/>
                        </a:cubicBezTo>
                        <a:lnTo>
                          <a:pt x="1968844" y="308993"/>
                        </a:lnTo>
                        <a:lnTo>
                          <a:pt x="2091650" y="308993"/>
                        </a:lnTo>
                        <a:lnTo>
                          <a:pt x="2091650" y="1541007"/>
                        </a:lnTo>
                        <a:cubicBezTo>
                          <a:pt x="2115419" y="1533084"/>
                          <a:pt x="2135226" y="1525161"/>
                          <a:pt x="2158995" y="1517238"/>
                        </a:cubicBezTo>
                        <a:lnTo>
                          <a:pt x="2158995" y="312955"/>
                        </a:lnTo>
                        <a:lnTo>
                          <a:pt x="2281800" y="312955"/>
                        </a:lnTo>
                        <a:lnTo>
                          <a:pt x="2281800" y="1461778"/>
                        </a:lnTo>
                        <a:cubicBezTo>
                          <a:pt x="2305568" y="1449893"/>
                          <a:pt x="2325376" y="1438009"/>
                          <a:pt x="2349145" y="1426125"/>
                        </a:cubicBezTo>
                        <a:lnTo>
                          <a:pt x="2349145" y="312955"/>
                        </a:lnTo>
                        <a:lnTo>
                          <a:pt x="2471950" y="312955"/>
                        </a:lnTo>
                        <a:lnTo>
                          <a:pt x="2471950" y="1350857"/>
                        </a:lnTo>
                        <a:cubicBezTo>
                          <a:pt x="2495718" y="1335011"/>
                          <a:pt x="2515526" y="1315204"/>
                          <a:pt x="2539295" y="1299358"/>
                        </a:cubicBezTo>
                        <a:lnTo>
                          <a:pt x="2539295" y="312955"/>
                        </a:lnTo>
                        <a:lnTo>
                          <a:pt x="2551179" y="312955"/>
                        </a:lnTo>
                        <a:cubicBezTo>
                          <a:pt x="2495718" y="265418"/>
                          <a:pt x="2436297" y="221841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9" y="0"/>
                        </a:cubicBezTo>
                        <a:lnTo>
                          <a:pt x="681371" y="0"/>
                        </a:lnTo>
                        <a:cubicBezTo>
                          <a:pt x="511028" y="35653"/>
                          <a:pt x="352570" y="95075"/>
                          <a:pt x="213919" y="174304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2" name="Freeform: Shape 311">
                    <a:extLst>
                      <a:ext uri="{FF2B5EF4-FFF2-40B4-BE49-F238E27FC236}">
                        <a16:creationId xmlns:a16="http://schemas.microsoft.com/office/drawing/2014/main" id="{FA0B675F-7623-4450-84EB-342C4AEABB78}"/>
                      </a:ext>
                    </a:extLst>
                  </p:cNvPr>
                  <p:cNvSpPr/>
                  <p:nvPr/>
                </p:nvSpPr>
                <p:spPr>
                  <a:xfrm>
                    <a:off x="7286904" y="7608522"/>
                    <a:ext cx="67344" cy="649678"/>
                  </a:xfrm>
                  <a:custGeom>
                    <a:avLst/>
                    <a:gdLst>
                      <a:gd name="connsiteX0" fmla="*/ 67345 w 67344"/>
                      <a:gd name="connsiteY0" fmla="*/ 0 h 649678"/>
                      <a:gd name="connsiteX1" fmla="*/ 19807 w 67344"/>
                      <a:gd name="connsiteY1" fmla="*/ 75267 h 649678"/>
                      <a:gd name="connsiteX2" fmla="*/ 0 w 67344"/>
                      <a:gd name="connsiteY2" fmla="*/ 75267 h 649678"/>
                      <a:gd name="connsiteX3" fmla="*/ 0 w 67344"/>
                      <a:gd name="connsiteY3" fmla="*/ 530835 h 649678"/>
                      <a:gd name="connsiteX4" fmla="*/ 67345 w 67344"/>
                      <a:gd name="connsiteY4" fmla="*/ 649679 h 649678"/>
                      <a:gd name="connsiteX5" fmla="*/ 67345 w 67344"/>
                      <a:gd name="connsiteY5" fmla="*/ 0 h 649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8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7"/>
                        </a:cubicBezTo>
                        <a:lnTo>
                          <a:pt x="0" y="75267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4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03" name="Freeform: Shape 302">
                  <a:extLst>
                    <a:ext uri="{FF2B5EF4-FFF2-40B4-BE49-F238E27FC236}">
                      <a16:creationId xmlns:a16="http://schemas.microsoft.com/office/drawing/2014/main" id="{12827087-EA24-49E0-AE77-9BC53FFA663D}"/>
                    </a:ext>
                  </a:extLst>
                </p:cNvPr>
                <p:cNvSpPr/>
                <p:nvPr/>
              </p:nvSpPr>
              <p:spPr>
                <a:xfrm>
                  <a:off x="7245308" y="6810288"/>
                  <a:ext cx="3035466" cy="1750964"/>
                </a:xfrm>
                <a:custGeom>
                  <a:avLst/>
                  <a:gdLst>
                    <a:gd name="connsiteX0" fmla="*/ 2592774 w 3035466"/>
                    <a:gd name="connsiteY0" fmla="*/ 1495451 h 1750964"/>
                    <a:gd name="connsiteX1" fmla="*/ 445664 w 3035466"/>
                    <a:gd name="connsiteY1" fmla="*/ 1495451 h 1750964"/>
                    <a:gd name="connsiteX2" fmla="*/ 445664 w 3035466"/>
                    <a:gd name="connsiteY2" fmla="*/ 255514 h 1750964"/>
                    <a:gd name="connsiteX3" fmla="*/ 2592774 w 3035466"/>
                    <a:gd name="connsiteY3" fmla="*/ 255514 h 1750964"/>
                    <a:gd name="connsiteX4" fmla="*/ 2592774 w 3035466"/>
                    <a:gd name="connsiteY4" fmla="*/ 149545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6" h="1750964">
                      <a:moveTo>
                        <a:pt x="2592774" y="1495451"/>
                      </a:moveTo>
                      <a:cubicBezTo>
                        <a:pt x="1998556" y="1836136"/>
                        <a:pt x="1039883" y="1836136"/>
                        <a:pt x="445664" y="1495451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6" y="-85171"/>
                        <a:pt x="2592774" y="255514"/>
                      </a:cubicBezTo>
                      <a:cubicBezTo>
                        <a:pt x="3183031" y="596199"/>
                        <a:pt x="3183031" y="1150803"/>
                        <a:pt x="2592774" y="1495451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04" name="Freeform: Shape 303">
                  <a:extLst>
                    <a:ext uri="{FF2B5EF4-FFF2-40B4-BE49-F238E27FC236}">
                      <a16:creationId xmlns:a16="http://schemas.microsoft.com/office/drawing/2014/main" id="{C450C1E4-DF3F-42A8-866E-087206FF87CE}"/>
                    </a:ext>
                  </a:extLst>
                </p:cNvPr>
                <p:cNvSpPr/>
                <p:nvPr/>
              </p:nvSpPr>
              <p:spPr>
                <a:xfrm>
                  <a:off x="7243181" y="6809583"/>
                  <a:ext cx="2301900" cy="1280961"/>
                </a:xfrm>
                <a:custGeom>
                  <a:avLst/>
                  <a:gdLst>
                    <a:gd name="connsiteX0" fmla="*/ 1858070 w 2301900"/>
                    <a:gd name="connsiteY0" fmla="*/ 1024742 h 1280961"/>
                    <a:gd name="connsiteX1" fmla="*/ 2202717 w 2301900"/>
                    <a:gd name="connsiteY1" fmla="*/ 93799 h 1280961"/>
                    <a:gd name="connsiteX2" fmla="*/ 443830 w 2301900"/>
                    <a:gd name="connsiteY2" fmla="*/ 256219 h 1280961"/>
                    <a:gd name="connsiteX3" fmla="*/ 99183 w 2301900"/>
                    <a:gd name="connsiteY3" fmla="*/ 1187162 h 1280961"/>
                    <a:gd name="connsiteX4" fmla="*/ 1858070 w 2301900"/>
                    <a:gd name="connsiteY4" fmla="*/ 1024742 h 1280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0961">
                      <a:moveTo>
                        <a:pt x="1858070" y="1024742"/>
                      </a:moveTo>
                      <a:cubicBezTo>
                        <a:pt x="2293831" y="771209"/>
                        <a:pt x="2408713" y="406755"/>
                        <a:pt x="2202717" y="93799"/>
                      </a:cubicBezTo>
                      <a:cubicBezTo>
                        <a:pt x="1632267" y="-72582"/>
                        <a:pt x="919205" y="-17121"/>
                        <a:pt x="443830" y="256219"/>
                      </a:cubicBezTo>
                      <a:cubicBezTo>
                        <a:pt x="8070" y="509752"/>
                        <a:pt x="-106813" y="874206"/>
                        <a:pt x="99183" y="1187162"/>
                      </a:cubicBezTo>
                      <a:cubicBezTo>
                        <a:pt x="669633" y="1353543"/>
                        <a:pt x="1382695" y="1298083"/>
                        <a:pt x="1858070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05" name="Freeform: Shape 304">
                  <a:extLst>
                    <a:ext uri="{FF2B5EF4-FFF2-40B4-BE49-F238E27FC236}">
                      <a16:creationId xmlns:a16="http://schemas.microsoft.com/office/drawing/2014/main" id="{36A76EB4-2D7C-43F7-9471-9B5B65145C32}"/>
                    </a:ext>
                  </a:extLst>
                </p:cNvPr>
                <p:cNvSpPr/>
                <p:nvPr/>
              </p:nvSpPr>
              <p:spPr>
                <a:xfrm>
                  <a:off x="7246637" y="7707558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5"/>
                        <a:pt x="1038555" y="938865"/>
                        <a:pt x="444336" y="598180"/>
                      </a:cubicBezTo>
                      <a:cubicBezTo>
                        <a:pt x="159111" y="431799"/>
                        <a:pt x="8575" y="217880"/>
                        <a:pt x="653" y="0"/>
                      </a:cubicBezTo>
                      <a:cubicBezTo>
                        <a:pt x="-11232" y="229765"/>
                        <a:pt x="139304" y="463490"/>
                        <a:pt x="444336" y="641756"/>
                      </a:cubicBezTo>
                      <a:cubicBezTo>
                        <a:pt x="1038555" y="982442"/>
                        <a:pt x="1997227" y="982442"/>
                        <a:pt x="2591446" y="641756"/>
                      </a:cubicBezTo>
                      <a:cubicBezTo>
                        <a:pt x="2896478" y="463490"/>
                        <a:pt x="3047014" y="229765"/>
                        <a:pt x="3035129" y="0"/>
                      </a:cubicBezTo>
                      <a:cubicBezTo>
                        <a:pt x="3023245" y="217880"/>
                        <a:pt x="2876671" y="431799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9987529A-823F-449A-89DB-911BD381B972}"/>
                    </a:ext>
                  </a:extLst>
                </p:cNvPr>
                <p:cNvSpPr/>
                <p:nvPr/>
              </p:nvSpPr>
              <p:spPr>
                <a:xfrm>
                  <a:off x="7685030" y="7062831"/>
                  <a:ext cx="2155032" cy="1241917"/>
                </a:xfrm>
                <a:custGeom>
                  <a:avLst/>
                  <a:gdLst>
                    <a:gd name="connsiteX0" fmla="*/ 1840097 w 2155032"/>
                    <a:gd name="connsiteY0" fmla="*/ 1060680 h 1241917"/>
                    <a:gd name="connsiteX1" fmla="*/ 314936 w 2155032"/>
                    <a:gd name="connsiteY1" fmla="*/ 1060680 h 1241917"/>
                    <a:gd name="connsiteX2" fmla="*/ 314936 w 2155032"/>
                    <a:gd name="connsiteY2" fmla="*/ 181237 h 1241917"/>
                    <a:gd name="connsiteX3" fmla="*/ 1840097 w 2155032"/>
                    <a:gd name="connsiteY3" fmla="*/ 181237 h 1241917"/>
                    <a:gd name="connsiteX4" fmla="*/ 1840097 w 2155032"/>
                    <a:gd name="connsiteY4" fmla="*/ 1060680 h 1241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2" h="1241917">
                      <a:moveTo>
                        <a:pt x="1840097" y="1060680"/>
                      </a:moveTo>
                      <a:cubicBezTo>
                        <a:pt x="1420183" y="1302330"/>
                        <a:pt x="738812" y="1302330"/>
                        <a:pt x="314936" y="1060680"/>
                      </a:cubicBezTo>
                      <a:cubicBezTo>
                        <a:pt x="-104979" y="819031"/>
                        <a:pt x="-104979" y="422885"/>
                        <a:pt x="314936" y="181237"/>
                      </a:cubicBezTo>
                      <a:cubicBezTo>
                        <a:pt x="734850" y="-60412"/>
                        <a:pt x="1416221" y="-60412"/>
                        <a:pt x="1840097" y="181237"/>
                      </a:cubicBezTo>
                      <a:cubicBezTo>
                        <a:pt x="2260012" y="426847"/>
                        <a:pt x="2260012" y="819031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DC1433C4-AB27-4A24-A452-2687A2323742}"/>
                    </a:ext>
                  </a:extLst>
                </p:cNvPr>
                <p:cNvSpPr/>
                <p:nvPr/>
              </p:nvSpPr>
              <p:spPr>
                <a:xfrm>
                  <a:off x="7685475" y="7066792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6 h 648688"/>
                    <a:gd name="connsiteX4" fmla="*/ 314491 w 2153528"/>
                    <a:gd name="connsiteY4" fmla="*/ 181236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4"/>
                        <a:pt x="1839652" y="181236"/>
                      </a:cubicBezTo>
                      <a:cubicBezTo>
                        <a:pt x="1419738" y="-60412"/>
                        <a:pt x="738367" y="-60412"/>
                        <a:pt x="314491" y="181236"/>
                      </a:cubicBezTo>
                      <a:cubicBezTo>
                        <a:pt x="92649" y="308004"/>
                        <a:pt x="-14310" y="482307"/>
                        <a:pt x="1536" y="648689"/>
                      </a:cubicBezTo>
                      <a:cubicBezTo>
                        <a:pt x="13420" y="498153"/>
                        <a:pt x="116418" y="347618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04978991-E6B5-4404-8D7A-47DD3E099D7B}"/>
                    </a:ext>
                  </a:extLst>
                </p:cNvPr>
                <p:cNvSpPr/>
                <p:nvPr/>
              </p:nvSpPr>
              <p:spPr>
                <a:xfrm>
                  <a:off x="8241615" y="7390642"/>
                  <a:ext cx="1049786" cy="645717"/>
                </a:xfrm>
                <a:custGeom>
                  <a:avLst/>
                  <a:gdLst>
                    <a:gd name="connsiteX0" fmla="*/ 1049786 w 1049786"/>
                    <a:gd name="connsiteY0" fmla="*/ 0 h 645717"/>
                    <a:gd name="connsiteX1" fmla="*/ 966595 w 1049786"/>
                    <a:gd name="connsiteY1" fmla="*/ 23769 h 645717"/>
                    <a:gd name="connsiteX2" fmla="*/ 990364 w 1049786"/>
                    <a:gd name="connsiteY2" fmla="*/ 31692 h 645717"/>
                    <a:gd name="connsiteX3" fmla="*/ 911135 w 1049786"/>
                    <a:gd name="connsiteY3" fmla="*/ 79229 h 645717"/>
                    <a:gd name="connsiteX4" fmla="*/ 705140 w 1049786"/>
                    <a:gd name="connsiteY4" fmla="*/ 31692 h 645717"/>
                    <a:gd name="connsiteX5" fmla="*/ 507067 w 1049786"/>
                    <a:gd name="connsiteY5" fmla="*/ 87152 h 645717"/>
                    <a:gd name="connsiteX6" fmla="*/ 447645 w 1049786"/>
                    <a:gd name="connsiteY6" fmla="*/ 130728 h 645717"/>
                    <a:gd name="connsiteX7" fmla="*/ 415953 w 1049786"/>
                    <a:gd name="connsiteY7" fmla="*/ 178266 h 645717"/>
                    <a:gd name="connsiteX8" fmla="*/ 404069 w 1049786"/>
                    <a:gd name="connsiteY8" fmla="*/ 221842 h 645717"/>
                    <a:gd name="connsiteX9" fmla="*/ 404069 w 1049786"/>
                    <a:gd name="connsiteY9" fmla="*/ 269379 h 645717"/>
                    <a:gd name="connsiteX10" fmla="*/ 411991 w 1049786"/>
                    <a:gd name="connsiteY10" fmla="*/ 344647 h 645717"/>
                    <a:gd name="connsiteX11" fmla="*/ 411991 w 1049786"/>
                    <a:gd name="connsiteY11" fmla="*/ 396146 h 645717"/>
                    <a:gd name="connsiteX12" fmla="*/ 392184 w 1049786"/>
                    <a:gd name="connsiteY12" fmla="*/ 439722 h 645717"/>
                    <a:gd name="connsiteX13" fmla="*/ 344647 w 1049786"/>
                    <a:gd name="connsiteY13" fmla="*/ 479337 h 645717"/>
                    <a:gd name="connsiteX14" fmla="*/ 241649 w 1049786"/>
                    <a:gd name="connsiteY14" fmla="*/ 487259 h 645717"/>
                    <a:gd name="connsiteX15" fmla="*/ 225803 w 1049786"/>
                    <a:gd name="connsiteY15" fmla="*/ 439722 h 645717"/>
                    <a:gd name="connsiteX16" fmla="*/ 316917 w 1049786"/>
                    <a:gd name="connsiteY16" fmla="*/ 364454 h 645717"/>
                    <a:gd name="connsiteX17" fmla="*/ 316917 w 1049786"/>
                    <a:gd name="connsiteY17" fmla="*/ 308994 h 645717"/>
                    <a:gd name="connsiteX18" fmla="*/ 245610 w 1049786"/>
                    <a:gd name="connsiteY18" fmla="*/ 336724 h 645717"/>
                    <a:gd name="connsiteX19" fmla="*/ 142613 w 1049786"/>
                    <a:gd name="connsiteY19" fmla="*/ 293148 h 645717"/>
                    <a:gd name="connsiteX20" fmla="*/ 19807 w 1049786"/>
                    <a:gd name="connsiteY20" fmla="*/ 404069 h 645717"/>
                    <a:gd name="connsiteX21" fmla="*/ 7923 w 1049786"/>
                    <a:gd name="connsiteY21" fmla="*/ 392184 h 645717"/>
                    <a:gd name="connsiteX22" fmla="*/ 7923 w 1049786"/>
                    <a:gd name="connsiteY22" fmla="*/ 447645 h 645717"/>
                    <a:gd name="connsiteX23" fmla="*/ 7923 w 1049786"/>
                    <a:gd name="connsiteY23" fmla="*/ 447645 h 645717"/>
                    <a:gd name="connsiteX24" fmla="*/ 95075 w 1049786"/>
                    <a:gd name="connsiteY24" fmla="*/ 562527 h 645717"/>
                    <a:gd name="connsiteX25" fmla="*/ 55460 w 1049786"/>
                    <a:gd name="connsiteY25" fmla="*/ 586296 h 645717"/>
                    <a:gd name="connsiteX26" fmla="*/ 0 w 1049786"/>
                    <a:gd name="connsiteY26" fmla="*/ 562527 h 645717"/>
                    <a:gd name="connsiteX27" fmla="*/ 0 w 1049786"/>
                    <a:gd name="connsiteY27" fmla="*/ 617988 h 645717"/>
                    <a:gd name="connsiteX28" fmla="*/ 47537 w 1049786"/>
                    <a:gd name="connsiteY28" fmla="*/ 645718 h 645717"/>
                    <a:gd name="connsiteX29" fmla="*/ 142613 w 1049786"/>
                    <a:gd name="connsiteY29" fmla="*/ 590257 h 645717"/>
                    <a:gd name="connsiteX30" fmla="*/ 336724 w 1049786"/>
                    <a:gd name="connsiteY30" fmla="*/ 629872 h 645717"/>
                    <a:gd name="connsiteX31" fmla="*/ 522912 w 1049786"/>
                    <a:gd name="connsiteY31" fmla="*/ 578373 h 645717"/>
                    <a:gd name="connsiteX32" fmla="*/ 590257 w 1049786"/>
                    <a:gd name="connsiteY32" fmla="*/ 530835 h 645717"/>
                    <a:gd name="connsiteX33" fmla="*/ 625910 w 1049786"/>
                    <a:gd name="connsiteY33" fmla="*/ 479337 h 645717"/>
                    <a:gd name="connsiteX34" fmla="*/ 637795 w 1049786"/>
                    <a:gd name="connsiteY34" fmla="*/ 427838 h 645717"/>
                    <a:gd name="connsiteX35" fmla="*/ 637795 w 1049786"/>
                    <a:gd name="connsiteY35" fmla="*/ 372377 h 645717"/>
                    <a:gd name="connsiteX36" fmla="*/ 629872 w 1049786"/>
                    <a:gd name="connsiteY36" fmla="*/ 297109 h 645717"/>
                    <a:gd name="connsiteX37" fmla="*/ 629872 w 1049786"/>
                    <a:gd name="connsiteY37" fmla="*/ 265418 h 645717"/>
                    <a:gd name="connsiteX38" fmla="*/ 633833 w 1049786"/>
                    <a:gd name="connsiteY38" fmla="*/ 237687 h 645717"/>
                    <a:gd name="connsiteX39" fmla="*/ 649679 w 1049786"/>
                    <a:gd name="connsiteY39" fmla="*/ 205996 h 645717"/>
                    <a:gd name="connsiteX40" fmla="*/ 685332 w 1049786"/>
                    <a:gd name="connsiteY40" fmla="*/ 178266 h 645717"/>
                    <a:gd name="connsiteX41" fmla="*/ 740792 w 1049786"/>
                    <a:gd name="connsiteY41" fmla="*/ 162420 h 645717"/>
                    <a:gd name="connsiteX42" fmla="*/ 796253 w 1049786"/>
                    <a:gd name="connsiteY42" fmla="*/ 170343 h 645717"/>
                    <a:gd name="connsiteX43" fmla="*/ 812099 w 1049786"/>
                    <a:gd name="connsiteY43" fmla="*/ 182227 h 645717"/>
                    <a:gd name="connsiteX44" fmla="*/ 816061 w 1049786"/>
                    <a:gd name="connsiteY44" fmla="*/ 190150 h 645717"/>
                    <a:gd name="connsiteX45" fmla="*/ 732870 w 1049786"/>
                    <a:gd name="connsiteY45" fmla="*/ 205996 h 645717"/>
                    <a:gd name="connsiteX46" fmla="*/ 732870 w 1049786"/>
                    <a:gd name="connsiteY46" fmla="*/ 261456 h 645717"/>
                    <a:gd name="connsiteX47" fmla="*/ 903212 w 1049786"/>
                    <a:gd name="connsiteY47" fmla="*/ 336724 h 645717"/>
                    <a:gd name="connsiteX48" fmla="*/ 942827 w 1049786"/>
                    <a:gd name="connsiteY48" fmla="*/ 312955 h 645717"/>
                    <a:gd name="connsiteX49" fmla="*/ 978480 w 1049786"/>
                    <a:gd name="connsiteY49" fmla="*/ 285225 h 645717"/>
                    <a:gd name="connsiteX50" fmla="*/ 1006210 w 1049786"/>
                    <a:gd name="connsiteY50" fmla="*/ 253533 h 645717"/>
                    <a:gd name="connsiteX51" fmla="*/ 1022056 w 1049786"/>
                    <a:gd name="connsiteY51" fmla="*/ 221842 h 645717"/>
                    <a:gd name="connsiteX52" fmla="*/ 1026017 w 1049786"/>
                    <a:gd name="connsiteY52" fmla="*/ 205996 h 645717"/>
                    <a:gd name="connsiteX53" fmla="*/ 1026017 w 1049786"/>
                    <a:gd name="connsiteY53" fmla="*/ 205996 h 645717"/>
                    <a:gd name="connsiteX54" fmla="*/ 1026017 w 1049786"/>
                    <a:gd name="connsiteY54" fmla="*/ 205996 h 645717"/>
                    <a:gd name="connsiteX55" fmla="*/ 1026017 w 1049786"/>
                    <a:gd name="connsiteY55" fmla="*/ 205996 h 645717"/>
                    <a:gd name="connsiteX56" fmla="*/ 1026017 w 1049786"/>
                    <a:gd name="connsiteY56" fmla="*/ 146574 h 645717"/>
                    <a:gd name="connsiteX57" fmla="*/ 1002249 w 1049786"/>
                    <a:gd name="connsiteY57" fmla="*/ 150536 h 645717"/>
                    <a:gd name="connsiteX58" fmla="*/ 1002249 w 1049786"/>
                    <a:gd name="connsiteY58" fmla="*/ 150536 h 645717"/>
                    <a:gd name="connsiteX59" fmla="*/ 954712 w 1049786"/>
                    <a:gd name="connsiteY59" fmla="*/ 110921 h 645717"/>
                    <a:gd name="connsiteX60" fmla="*/ 1045825 w 1049786"/>
                    <a:gd name="connsiteY60" fmla="*/ 59422 h 645717"/>
                    <a:gd name="connsiteX61" fmla="*/ 1045825 w 1049786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49786" h="645717">
                      <a:moveTo>
                        <a:pt x="1049786" y="0"/>
                      </a:moveTo>
                      <a:lnTo>
                        <a:pt x="966595" y="23769"/>
                      </a:lnTo>
                      <a:lnTo>
                        <a:pt x="990364" y="31692"/>
                      </a:lnTo>
                      <a:lnTo>
                        <a:pt x="911135" y="79229"/>
                      </a:lnTo>
                      <a:cubicBezTo>
                        <a:pt x="843791" y="47537"/>
                        <a:pt x="776446" y="31692"/>
                        <a:pt x="705140" y="31692"/>
                      </a:cubicBezTo>
                      <a:cubicBezTo>
                        <a:pt x="633833" y="31692"/>
                        <a:pt x="566489" y="51499"/>
                        <a:pt x="507067" y="87152"/>
                      </a:cubicBezTo>
                      <a:cubicBezTo>
                        <a:pt x="483298" y="102998"/>
                        <a:pt x="463490" y="114882"/>
                        <a:pt x="447645" y="130728"/>
                      </a:cubicBezTo>
                      <a:cubicBezTo>
                        <a:pt x="431799" y="146574"/>
                        <a:pt x="419915" y="162420"/>
                        <a:pt x="415953" y="178266"/>
                      </a:cubicBezTo>
                      <a:cubicBezTo>
                        <a:pt x="408030" y="194111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4"/>
                        <a:pt x="415953" y="384261"/>
                        <a:pt x="411991" y="396146"/>
                      </a:cubicBezTo>
                      <a:cubicBezTo>
                        <a:pt x="411991" y="411991"/>
                        <a:pt x="404069" y="423876"/>
                        <a:pt x="392184" y="439722"/>
                      </a:cubicBezTo>
                      <a:cubicBezTo>
                        <a:pt x="380300" y="455568"/>
                        <a:pt x="364454" y="467452"/>
                        <a:pt x="344647" y="479337"/>
                      </a:cubicBezTo>
                      <a:cubicBezTo>
                        <a:pt x="305032" y="503105"/>
                        <a:pt x="273340" y="503105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2"/>
                      </a:cubicBezTo>
                      <a:cubicBezTo>
                        <a:pt x="237687" y="419915"/>
                        <a:pt x="265418" y="396146"/>
                        <a:pt x="316917" y="364454"/>
                      </a:cubicBezTo>
                      <a:lnTo>
                        <a:pt x="316917" y="308994"/>
                      </a:lnTo>
                      <a:lnTo>
                        <a:pt x="245610" y="336724"/>
                      </a:lnTo>
                      <a:lnTo>
                        <a:pt x="142613" y="293148"/>
                      </a:lnTo>
                      <a:cubicBezTo>
                        <a:pt x="79229" y="332762"/>
                        <a:pt x="39615" y="368416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8"/>
                      </a:lnTo>
                      <a:lnTo>
                        <a:pt x="47537" y="645718"/>
                      </a:lnTo>
                      <a:lnTo>
                        <a:pt x="142613" y="590257"/>
                      </a:lnTo>
                      <a:cubicBezTo>
                        <a:pt x="202035" y="617988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4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5"/>
                      </a:cubicBezTo>
                      <a:cubicBezTo>
                        <a:pt x="606103" y="514989"/>
                        <a:pt x="617988" y="495182"/>
                        <a:pt x="625910" y="479337"/>
                      </a:cubicBezTo>
                      <a:cubicBezTo>
                        <a:pt x="633833" y="459529"/>
                        <a:pt x="637795" y="443683"/>
                        <a:pt x="637795" y="427838"/>
                      </a:cubicBezTo>
                      <a:cubicBezTo>
                        <a:pt x="637795" y="411991"/>
                        <a:pt x="637795" y="392184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4"/>
                        <a:pt x="629872" y="273340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3"/>
                        <a:pt x="641756" y="213918"/>
                        <a:pt x="649679" y="205996"/>
                      </a:cubicBezTo>
                      <a:cubicBezTo>
                        <a:pt x="657602" y="198073"/>
                        <a:pt x="669486" y="186188"/>
                        <a:pt x="685332" y="178266"/>
                      </a:cubicBezTo>
                      <a:cubicBezTo>
                        <a:pt x="701178" y="170343"/>
                        <a:pt x="720985" y="162420"/>
                        <a:pt x="740792" y="162420"/>
                      </a:cubicBezTo>
                      <a:cubicBezTo>
                        <a:pt x="760600" y="158458"/>
                        <a:pt x="780407" y="162420"/>
                        <a:pt x="796253" y="170343"/>
                      </a:cubicBezTo>
                      <a:cubicBezTo>
                        <a:pt x="804176" y="174304"/>
                        <a:pt x="808137" y="178266"/>
                        <a:pt x="812099" y="182227"/>
                      </a:cubicBezTo>
                      <a:cubicBezTo>
                        <a:pt x="816061" y="186188"/>
                        <a:pt x="816061" y="190150"/>
                        <a:pt x="816061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7" y="312955"/>
                      </a:cubicBezTo>
                      <a:cubicBezTo>
                        <a:pt x="954712" y="305032"/>
                        <a:pt x="966595" y="297109"/>
                        <a:pt x="978480" y="285225"/>
                      </a:cubicBezTo>
                      <a:cubicBezTo>
                        <a:pt x="990364" y="273340"/>
                        <a:pt x="998287" y="265418"/>
                        <a:pt x="1006210" y="253533"/>
                      </a:cubicBezTo>
                      <a:cubicBezTo>
                        <a:pt x="1014133" y="245610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6574"/>
                      </a:lnTo>
                      <a:lnTo>
                        <a:pt x="1002249" y="150536"/>
                      </a:lnTo>
                      <a:cubicBezTo>
                        <a:pt x="1002249" y="150536"/>
                        <a:pt x="1002249" y="150536"/>
                        <a:pt x="1002249" y="150536"/>
                      </a:cubicBezTo>
                      <a:cubicBezTo>
                        <a:pt x="990364" y="138651"/>
                        <a:pt x="974519" y="122805"/>
                        <a:pt x="954712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8EE03AD0-0E13-4863-85E2-1D0C08CC423B}"/>
                    </a:ext>
                  </a:extLst>
                </p:cNvPr>
                <p:cNvSpPr/>
                <p:nvPr/>
              </p:nvSpPr>
              <p:spPr>
                <a:xfrm>
                  <a:off x="8245577" y="7362911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1 w 1049786"/>
                    <a:gd name="connsiteY5" fmla="*/ 411991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2 w 1049786"/>
                    <a:gd name="connsiteY8" fmla="*/ 411991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1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9 h 610064"/>
                    <a:gd name="connsiteX18" fmla="*/ 998287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7 w 1049786"/>
                    <a:gd name="connsiteY22" fmla="*/ 154497 h 610064"/>
                    <a:gd name="connsiteX23" fmla="*/ 1026017 w 1049786"/>
                    <a:gd name="connsiteY23" fmla="*/ 190150 h 610064"/>
                    <a:gd name="connsiteX24" fmla="*/ 1010172 w 1049786"/>
                    <a:gd name="connsiteY24" fmla="*/ 221841 h 610064"/>
                    <a:gd name="connsiteX25" fmla="*/ 982441 w 1049786"/>
                    <a:gd name="connsiteY25" fmla="*/ 253533 h 610064"/>
                    <a:gd name="connsiteX26" fmla="*/ 946788 w 1049786"/>
                    <a:gd name="connsiteY26" fmla="*/ 281263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19 h 610064"/>
                    <a:gd name="connsiteX33" fmla="*/ 816060 w 1049786"/>
                    <a:gd name="connsiteY33" fmla="*/ 146574 h 610064"/>
                    <a:gd name="connsiteX34" fmla="*/ 800214 w 1049786"/>
                    <a:gd name="connsiteY34" fmla="*/ 134689 h 610064"/>
                    <a:gd name="connsiteX35" fmla="*/ 744754 w 1049786"/>
                    <a:gd name="connsiteY35" fmla="*/ 126767 h 610064"/>
                    <a:gd name="connsiteX36" fmla="*/ 689293 w 1049786"/>
                    <a:gd name="connsiteY36" fmla="*/ 142612 h 610064"/>
                    <a:gd name="connsiteX37" fmla="*/ 653641 w 1049786"/>
                    <a:gd name="connsiteY37" fmla="*/ 170343 h 610064"/>
                    <a:gd name="connsiteX38" fmla="*/ 637794 w 1049786"/>
                    <a:gd name="connsiteY38" fmla="*/ 202034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3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8 w 1049786"/>
                    <a:gd name="connsiteY48" fmla="*/ 610064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1" y="411991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0" y="475375"/>
                        <a:pt x="340685" y="451606"/>
                      </a:cubicBezTo>
                      <a:cubicBezTo>
                        <a:pt x="360492" y="439721"/>
                        <a:pt x="376338" y="423876"/>
                        <a:pt x="388222" y="411991"/>
                      </a:cubicBezTo>
                      <a:cubicBezTo>
                        <a:pt x="400107" y="396146"/>
                        <a:pt x="404069" y="384261"/>
                        <a:pt x="408030" y="368416"/>
                      </a:cubicBezTo>
                      <a:cubicBezTo>
                        <a:pt x="408030" y="352569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1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1" y="150536"/>
                      </a:cubicBezTo>
                      <a:cubicBezTo>
                        <a:pt x="419914" y="134689"/>
                        <a:pt x="427837" y="118844"/>
                        <a:pt x="443683" y="102998"/>
                      </a:cubicBezTo>
                      <a:cubicBezTo>
                        <a:pt x="459529" y="87152"/>
                        <a:pt x="479336" y="75267"/>
                        <a:pt x="503105" y="59422"/>
                      </a:cubicBezTo>
                      <a:cubicBezTo>
                        <a:pt x="566488" y="23768"/>
                        <a:pt x="629872" y="7923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9"/>
                      </a:cubicBezTo>
                      <a:lnTo>
                        <a:pt x="998287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7" y="146574"/>
                        <a:pt x="1026017" y="154497"/>
                      </a:cubicBezTo>
                      <a:cubicBezTo>
                        <a:pt x="1029979" y="166381"/>
                        <a:pt x="1029979" y="178266"/>
                        <a:pt x="1026017" y="190150"/>
                      </a:cubicBezTo>
                      <a:cubicBezTo>
                        <a:pt x="1022056" y="202034"/>
                        <a:pt x="1018095" y="213918"/>
                        <a:pt x="1010172" y="221841"/>
                      </a:cubicBezTo>
                      <a:cubicBezTo>
                        <a:pt x="1002248" y="229765"/>
                        <a:pt x="994326" y="241649"/>
                        <a:pt x="982441" y="253533"/>
                      </a:cubicBezTo>
                      <a:cubicBezTo>
                        <a:pt x="970557" y="265418"/>
                        <a:pt x="958673" y="273340"/>
                        <a:pt x="946788" y="281263"/>
                      </a:cubicBezTo>
                      <a:cubicBezTo>
                        <a:pt x="934904" y="289187"/>
                        <a:pt x="923019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5" y="221841"/>
                        <a:pt x="760600" y="213918"/>
                        <a:pt x="768523" y="209957"/>
                      </a:cubicBezTo>
                      <a:cubicBezTo>
                        <a:pt x="776445" y="205996"/>
                        <a:pt x="784368" y="198073"/>
                        <a:pt x="792292" y="194111"/>
                      </a:cubicBezTo>
                      <a:cubicBezTo>
                        <a:pt x="800214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19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2"/>
                        <a:pt x="808137" y="138651"/>
                        <a:pt x="800214" y="134689"/>
                      </a:cubicBezTo>
                      <a:cubicBezTo>
                        <a:pt x="784368" y="126767"/>
                        <a:pt x="764561" y="122805"/>
                        <a:pt x="744754" y="126767"/>
                      </a:cubicBezTo>
                      <a:cubicBezTo>
                        <a:pt x="724946" y="130728"/>
                        <a:pt x="705139" y="134689"/>
                        <a:pt x="689293" y="142612"/>
                      </a:cubicBezTo>
                      <a:cubicBezTo>
                        <a:pt x="673448" y="150536"/>
                        <a:pt x="661563" y="158458"/>
                        <a:pt x="653641" y="170343"/>
                      </a:cubicBezTo>
                      <a:cubicBezTo>
                        <a:pt x="645717" y="178266"/>
                        <a:pt x="637794" y="190150"/>
                        <a:pt x="637794" y="202034"/>
                      </a:cubicBezTo>
                      <a:cubicBezTo>
                        <a:pt x="633833" y="213918"/>
                        <a:pt x="633833" y="221841"/>
                        <a:pt x="633833" y="229765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0"/>
                        <a:pt x="610064" y="479336"/>
                        <a:pt x="594219" y="495182"/>
                      </a:cubicBezTo>
                      <a:cubicBezTo>
                        <a:pt x="578372" y="511028"/>
                        <a:pt x="554604" y="526874"/>
                        <a:pt x="526873" y="542720"/>
                      </a:cubicBezTo>
                      <a:cubicBezTo>
                        <a:pt x="475375" y="574411"/>
                        <a:pt x="411991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8" y="610064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6" name="Graphic 3">
              <a:extLst>
                <a:ext uri="{FF2B5EF4-FFF2-40B4-BE49-F238E27FC236}">
                  <a16:creationId xmlns:a16="http://schemas.microsoft.com/office/drawing/2014/main" id="{6595F833-64C4-4572-B1B9-38B93AB87CA2}"/>
                </a:ext>
              </a:extLst>
            </p:cNvPr>
            <p:cNvGrpSpPr/>
            <p:nvPr/>
          </p:nvGrpSpPr>
          <p:grpSpPr>
            <a:xfrm flipH="1">
              <a:off x="2384319" y="7578292"/>
              <a:ext cx="2218529" cy="1632244"/>
              <a:chOff x="9544788" y="8532817"/>
              <a:chExt cx="3220811" cy="2369656"/>
            </a:xfrm>
            <a:solidFill>
              <a:srgbClr val="000000"/>
            </a:solidFill>
          </p:grpSpPr>
          <p:grpSp>
            <p:nvGrpSpPr>
              <p:cNvPr id="265" name="Graphic 3">
                <a:extLst>
                  <a:ext uri="{FF2B5EF4-FFF2-40B4-BE49-F238E27FC236}">
                    <a16:creationId xmlns:a16="http://schemas.microsoft.com/office/drawing/2014/main" id="{CF6335D6-F8D7-46FE-88C2-A1FDDDCC4C04}"/>
                  </a:ext>
                </a:extLst>
              </p:cNvPr>
              <p:cNvGrpSpPr/>
              <p:nvPr/>
            </p:nvGrpSpPr>
            <p:grpSpPr>
              <a:xfrm>
                <a:off x="9544788" y="8901938"/>
                <a:ext cx="3039237" cy="2000536"/>
                <a:chOff x="9544788" y="8901938"/>
                <a:chExt cx="3039237" cy="2000536"/>
              </a:xfrm>
              <a:solidFill>
                <a:srgbClr val="000000"/>
              </a:solidFill>
            </p:grpSpPr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29ED7E5C-B6EA-4283-A3AC-2557A36084C7}"/>
                    </a:ext>
                  </a:extLst>
                </p:cNvPr>
                <p:cNvSpPr/>
                <p:nvPr/>
              </p:nvSpPr>
              <p:spPr>
                <a:xfrm>
                  <a:off x="9548896" y="9151509"/>
                  <a:ext cx="3034476" cy="1750964"/>
                </a:xfrm>
                <a:custGeom>
                  <a:avLst/>
                  <a:gdLst>
                    <a:gd name="connsiteX0" fmla="*/ 3034477 w 3034476"/>
                    <a:gd name="connsiteY0" fmla="*/ 627891 h 1750964"/>
                    <a:gd name="connsiteX1" fmla="*/ 2971093 w 3034476"/>
                    <a:gd name="connsiteY1" fmla="*/ 627891 h 1750964"/>
                    <a:gd name="connsiteX2" fmla="*/ 2586832 w 3034476"/>
                    <a:gd name="connsiteY2" fmla="*/ 255514 h 1750964"/>
                    <a:gd name="connsiteX3" fmla="*/ 439722 w 3034476"/>
                    <a:gd name="connsiteY3" fmla="*/ 255514 h 1750964"/>
                    <a:gd name="connsiteX4" fmla="*/ 55460 w 3034476"/>
                    <a:gd name="connsiteY4" fmla="*/ 627891 h 1750964"/>
                    <a:gd name="connsiteX5" fmla="*/ 0 w 3034476"/>
                    <a:gd name="connsiteY5" fmla="*/ 627891 h 1750964"/>
                    <a:gd name="connsiteX6" fmla="*/ 0 w 3034476"/>
                    <a:gd name="connsiteY6" fmla="*/ 877463 h 1750964"/>
                    <a:gd name="connsiteX7" fmla="*/ 0 w 3034476"/>
                    <a:gd name="connsiteY7" fmla="*/ 877463 h 1750964"/>
                    <a:gd name="connsiteX8" fmla="*/ 443683 w 3034476"/>
                    <a:gd name="connsiteY8" fmla="*/ 1495450 h 1750964"/>
                    <a:gd name="connsiteX9" fmla="*/ 2590793 w 3034476"/>
                    <a:gd name="connsiteY9" fmla="*/ 1495450 h 1750964"/>
                    <a:gd name="connsiteX10" fmla="*/ 3034477 w 3034476"/>
                    <a:gd name="connsiteY10" fmla="*/ 877463 h 1750964"/>
                    <a:gd name="connsiteX11" fmla="*/ 3034477 w 3034476"/>
                    <a:gd name="connsiteY11" fmla="*/ 877463 h 1750964"/>
                    <a:gd name="connsiteX12" fmla="*/ 3034477 w 3034476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34476" h="1750964">
                      <a:moveTo>
                        <a:pt x="3034477" y="627891"/>
                      </a:moveTo>
                      <a:lnTo>
                        <a:pt x="2971093" y="627891"/>
                      </a:lnTo>
                      <a:cubicBezTo>
                        <a:pt x="2903749" y="493201"/>
                        <a:pt x="2773020" y="362474"/>
                        <a:pt x="2586832" y="255514"/>
                      </a:cubicBezTo>
                      <a:cubicBezTo>
                        <a:pt x="1992613" y="-85171"/>
                        <a:pt x="1033941" y="-85171"/>
                        <a:pt x="439722" y="255514"/>
                      </a:cubicBezTo>
                      <a:cubicBezTo>
                        <a:pt x="253533" y="362474"/>
                        <a:pt x="126767" y="489240"/>
                        <a:pt x="55460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7"/>
                        <a:pt x="443683" y="1495450"/>
                      </a:cubicBezTo>
                      <a:cubicBezTo>
                        <a:pt x="1037902" y="1836136"/>
                        <a:pt x="1996574" y="1836136"/>
                        <a:pt x="2590793" y="1495450"/>
                      </a:cubicBezTo>
                      <a:cubicBezTo>
                        <a:pt x="2887902" y="1325107"/>
                        <a:pt x="3034477" y="1099304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BCCA4B42-A9D3-4F09-A337-72DE9979644A}"/>
                    </a:ext>
                  </a:extLst>
                </p:cNvPr>
                <p:cNvSpPr/>
                <p:nvPr/>
              </p:nvSpPr>
              <p:spPr>
                <a:xfrm>
                  <a:off x="9548896" y="9173297"/>
                  <a:ext cx="1188437" cy="1707388"/>
                </a:xfrm>
                <a:custGeom>
                  <a:avLst/>
                  <a:gdLst>
                    <a:gd name="connsiteX0" fmla="*/ 1188437 w 1188437"/>
                    <a:gd name="connsiteY0" fmla="*/ 0 h 1707388"/>
                    <a:gd name="connsiteX1" fmla="*/ 443683 w 1188437"/>
                    <a:gd name="connsiteY1" fmla="*/ 233726 h 1707388"/>
                    <a:gd name="connsiteX2" fmla="*/ 59422 w 1188437"/>
                    <a:gd name="connsiteY2" fmla="*/ 606103 h 1707388"/>
                    <a:gd name="connsiteX3" fmla="*/ 0 w 1188437"/>
                    <a:gd name="connsiteY3" fmla="*/ 606103 h 1707388"/>
                    <a:gd name="connsiteX4" fmla="*/ 0 w 1188437"/>
                    <a:gd name="connsiteY4" fmla="*/ 855675 h 1707388"/>
                    <a:gd name="connsiteX5" fmla="*/ 443683 w 1188437"/>
                    <a:gd name="connsiteY5" fmla="*/ 1473662 h 1707388"/>
                    <a:gd name="connsiteX6" fmla="*/ 1188437 w 1188437"/>
                    <a:gd name="connsiteY6" fmla="*/ 1707388 h 1707388"/>
                    <a:gd name="connsiteX7" fmla="*/ 1188437 w 1188437"/>
                    <a:gd name="connsiteY7" fmla="*/ 0 h 1707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88437" h="1707388">
                      <a:moveTo>
                        <a:pt x="1188437" y="0"/>
                      </a:moveTo>
                      <a:cubicBezTo>
                        <a:pt x="915097" y="35653"/>
                        <a:pt x="657602" y="114882"/>
                        <a:pt x="443683" y="233726"/>
                      </a:cubicBezTo>
                      <a:cubicBezTo>
                        <a:pt x="257495" y="340686"/>
                        <a:pt x="130728" y="467452"/>
                        <a:pt x="59422" y="606103"/>
                      </a:cubicBezTo>
                      <a:lnTo>
                        <a:pt x="0" y="606103"/>
                      </a:lnTo>
                      <a:lnTo>
                        <a:pt x="0" y="855675"/>
                      </a:lnTo>
                      <a:cubicBezTo>
                        <a:pt x="0" y="1081478"/>
                        <a:pt x="146574" y="1303319"/>
                        <a:pt x="443683" y="1473662"/>
                      </a:cubicBezTo>
                      <a:cubicBezTo>
                        <a:pt x="657602" y="1596468"/>
                        <a:pt x="915097" y="1675697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C9EAAA0B-95AD-44A4-903D-9D8E6F53D47E}"/>
                    </a:ext>
                  </a:extLst>
                </p:cNvPr>
                <p:cNvSpPr/>
                <p:nvPr/>
              </p:nvSpPr>
              <p:spPr>
                <a:xfrm>
                  <a:off x="12139689" y="9454561"/>
                  <a:ext cx="443683" cy="1188437"/>
                </a:xfrm>
                <a:custGeom>
                  <a:avLst/>
                  <a:gdLst>
                    <a:gd name="connsiteX0" fmla="*/ 3962 w 443683"/>
                    <a:gd name="connsiteY0" fmla="*/ 1188437 h 1188437"/>
                    <a:gd name="connsiteX1" fmla="*/ 443684 w 443683"/>
                    <a:gd name="connsiteY1" fmla="*/ 570450 h 1188437"/>
                    <a:gd name="connsiteX2" fmla="*/ 443684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8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2" y="1188437"/>
                      </a:moveTo>
                      <a:cubicBezTo>
                        <a:pt x="297109" y="1018094"/>
                        <a:pt x="443684" y="796253"/>
                        <a:pt x="443684" y="570450"/>
                      </a:cubicBezTo>
                      <a:lnTo>
                        <a:pt x="443684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8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284" name="Graphic 3">
                  <a:extLst>
                    <a:ext uri="{FF2B5EF4-FFF2-40B4-BE49-F238E27FC236}">
                      <a16:creationId xmlns:a16="http://schemas.microsoft.com/office/drawing/2014/main" id="{91AF0D80-19C9-44BE-B943-28424EAB9A48}"/>
                    </a:ext>
                  </a:extLst>
                </p:cNvPr>
                <p:cNvGrpSpPr/>
                <p:nvPr/>
              </p:nvGrpSpPr>
              <p:grpSpPr>
                <a:xfrm>
                  <a:off x="9588511" y="9228758"/>
                  <a:ext cx="2915633" cy="1671735"/>
                  <a:chOff x="9588511" y="9228758"/>
                  <a:chExt cx="2915633" cy="1671735"/>
                </a:xfrm>
                <a:solidFill>
                  <a:srgbClr val="E8A200"/>
                </a:solidFill>
              </p:grpSpPr>
              <p:sp>
                <p:nvSpPr>
                  <p:cNvPr id="292" name="Freeform: Shape 291">
                    <a:extLst>
                      <a:ext uri="{FF2B5EF4-FFF2-40B4-BE49-F238E27FC236}">
                        <a16:creationId xmlns:a16="http://schemas.microsoft.com/office/drawing/2014/main" id="{81A3BA30-5799-468D-B3B4-D01F95D1C299}"/>
                      </a:ext>
                    </a:extLst>
                  </p:cNvPr>
                  <p:cNvSpPr/>
                  <p:nvPr/>
                </p:nvSpPr>
                <p:spPr>
                  <a:xfrm>
                    <a:off x="12436798" y="9656595"/>
                    <a:ext cx="67345" cy="744754"/>
                  </a:xfrm>
                  <a:custGeom>
                    <a:avLst/>
                    <a:gdLst>
                      <a:gd name="connsiteX0" fmla="*/ 67345 w 67345"/>
                      <a:gd name="connsiteY0" fmla="*/ 95075 h 744754"/>
                      <a:gd name="connsiteX1" fmla="*/ 0 w 67345"/>
                      <a:gd name="connsiteY1" fmla="*/ 0 h 744754"/>
                      <a:gd name="connsiteX2" fmla="*/ 0 w 67345"/>
                      <a:gd name="connsiteY2" fmla="*/ 744754 h 744754"/>
                      <a:gd name="connsiteX3" fmla="*/ 67345 w 67345"/>
                      <a:gd name="connsiteY3" fmla="*/ 649679 h 744754"/>
                      <a:gd name="connsiteX4" fmla="*/ 67345 w 67345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5" h="744754">
                        <a:moveTo>
                          <a:pt x="67345" y="95075"/>
                        </a:moveTo>
                        <a:cubicBezTo>
                          <a:pt x="47538" y="63384"/>
                          <a:pt x="27731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8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3" name="Freeform: Shape 292">
                    <a:extLst>
                      <a:ext uri="{FF2B5EF4-FFF2-40B4-BE49-F238E27FC236}">
                        <a16:creationId xmlns:a16="http://schemas.microsoft.com/office/drawing/2014/main" id="{2ADADBAA-67F8-4EEB-8F7C-010CE4081AF1}"/>
                      </a:ext>
                    </a:extLst>
                  </p:cNvPr>
                  <p:cNvSpPr/>
                  <p:nvPr/>
                </p:nvSpPr>
                <p:spPr>
                  <a:xfrm>
                    <a:off x="9778661" y="9228758"/>
                    <a:ext cx="2551178" cy="1671735"/>
                  </a:xfrm>
                  <a:custGeom>
                    <a:avLst/>
                    <a:gdLst>
                      <a:gd name="connsiteX0" fmla="*/ 213918 w 2551178"/>
                      <a:gd name="connsiteY0" fmla="*/ 178266 h 1671735"/>
                      <a:gd name="connsiteX1" fmla="*/ 0 w 2551178"/>
                      <a:gd name="connsiteY1" fmla="*/ 332763 h 1671735"/>
                      <a:gd name="connsiteX2" fmla="*/ 0 w 2551178"/>
                      <a:gd name="connsiteY2" fmla="*/ 1263705 h 1671735"/>
                      <a:gd name="connsiteX3" fmla="*/ 67345 w 2551178"/>
                      <a:gd name="connsiteY3" fmla="*/ 1319166 h 1671735"/>
                      <a:gd name="connsiteX4" fmla="*/ 67345 w 2551178"/>
                      <a:gd name="connsiteY4" fmla="*/ 308994 h 1671735"/>
                      <a:gd name="connsiteX5" fmla="*/ 190150 w 2551178"/>
                      <a:gd name="connsiteY5" fmla="*/ 308994 h 1671735"/>
                      <a:gd name="connsiteX6" fmla="*/ 190150 w 2551178"/>
                      <a:gd name="connsiteY6" fmla="*/ 1402356 h 1671735"/>
                      <a:gd name="connsiteX7" fmla="*/ 213918 w 2551178"/>
                      <a:gd name="connsiteY7" fmla="*/ 1414241 h 1671735"/>
                      <a:gd name="connsiteX8" fmla="*/ 257495 w 2551178"/>
                      <a:gd name="connsiteY8" fmla="*/ 1438009 h 1671735"/>
                      <a:gd name="connsiteX9" fmla="*/ 257495 w 2551178"/>
                      <a:gd name="connsiteY9" fmla="*/ 305033 h 1671735"/>
                      <a:gd name="connsiteX10" fmla="*/ 380300 w 2551178"/>
                      <a:gd name="connsiteY10" fmla="*/ 305033 h 1671735"/>
                      <a:gd name="connsiteX11" fmla="*/ 380300 w 2551178"/>
                      <a:gd name="connsiteY11" fmla="*/ 1497431 h 1671735"/>
                      <a:gd name="connsiteX12" fmla="*/ 447645 w 2551178"/>
                      <a:gd name="connsiteY12" fmla="*/ 1525161 h 1671735"/>
                      <a:gd name="connsiteX13" fmla="*/ 447645 w 2551178"/>
                      <a:gd name="connsiteY13" fmla="*/ 308994 h 1671735"/>
                      <a:gd name="connsiteX14" fmla="*/ 570450 w 2551178"/>
                      <a:gd name="connsiteY14" fmla="*/ 308994 h 1671735"/>
                      <a:gd name="connsiteX15" fmla="*/ 570450 w 2551178"/>
                      <a:gd name="connsiteY15" fmla="*/ 1568737 h 1671735"/>
                      <a:gd name="connsiteX16" fmla="*/ 637794 w 2551178"/>
                      <a:gd name="connsiteY16" fmla="*/ 1588545 h 1671735"/>
                      <a:gd name="connsiteX17" fmla="*/ 637794 w 2551178"/>
                      <a:gd name="connsiteY17" fmla="*/ 308994 h 1671735"/>
                      <a:gd name="connsiteX18" fmla="*/ 760600 w 2551178"/>
                      <a:gd name="connsiteY18" fmla="*/ 308994 h 1671735"/>
                      <a:gd name="connsiteX19" fmla="*/ 760600 w 2551178"/>
                      <a:gd name="connsiteY19" fmla="*/ 1620237 h 1671735"/>
                      <a:gd name="connsiteX20" fmla="*/ 827944 w 2551178"/>
                      <a:gd name="connsiteY20" fmla="*/ 1632121 h 1671735"/>
                      <a:gd name="connsiteX21" fmla="*/ 827944 w 2551178"/>
                      <a:gd name="connsiteY21" fmla="*/ 308994 h 1671735"/>
                      <a:gd name="connsiteX22" fmla="*/ 950750 w 2551178"/>
                      <a:gd name="connsiteY22" fmla="*/ 308994 h 1671735"/>
                      <a:gd name="connsiteX23" fmla="*/ 950750 w 2551178"/>
                      <a:gd name="connsiteY23" fmla="*/ 1651928 h 1671735"/>
                      <a:gd name="connsiteX24" fmla="*/ 1018095 w 2551178"/>
                      <a:gd name="connsiteY24" fmla="*/ 1659851 h 1671735"/>
                      <a:gd name="connsiteX25" fmla="*/ 1018095 w 2551178"/>
                      <a:gd name="connsiteY25" fmla="*/ 308994 h 1671735"/>
                      <a:gd name="connsiteX26" fmla="*/ 1140900 w 2551178"/>
                      <a:gd name="connsiteY26" fmla="*/ 308994 h 1671735"/>
                      <a:gd name="connsiteX27" fmla="*/ 1140900 w 2551178"/>
                      <a:gd name="connsiteY27" fmla="*/ 1667774 h 1671735"/>
                      <a:gd name="connsiteX28" fmla="*/ 1208245 w 2551178"/>
                      <a:gd name="connsiteY28" fmla="*/ 1671736 h 1671735"/>
                      <a:gd name="connsiteX29" fmla="*/ 1208245 w 2551178"/>
                      <a:gd name="connsiteY29" fmla="*/ 308994 h 1671735"/>
                      <a:gd name="connsiteX30" fmla="*/ 1331049 w 2551178"/>
                      <a:gd name="connsiteY30" fmla="*/ 308994 h 1671735"/>
                      <a:gd name="connsiteX31" fmla="*/ 1331049 w 2551178"/>
                      <a:gd name="connsiteY31" fmla="*/ 1671736 h 1671735"/>
                      <a:gd name="connsiteX32" fmla="*/ 1398395 w 2551178"/>
                      <a:gd name="connsiteY32" fmla="*/ 1671736 h 1671735"/>
                      <a:gd name="connsiteX33" fmla="*/ 1398395 w 2551178"/>
                      <a:gd name="connsiteY33" fmla="*/ 308994 h 1671735"/>
                      <a:gd name="connsiteX34" fmla="*/ 1521200 w 2551178"/>
                      <a:gd name="connsiteY34" fmla="*/ 308994 h 1671735"/>
                      <a:gd name="connsiteX35" fmla="*/ 1521200 w 2551178"/>
                      <a:gd name="connsiteY35" fmla="*/ 1663812 h 1671735"/>
                      <a:gd name="connsiteX36" fmla="*/ 1588544 w 2551178"/>
                      <a:gd name="connsiteY36" fmla="*/ 1655889 h 1671735"/>
                      <a:gd name="connsiteX37" fmla="*/ 1588544 w 2551178"/>
                      <a:gd name="connsiteY37" fmla="*/ 308994 h 1671735"/>
                      <a:gd name="connsiteX38" fmla="*/ 1711350 w 2551178"/>
                      <a:gd name="connsiteY38" fmla="*/ 308994 h 1671735"/>
                      <a:gd name="connsiteX39" fmla="*/ 1711350 w 2551178"/>
                      <a:gd name="connsiteY39" fmla="*/ 1640044 h 1671735"/>
                      <a:gd name="connsiteX40" fmla="*/ 1778694 w 2551178"/>
                      <a:gd name="connsiteY40" fmla="*/ 1628159 h 1671735"/>
                      <a:gd name="connsiteX41" fmla="*/ 1778694 w 2551178"/>
                      <a:gd name="connsiteY41" fmla="*/ 312956 h 1671735"/>
                      <a:gd name="connsiteX42" fmla="*/ 1901500 w 2551178"/>
                      <a:gd name="connsiteY42" fmla="*/ 312956 h 1671735"/>
                      <a:gd name="connsiteX43" fmla="*/ 1901500 w 2551178"/>
                      <a:gd name="connsiteY43" fmla="*/ 1600429 h 1671735"/>
                      <a:gd name="connsiteX44" fmla="*/ 1968844 w 2551178"/>
                      <a:gd name="connsiteY44" fmla="*/ 1580622 h 1671735"/>
                      <a:gd name="connsiteX45" fmla="*/ 1968844 w 2551178"/>
                      <a:gd name="connsiteY45" fmla="*/ 308994 h 1671735"/>
                      <a:gd name="connsiteX46" fmla="*/ 2091650 w 2551178"/>
                      <a:gd name="connsiteY46" fmla="*/ 308994 h 1671735"/>
                      <a:gd name="connsiteX47" fmla="*/ 2091650 w 2551178"/>
                      <a:gd name="connsiteY47" fmla="*/ 1541007 h 1671735"/>
                      <a:gd name="connsiteX48" fmla="*/ 2158995 w 2551178"/>
                      <a:gd name="connsiteY48" fmla="*/ 1517238 h 1671735"/>
                      <a:gd name="connsiteX49" fmla="*/ 2158995 w 2551178"/>
                      <a:gd name="connsiteY49" fmla="*/ 312956 h 1671735"/>
                      <a:gd name="connsiteX50" fmla="*/ 2281799 w 2551178"/>
                      <a:gd name="connsiteY50" fmla="*/ 312956 h 1671735"/>
                      <a:gd name="connsiteX51" fmla="*/ 2281799 w 2551178"/>
                      <a:gd name="connsiteY51" fmla="*/ 1461778 h 1671735"/>
                      <a:gd name="connsiteX52" fmla="*/ 2349145 w 2551178"/>
                      <a:gd name="connsiteY52" fmla="*/ 1426125 h 1671735"/>
                      <a:gd name="connsiteX53" fmla="*/ 2349145 w 2551178"/>
                      <a:gd name="connsiteY53" fmla="*/ 312956 h 1671735"/>
                      <a:gd name="connsiteX54" fmla="*/ 2471949 w 2551178"/>
                      <a:gd name="connsiteY54" fmla="*/ 312956 h 1671735"/>
                      <a:gd name="connsiteX55" fmla="*/ 2471949 w 2551178"/>
                      <a:gd name="connsiteY55" fmla="*/ 1350857 h 1671735"/>
                      <a:gd name="connsiteX56" fmla="*/ 2539294 w 2551178"/>
                      <a:gd name="connsiteY56" fmla="*/ 1299358 h 1671735"/>
                      <a:gd name="connsiteX57" fmla="*/ 2539294 w 2551178"/>
                      <a:gd name="connsiteY57" fmla="*/ 312956 h 1671735"/>
                      <a:gd name="connsiteX58" fmla="*/ 2551179 w 2551178"/>
                      <a:gd name="connsiteY58" fmla="*/ 312956 h 1671735"/>
                      <a:gd name="connsiteX59" fmla="*/ 2364990 w 2551178"/>
                      <a:gd name="connsiteY59" fmla="*/ 182227 h 1671735"/>
                      <a:gd name="connsiteX60" fmla="*/ 1897538 w 2551178"/>
                      <a:gd name="connsiteY60" fmla="*/ 0 h 1671735"/>
                      <a:gd name="connsiteX61" fmla="*/ 681371 w 2551178"/>
                      <a:gd name="connsiteY61" fmla="*/ 0 h 1671735"/>
                      <a:gd name="connsiteX62" fmla="*/ 213918 w 2551178"/>
                      <a:gd name="connsiteY62" fmla="*/ 178266 h 1671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8" h="1671735">
                        <a:moveTo>
                          <a:pt x="213918" y="178266"/>
                        </a:moveTo>
                        <a:cubicBezTo>
                          <a:pt x="130728" y="225804"/>
                          <a:pt x="63383" y="277302"/>
                          <a:pt x="0" y="332763"/>
                        </a:cubicBezTo>
                        <a:lnTo>
                          <a:pt x="0" y="1263705"/>
                        </a:lnTo>
                        <a:cubicBezTo>
                          <a:pt x="19807" y="1283513"/>
                          <a:pt x="43576" y="1299358"/>
                          <a:pt x="67345" y="1319166"/>
                        </a:cubicBezTo>
                        <a:lnTo>
                          <a:pt x="67345" y="308994"/>
                        </a:lnTo>
                        <a:lnTo>
                          <a:pt x="190150" y="308994"/>
                        </a:lnTo>
                        <a:lnTo>
                          <a:pt x="190150" y="1402356"/>
                        </a:lnTo>
                        <a:cubicBezTo>
                          <a:pt x="198073" y="1406317"/>
                          <a:pt x="205996" y="1410279"/>
                          <a:pt x="213918" y="1414241"/>
                        </a:cubicBezTo>
                        <a:cubicBezTo>
                          <a:pt x="229765" y="1422164"/>
                          <a:pt x="241649" y="1430086"/>
                          <a:pt x="257495" y="1438009"/>
                        </a:cubicBezTo>
                        <a:lnTo>
                          <a:pt x="257495" y="305033"/>
                        </a:lnTo>
                        <a:lnTo>
                          <a:pt x="380300" y="305033"/>
                        </a:lnTo>
                        <a:lnTo>
                          <a:pt x="380300" y="1497431"/>
                        </a:lnTo>
                        <a:cubicBezTo>
                          <a:pt x="400107" y="1505354"/>
                          <a:pt x="423876" y="1517238"/>
                          <a:pt x="447645" y="1525161"/>
                        </a:cubicBezTo>
                        <a:lnTo>
                          <a:pt x="447645" y="308994"/>
                        </a:lnTo>
                        <a:lnTo>
                          <a:pt x="570450" y="308994"/>
                        </a:lnTo>
                        <a:lnTo>
                          <a:pt x="570450" y="1568737"/>
                        </a:lnTo>
                        <a:cubicBezTo>
                          <a:pt x="590257" y="1576660"/>
                          <a:pt x="614026" y="1580622"/>
                          <a:pt x="637794" y="1588545"/>
                        </a:cubicBezTo>
                        <a:lnTo>
                          <a:pt x="637794" y="308994"/>
                        </a:lnTo>
                        <a:lnTo>
                          <a:pt x="760600" y="308994"/>
                        </a:lnTo>
                        <a:lnTo>
                          <a:pt x="760600" y="1620237"/>
                        </a:lnTo>
                        <a:cubicBezTo>
                          <a:pt x="784369" y="1624198"/>
                          <a:pt x="804176" y="1628159"/>
                          <a:pt x="827944" y="1632121"/>
                        </a:cubicBezTo>
                        <a:lnTo>
                          <a:pt x="827944" y="308994"/>
                        </a:lnTo>
                        <a:lnTo>
                          <a:pt x="950750" y="308994"/>
                        </a:lnTo>
                        <a:lnTo>
                          <a:pt x="950750" y="1651928"/>
                        </a:lnTo>
                        <a:cubicBezTo>
                          <a:pt x="974518" y="1655889"/>
                          <a:pt x="994326" y="1655889"/>
                          <a:pt x="1018095" y="1659851"/>
                        </a:cubicBezTo>
                        <a:lnTo>
                          <a:pt x="1018095" y="308994"/>
                        </a:lnTo>
                        <a:lnTo>
                          <a:pt x="1140900" y="308994"/>
                        </a:lnTo>
                        <a:lnTo>
                          <a:pt x="1140900" y="1667774"/>
                        </a:lnTo>
                        <a:cubicBezTo>
                          <a:pt x="1164668" y="1667774"/>
                          <a:pt x="1184476" y="1671736"/>
                          <a:pt x="1208245" y="1671736"/>
                        </a:cubicBezTo>
                        <a:lnTo>
                          <a:pt x="1208245" y="308994"/>
                        </a:lnTo>
                        <a:lnTo>
                          <a:pt x="1331049" y="308994"/>
                        </a:lnTo>
                        <a:lnTo>
                          <a:pt x="1331049" y="1671736"/>
                        </a:lnTo>
                        <a:cubicBezTo>
                          <a:pt x="1354818" y="1671736"/>
                          <a:pt x="1374626" y="1671736"/>
                          <a:pt x="1398395" y="1671736"/>
                        </a:cubicBezTo>
                        <a:lnTo>
                          <a:pt x="1398395" y="308994"/>
                        </a:lnTo>
                        <a:lnTo>
                          <a:pt x="1521200" y="308994"/>
                        </a:lnTo>
                        <a:lnTo>
                          <a:pt x="1521200" y="1663812"/>
                        </a:lnTo>
                        <a:cubicBezTo>
                          <a:pt x="1544969" y="1659851"/>
                          <a:pt x="1564776" y="1659851"/>
                          <a:pt x="1588544" y="1655889"/>
                        </a:cubicBezTo>
                        <a:lnTo>
                          <a:pt x="1588544" y="308994"/>
                        </a:lnTo>
                        <a:lnTo>
                          <a:pt x="1711350" y="308994"/>
                        </a:lnTo>
                        <a:lnTo>
                          <a:pt x="1711350" y="1640044"/>
                        </a:lnTo>
                        <a:cubicBezTo>
                          <a:pt x="1735119" y="1636082"/>
                          <a:pt x="1754926" y="1632121"/>
                          <a:pt x="1778694" y="1628159"/>
                        </a:cubicBezTo>
                        <a:lnTo>
                          <a:pt x="1778694" y="312956"/>
                        </a:lnTo>
                        <a:lnTo>
                          <a:pt x="1901500" y="312956"/>
                        </a:lnTo>
                        <a:lnTo>
                          <a:pt x="1901500" y="1600429"/>
                        </a:lnTo>
                        <a:cubicBezTo>
                          <a:pt x="1925268" y="1596468"/>
                          <a:pt x="1945075" y="1588545"/>
                          <a:pt x="1968844" y="1580622"/>
                        </a:cubicBezTo>
                        <a:lnTo>
                          <a:pt x="1968844" y="308994"/>
                        </a:lnTo>
                        <a:lnTo>
                          <a:pt x="2091650" y="308994"/>
                        </a:lnTo>
                        <a:lnTo>
                          <a:pt x="2091650" y="1541007"/>
                        </a:lnTo>
                        <a:cubicBezTo>
                          <a:pt x="2115418" y="1533085"/>
                          <a:pt x="2135226" y="1525161"/>
                          <a:pt x="2158995" y="1517238"/>
                        </a:cubicBezTo>
                        <a:lnTo>
                          <a:pt x="2158995" y="312956"/>
                        </a:lnTo>
                        <a:lnTo>
                          <a:pt x="2281799" y="312956"/>
                        </a:lnTo>
                        <a:lnTo>
                          <a:pt x="2281799" y="1461778"/>
                        </a:lnTo>
                        <a:cubicBezTo>
                          <a:pt x="2305568" y="1449894"/>
                          <a:pt x="2325376" y="1438009"/>
                          <a:pt x="2349145" y="1426125"/>
                        </a:cubicBezTo>
                        <a:lnTo>
                          <a:pt x="2349145" y="312956"/>
                        </a:lnTo>
                        <a:lnTo>
                          <a:pt x="2471949" y="312956"/>
                        </a:lnTo>
                        <a:lnTo>
                          <a:pt x="2471949" y="1350857"/>
                        </a:lnTo>
                        <a:cubicBezTo>
                          <a:pt x="2495718" y="1335012"/>
                          <a:pt x="2515526" y="1315204"/>
                          <a:pt x="2539294" y="1299358"/>
                        </a:cubicBezTo>
                        <a:lnTo>
                          <a:pt x="2539294" y="312956"/>
                        </a:lnTo>
                        <a:lnTo>
                          <a:pt x="2551179" y="312956"/>
                        </a:lnTo>
                        <a:cubicBezTo>
                          <a:pt x="2495718" y="265418"/>
                          <a:pt x="2436297" y="221842"/>
                          <a:pt x="2364990" y="182227"/>
                        </a:cubicBezTo>
                        <a:cubicBezTo>
                          <a:pt x="2226339" y="102998"/>
                          <a:pt x="2067881" y="39615"/>
                          <a:pt x="1897538" y="0"/>
                        </a:cubicBezTo>
                        <a:lnTo>
                          <a:pt x="681371" y="0"/>
                        </a:lnTo>
                        <a:cubicBezTo>
                          <a:pt x="511028" y="39615"/>
                          <a:pt x="352569" y="99036"/>
                          <a:pt x="213918" y="178266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4" name="Freeform: Shape 293">
                    <a:extLst>
                      <a:ext uri="{FF2B5EF4-FFF2-40B4-BE49-F238E27FC236}">
                        <a16:creationId xmlns:a16="http://schemas.microsoft.com/office/drawing/2014/main" id="{16E88FCB-CE98-4B74-B55B-D5E7230643C8}"/>
                      </a:ext>
                    </a:extLst>
                  </p:cNvPr>
                  <p:cNvSpPr/>
                  <p:nvPr/>
                </p:nvSpPr>
                <p:spPr>
                  <a:xfrm>
                    <a:off x="9588511" y="9704132"/>
                    <a:ext cx="67344" cy="649679"/>
                  </a:xfrm>
                  <a:custGeom>
                    <a:avLst/>
                    <a:gdLst>
                      <a:gd name="connsiteX0" fmla="*/ 67345 w 67344"/>
                      <a:gd name="connsiteY0" fmla="*/ 0 h 649679"/>
                      <a:gd name="connsiteX1" fmla="*/ 19807 w 67344"/>
                      <a:gd name="connsiteY1" fmla="*/ 75268 h 649679"/>
                      <a:gd name="connsiteX2" fmla="*/ 0 w 67344"/>
                      <a:gd name="connsiteY2" fmla="*/ 75268 h 649679"/>
                      <a:gd name="connsiteX3" fmla="*/ 0 w 67344"/>
                      <a:gd name="connsiteY3" fmla="*/ 530836 h 649679"/>
                      <a:gd name="connsiteX4" fmla="*/ 67345 w 67344"/>
                      <a:gd name="connsiteY4" fmla="*/ 649679 h 649679"/>
                      <a:gd name="connsiteX5" fmla="*/ 67345 w 67344"/>
                      <a:gd name="connsiteY5" fmla="*/ 0 h 64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9">
                        <a:moveTo>
                          <a:pt x="67345" y="0"/>
                        </a:moveTo>
                        <a:cubicBezTo>
                          <a:pt x="51499" y="23769"/>
                          <a:pt x="35653" y="51499"/>
                          <a:pt x="19807" y="75268"/>
                        </a:cubicBezTo>
                        <a:lnTo>
                          <a:pt x="0" y="75268"/>
                        </a:lnTo>
                        <a:lnTo>
                          <a:pt x="0" y="530836"/>
                        </a:lnTo>
                        <a:cubicBezTo>
                          <a:pt x="15846" y="570450"/>
                          <a:pt x="39615" y="610065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BA50BDA8-6E85-446E-850A-00D5264E8CFB}"/>
                    </a:ext>
                  </a:extLst>
                </p:cNvPr>
                <p:cNvSpPr/>
                <p:nvPr/>
              </p:nvSpPr>
              <p:spPr>
                <a:xfrm>
                  <a:off x="9546915" y="8901938"/>
                  <a:ext cx="3035467" cy="1750964"/>
                </a:xfrm>
                <a:custGeom>
                  <a:avLst/>
                  <a:gdLst>
                    <a:gd name="connsiteX0" fmla="*/ 2592774 w 3035467"/>
                    <a:gd name="connsiteY0" fmla="*/ 1495450 h 1750964"/>
                    <a:gd name="connsiteX1" fmla="*/ 445664 w 3035467"/>
                    <a:gd name="connsiteY1" fmla="*/ 1495450 h 1750964"/>
                    <a:gd name="connsiteX2" fmla="*/ 445664 w 3035467"/>
                    <a:gd name="connsiteY2" fmla="*/ 255514 h 1750964"/>
                    <a:gd name="connsiteX3" fmla="*/ 2592774 w 3035467"/>
                    <a:gd name="connsiteY3" fmla="*/ 255514 h 1750964"/>
                    <a:gd name="connsiteX4" fmla="*/ 2592774 w 3035467"/>
                    <a:gd name="connsiteY4" fmla="*/ 1495450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5467" h="1750964">
                      <a:moveTo>
                        <a:pt x="2592774" y="1495450"/>
                      </a:moveTo>
                      <a:cubicBezTo>
                        <a:pt x="1998555" y="1836136"/>
                        <a:pt x="1039883" y="1836136"/>
                        <a:pt x="445664" y="1495450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3032" y="600161"/>
                        <a:pt x="3183032" y="1154765"/>
                        <a:pt x="2592774" y="1495450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8DC69C29-3B68-49EE-9398-77C1F66F9B8D}"/>
                    </a:ext>
                  </a:extLst>
                </p:cNvPr>
                <p:cNvSpPr/>
                <p:nvPr/>
              </p:nvSpPr>
              <p:spPr>
                <a:xfrm>
                  <a:off x="9544788" y="8905194"/>
                  <a:ext cx="2301900" cy="1280960"/>
                </a:xfrm>
                <a:custGeom>
                  <a:avLst/>
                  <a:gdLst>
                    <a:gd name="connsiteX0" fmla="*/ 1858071 w 2301900"/>
                    <a:gd name="connsiteY0" fmla="*/ 1024742 h 1280960"/>
                    <a:gd name="connsiteX1" fmla="*/ 2202717 w 2301900"/>
                    <a:gd name="connsiteY1" fmla="*/ 93800 h 1280960"/>
                    <a:gd name="connsiteX2" fmla="*/ 443830 w 2301900"/>
                    <a:gd name="connsiteY2" fmla="*/ 256219 h 1280960"/>
                    <a:gd name="connsiteX3" fmla="*/ 99183 w 2301900"/>
                    <a:gd name="connsiteY3" fmla="*/ 1187162 h 1280960"/>
                    <a:gd name="connsiteX4" fmla="*/ 1858071 w 2301900"/>
                    <a:gd name="connsiteY4" fmla="*/ 1024742 h 128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0960">
                      <a:moveTo>
                        <a:pt x="1858071" y="1024742"/>
                      </a:moveTo>
                      <a:cubicBezTo>
                        <a:pt x="2293831" y="771209"/>
                        <a:pt x="2408713" y="406755"/>
                        <a:pt x="2202717" y="93800"/>
                      </a:cubicBezTo>
                      <a:cubicBezTo>
                        <a:pt x="1632268" y="-72582"/>
                        <a:pt x="919205" y="-17121"/>
                        <a:pt x="443830" y="256219"/>
                      </a:cubicBezTo>
                      <a:cubicBezTo>
                        <a:pt x="8070" y="509753"/>
                        <a:pt x="-106813" y="874207"/>
                        <a:pt x="99183" y="1187162"/>
                      </a:cubicBezTo>
                      <a:cubicBezTo>
                        <a:pt x="669633" y="1353543"/>
                        <a:pt x="1382696" y="1298083"/>
                        <a:pt x="1858071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38E7B605-5C8E-48C6-B990-28A0AFE8BC67}"/>
                    </a:ext>
                  </a:extLst>
                </p:cNvPr>
                <p:cNvSpPr/>
                <p:nvPr/>
              </p:nvSpPr>
              <p:spPr>
                <a:xfrm>
                  <a:off x="9548244" y="9799208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5"/>
                        <a:pt x="1038554" y="938865"/>
                        <a:pt x="444336" y="598180"/>
                      </a:cubicBezTo>
                      <a:cubicBezTo>
                        <a:pt x="159111" y="431799"/>
                        <a:pt x="8575" y="217880"/>
                        <a:pt x="653" y="0"/>
                      </a:cubicBezTo>
                      <a:cubicBezTo>
                        <a:pt x="-11232" y="229765"/>
                        <a:pt x="139304" y="463490"/>
                        <a:pt x="444336" y="641756"/>
                      </a:cubicBezTo>
                      <a:cubicBezTo>
                        <a:pt x="1038554" y="982442"/>
                        <a:pt x="1997227" y="982442"/>
                        <a:pt x="2591446" y="641756"/>
                      </a:cubicBezTo>
                      <a:cubicBezTo>
                        <a:pt x="2896478" y="463490"/>
                        <a:pt x="3047013" y="229765"/>
                        <a:pt x="3035129" y="0"/>
                      </a:cubicBezTo>
                      <a:cubicBezTo>
                        <a:pt x="3023245" y="217880"/>
                        <a:pt x="2876671" y="435760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9A5EC435-9560-475A-92B3-FB88D595AC00}"/>
                    </a:ext>
                  </a:extLst>
                </p:cNvPr>
                <p:cNvSpPr/>
                <p:nvPr/>
              </p:nvSpPr>
              <p:spPr>
                <a:xfrm>
                  <a:off x="9986637" y="9158442"/>
                  <a:ext cx="2155033" cy="1241916"/>
                </a:xfrm>
                <a:custGeom>
                  <a:avLst/>
                  <a:gdLst>
                    <a:gd name="connsiteX0" fmla="*/ 1840097 w 2155033"/>
                    <a:gd name="connsiteY0" fmla="*/ 1060680 h 1241916"/>
                    <a:gd name="connsiteX1" fmla="*/ 314936 w 2155033"/>
                    <a:gd name="connsiteY1" fmla="*/ 1060680 h 1241916"/>
                    <a:gd name="connsiteX2" fmla="*/ 314936 w 2155033"/>
                    <a:gd name="connsiteY2" fmla="*/ 181236 h 1241916"/>
                    <a:gd name="connsiteX3" fmla="*/ 1840097 w 2155033"/>
                    <a:gd name="connsiteY3" fmla="*/ 181236 h 1241916"/>
                    <a:gd name="connsiteX4" fmla="*/ 1840097 w 2155033"/>
                    <a:gd name="connsiteY4" fmla="*/ 1060680 h 124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3" h="1241916">
                      <a:moveTo>
                        <a:pt x="1840097" y="1060680"/>
                      </a:moveTo>
                      <a:cubicBezTo>
                        <a:pt x="1420183" y="1302329"/>
                        <a:pt x="738812" y="1302329"/>
                        <a:pt x="314936" y="1060680"/>
                      </a:cubicBezTo>
                      <a:cubicBezTo>
                        <a:pt x="-104979" y="819031"/>
                        <a:pt x="-104979" y="422886"/>
                        <a:pt x="314936" y="181236"/>
                      </a:cubicBezTo>
                      <a:cubicBezTo>
                        <a:pt x="734851" y="-60412"/>
                        <a:pt x="1416221" y="-60412"/>
                        <a:pt x="1840097" y="181236"/>
                      </a:cubicBezTo>
                      <a:cubicBezTo>
                        <a:pt x="2260012" y="422886"/>
                        <a:pt x="2260012" y="819031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C3A578FF-6588-404E-970F-B3239497F264}"/>
                    </a:ext>
                  </a:extLst>
                </p:cNvPr>
                <p:cNvSpPr/>
                <p:nvPr/>
              </p:nvSpPr>
              <p:spPr>
                <a:xfrm>
                  <a:off x="9987083" y="9158442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6 h 648688"/>
                    <a:gd name="connsiteX4" fmla="*/ 314491 w 2153528"/>
                    <a:gd name="connsiteY4" fmla="*/ 181236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79"/>
                        <a:pt x="2140723" y="498153"/>
                        <a:pt x="2152607" y="648689"/>
                      </a:cubicBezTo>
                      <a:cubicBezTo>
                        <a:pt x="2164491" y="478346"/>
                        <a:pt x="2061494" y="308003"/>
                        <a:pt x="1839652" y="181236"/>
                      </a:cubicBezTo>
                      <a:cubicBezTo>
                        <a:pt x="1419737" y="-60412"/>
                        <a:pt x="738366" y="-60412"/>
                        <a:pt x="314491" y="181236"/>
                      </a:cubicBezTo>
                      <a:cubicBezTo>
                        <a:pt x="92649" y="308003"/>
                        <a:pt x="-14311" y="482307"/>
                        <a:pt x="1536" y="648689"/>
                      </a:cubicBezTo>
                      <a:cubicBezTo>
                        <a:pt x="13420" y="498153"/>
                        <a:pt x="116418" y="351579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77818347-2226-44E4-B179-6E7363D8F633}"/>
                    </a:ext>
                  </a:extLst>
                </p:cNvPr>
                <p:cNvSpPr/>
                <p:nvPr/>
              </p:nvSpPr>
              <p:spPr>
                <a:xfrm>
                  <a:off x="10539261" y="9486252"/>
                  <a:ext cx="1053747" cy="645717"/>
                </a:xfrm>
                <a:custGeom>
                  <a:avLst/>
                  <a:gdLst>
                    <a:gd name="connsiteX0" fmla="*/ 1053748 w 1053747"/>
                    <a:gd name="connsiteY0" fmla="*/ 0 h 645717"/>
                    <a:gd name="connsiteX1" fmla="*/ 970557 w 1053747"/>
                    <a:gd name="connsiteY1" fmla="*/ 23769 h 645717"/>
                    <a:gd name="connsiteX2" fmla="*/ 994326 w 1053747"/>
                    <a:gd name="connsiteY2" fmla="*/ 31692 h 645717"/>
                    <a:gd name="connsiteX3" fmla="*/ 911135 w 1053747"/>
                    <a:gd name="connsiteY3" fmla="*/ 79229 h 645717"/>
                    <a:gd name="connsiteX4" fmla="*/ 705140 w 1053747"/>
                    <a:gd name="connsiteY4" fmla="*/ 31692 h 645717"/>
                    <a:gd name="connsiteX5" fmla="*/ 507067 w 1053747"/>
                    <a:gd name="connsiteY5" fmla="*/ 87153 h 645717"/>
                    <a:gd name="connsiteX6" fmla="*/ 447645 w 1053747"/>
                    <a:gd name="connsiteY6" fmla="*/ 130728 h 645717"/>
                    <a:gd name="connsiteX7" fmla="*/ 415953 w 1053747"/>
                    <a:gd name="connsiteY7" fmla="*/ 178266 h 645717"/>
                    <a:gd name="connsiteX8" fmla="*/ 404069 w 1053747"/>
                    <a:gd name="connsiteY8" fmla="*/ 221842 h 645717"/>
                    <a:gd name="connsiteX9" fmla="*/ 404069 w 1053747"/>
                    <a:gd name="connsiteY9" fmla="*/ 269379 h 645717"/>
                    <a:gd name="connsiteX10" fmla="*/ 411991 w 1053747"/>
                    <a:gd name="connsiteY10" fmla="*/ 344647 h 645717"/>
                    <a:gd name="connsiteX11" fmla="*/ 411991 w 1053747"/>
                    <a:gd name="connsiteY11" fmla="*/ 396146 h 645717"/>
                    <a:gd name="connsiteX12" fmla="*/ 392184 w 1053747"/>
                    <a:gd name="connsiteY12" fmla="*/ 439722 h 645717"/>
                    <a:gd name="connsiteX13" fmla="*/ 344647 w 1053747"/>
                    <a:gd name="connsiteY13" fmla="*/ 479337 h 645717"/>
                    <a:gd name="connsiteX14" fmla="*/ 241649 w 1053747"/>
                    <a:gd name="connsiteY14" fmla="*/ 487259 h 645717"/>
                    <a:gd name="connsiteX15" fmla="*/ 225803 w 1053747"/>
                    <a:gd name="connsiteY15" fmla="*/ 439722 h 645717"/>
                    <a:gd name="connsiteX16" fmla="*/ 316917 w 1053747"/>
                    <a:gd name="connsiteY16" fmla="*/ 364455 h 645717"/>
                    <a:gd name="connsiteX17" fmla="*/ 316917 w 1053747"/>
                    <a:gd name="connsiteY17" fmla="*/ 308994 h 645717"/>
                    <a:gd name="connsiteX18" fmla="*/ 245610 w 1053747"/>
                    <a:gd name="connsiteY18" fmla="*/ 336724 h 645717"/>
                    <a:gd name="connsiteX19" fmla="*/ 142613 w 1053747"/>
                    <a:gd name="connsiteY19" fmla="*/ 293148 h 645717"/>
                    <a:gd name="connsiteX20" fmla="*/ 19807 w 1053747"/>
                    <a:gd name="connsiteY20" fmla="*/ 404069 h 645717"/>
                    <a:gd name="connsiteX21" fmla="*/ 7923 w 1053747"/>
                    <a:gd name="connsiteY21" fmla="*/ 392185 h 645717"/>
                    <a:gd name="connsiteX22" fmla="*/ 7923 w 1053747"/>
                    <a:gd name="connsiteY22" fmla="*/ 447645 h 645717"/>
                    <a:gd name="connsiteX23" fmla="*/ 7923 w 1053747"/>
                    <a:gd name="connsiteY23" fmla="*/ 447645 h 645717"/>
                    <a:gd name="connsiteX24" fmla="*/ 95075 w 1053747"/>
                    <a:gd name="connsiteY24" fmla="*/ 562527 h 645717"/>
                    <a:gd name="connsiteX25" fmla="*/ 55460 w 1053747"/>
                    <a:gd name="connsiteY25" fmla="*/ 586296 h 645717"/>
                    <a:gd name="connsiteX26" fmla="*/ 0 w 1053747"/>
                    <a:gd name="connsiteY26" fmla="*/ 562527 h 645717"/>
                    <a:gd name="connsiteX27" fmla="*/ 0 w 1053747"/>
                    <a:gd name="connsiteY27" fmla="*/ 617988 h 645717"/>
                    <a:gd name="connsiteX28" fmla="*/ 47537 w 1053747"/>
                    <a:gd name="connsiteY28" fmla="*/ 645718 h 645717"/>
                    <a:gd name="connsiteX29" fmla="*/ 142613 w 1053747"/>
                    <a:gd name="connsiteY29" fmla="*/ 590258 h 645717"/>
                    <a:gd name="connsiteX30" fmla="*/ 336724 w 1053747"/>
                    <a:gd name="connsiteY30" fmla="*/ 629872 h 645717"/>
                    <a:gd name="connsiteX31" fmla="*/ 522912 w 1053747"/>
                    <a:gd name="connsiteY31" fmla="*/ 578373 h 645717"/>
                    <a:gd name="connsiteX32" fmla="*/ 590257 w 1053747"/>
                    <a:gd name="connsiteY32" fmla="*/ 530836 h 645717"/>
                    <a:gd name="connsiteX33" fmla="*/ 625910 w 1053747"/>
                    <a:gd name="connsiteY33" fmla="*/ 479337 h 645717"/>
                    <a:gd name="connsiteX34" fmla="*/ 637795 w 1053747"/>
                    <a:gd name="connsiteY34" fmla="*/ 427838 h 645717"/>
                    <a:gd name="connsiteX35" fmla="*/ 637795 w 1053747"/>
                    <a:gd name="connsiteY35" fmla="*/ 372377 h 645717"/>
                    <a:gd name="connsiteX36" fmla="*/ 629872 w 1053747"/>
                    <a:gd name="connsiteY36" fmla="*/ 297109 h 645717"/>
                    <a:gd name="connsiteX37" fmla="*/ 629872 w 1053747"/>
                    <a:gd name="connsiteY37" fmla="*/ 265418 h 645717"/>
                    <a:gd name="connsiteX38" fmla="*/ 633833 w 1053747"/>
                    <a:gd name="connsiteY38" fmla="*/ 237687 h 645717"/>
                    <a:gd name="connsiteX39" fmla="*/ 649679 w 1053747"/>
                    <a:gd name="connsiteY39" fmla="*/ 205996 h 645717"/>
                    <a:gd name="connsiteX40" fmla="*/ 685332 w 1053747"/>
                    <a:gd name="connsiteY40" fmla="*/ 178266 h 645717"/>
                    <a:gd name="connsiteX41" fmla="*/ 740792 w 1053747"/>
                    <a:gd name="connsiteY41" fmla="*/ 162420 h 645717"/>
                    <a:gd name="connsiteX42" fmla="*/ 796253 w 1053747"/>
                    <a:gd name="connsiteY42" fmla="*/ 170343 h 645717"/>
                    <a:gd name="connsiteX43" fmla="*/ 812099 w 1053747"/>
                    <a:gd name="connsiteY43" fmla="*/ 182227 h 645717"/>
                    <a:gd name="connsiteX44" fmla="*/ 816061 w 1053747"/>
                    <a:gd name="connsiteY44" fmla="*/ 190150 h 645717"/>
                    <a:gd name="connsiteX45" fmla="*/ 732870 w 1053747"/>
                    <a:gd name="connsiteY45" fmla="*/ 205996 h 645717"/>
                    <a:gd name="connsiteX46" fmla="*/ 732870 w 1053747"/>
                    <a:gd name="connsiteY46" fmla="*/ 261456 h 645717"/>
                    <a:gd name="connsiteX47" fmla="*/ 903212 w 1053747"/>
                    <a:gd name="connsiteY47" fmla="*/ 336724 h 645717"/>
                    <a:gd name="connsiteX48" fmla="*/ 942827 w 1053747"/>
                    <a:gd name="connsiteY48" fmla="*/ 312956 h 645717"/>
                    <a:gd name="connsiteX49" fmla="*/ 978480 w 1053747"/>
                    <a:gd name="connsiteY49" fmla="*/ 285225 h 645717"/>
                    <a:gd name="connsiteX50" fmla="*/ 1006210 w 1053747"/>
                    <a:gd name="connsiteY50" fmla="*/ 253534 h 645717"/>
                    <a:gd name="connsiteX51" fmla="*/ 1022056 w 1053747"/>
                    <a:gd name="connsiteY51" fmla="*/ 221842 h 645717"/>
                    <a:gd name="connsiteX52" fmla="*/ 1026017 w 1053747"/>
                    <a:gd name="connsiteY52" fmla="*/ 205996 h 645717"/>
                    <a:gd name="connsiteX53" fmla="*/ 1026017 w 1053747"/>
                    <a:gd name="connsiteY53" fmla="*/ 205996 h 645717"/>
                    <a:gd name="connsiteX54" fmla="*/ 1026017 w 1053747"/>
                    <a:gd name="connsiteY54" fmla="*/ 205996 h 645717"/>
                    <a:gd name="connsiteX55" fmla="*/ 1026017 w 1053747"/>
                    <a:gd name="connsiteY55" fmla="*/ 205996 h 645717"/>
                    <a:gd name="connsiteX56" fmla="*/ 1026017 w 1053747"/>
                    <a:gd name="connsiteY56" fmla="*/ 146574 h 645717"/>
                    <a:gd name="connsiteX57" fmla="*/ 1002249 w 1053747"/>
                    <a:gd name="connsiteY57" fmla="*/ 150536 h 645717"/>
                    <a:gd name="connsiteX58" fmla="*/ 1002249 w 1053747"/>
                    <a:gd name="connsiteY58" fmla="*/ 150536 h 645717"/>
                    <a:gd name="connsiteX59" fmla="*/ 954712 w 1053747"/>
                    <a:gd name="connsiteY59" fmla="*/ 110921 h 645717"/>
                    <a:gd name="connsiteX60" fmla="*/ 1045825 w 1053747"/>
                    <a:gd name="connsiteY60" fmla="*/ 59422 h 645717"/>
                    <a:gd name="connsiteX61" fmla="*/ 1045825 w 1053747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53747" h="645717">
                      <a:moveTo>
                        <a:pt x="1053748" y="0"/>
                      </a:moveTo>
                      <a:lnTo>
                        <a:pt x="970557" y="23769"/>
                      </a:lnTo>
                      <a:lnTo>
                        <a:pt x="994326" y="31692"/>
                      </a:lnTo>
                      <a:lnTo>
                        <a:pt x="911135" y="79229"/>
                      </a:lnTo>
                      <a:cubicBezTo>
                        <a:pt x="843791" y="47538"/>
                        <a:pt x="776446" y="31692"/>
                        <a:pt x="705140" y="31692"/>
                      </a:cubicBezTo>
                      <a:cubicBezTo>
                        <a:pt x="633833" y="31692"/>
                        <a:pt x="566489" y="51499"/>
                        <a:pt x="507067" y="87153"/>
                      </a:cubicBezTo>
                      <a:cubicBezTo>
                        <a:pt x="483298" y="102998"/>
                        <a:pt x="463490" y="114883"/>
                        <a:pt x="447645" y="130728"/>
                      </a:cubicBezTo>
                      <a:cubicBezTo>
                        <a:pt x="431799" y="146574"/>
                        <a:pt x="419915" y="162420"/>
                        <a:pt x="415953" y="178266"/>
                      </a:cubicBezTo>
                      <a:cubicBezTo>
                        <a:pt x="408030" y="194112"/>
                        <a:pt x="408030" y="209957"/>
                        <a:pt x="404069" y="221842"/>
                      </a:cubicBezTo>
                      <a:cubicBezTo>
                        <a:pt x="404069" y="233726"/>
                        <a:pt x="404069" y="249572"/>
                        <a:pt x="404069" y="269379"/>
                      </a:cubicBezTo>
                      <a:lnTo>
                        <a:pt x="411991" y="344647"/>
                      </a:lnTo>
                      <a:cubicBezTo>
                        <a:pt x="415953" y="364455"/>
                        <a:pt x="415953" y="384262"/>
                        <a:pt x="411991" y="396146"/>
                      </a:cubicBezTo>
                      <a:cubicBezTo>
                        <a:pt x="411991" y="411992"/>
                        <a:pt x="404069" y="423876"/>
                        <a:pt x="392184" y="439722"/>
                      </a:cubicBezTo>
                      <a:cubicBezTo>
                        <a:pt x="380300" y="455568"/>
                        <a:pt x="364454" y="467452"/>
                        <a:pt x="344647" y="479337"/>
                      </a:cubicBezTo>
                      <a:cubicBezTo>
                        <a:pt x="305032" y="503106"/>
                        <a:pt x="273340" y="503106"/>
                        <a:pt x="241649" y="487259"/>
                      </a:cubicBezTo>
                      <a:cubicBezTo>
                        <a:pt x="217880" y="475375"/>
                        <a:pt x="213918" y="459529"/>
                        <a:pt x="225803" y="439722"/>
                      </a:cubicBezTo>
                      <a:cubicBezTo>
                        <a:pt x="237687" y="419915"/>
                        <a:pt x="265418" y="396146"/>
                        <a:pt x="316917" y="364455"/>
                      </a:cubicBezTo>
                      <a:lnTo>
                        <a:pt x="316917" y="308994"/>
                      </a:lnTo>
                      <a:lnTo>
                        <a:pt x="245610" y="336724"/>
                      </a:lnTo>
                      <a:lnTo>
                        <a:pt x="142613" y="293148"/>
                      </a:lnTo>
                      <a:cubicBezTo>
                        <a:pt x="79229" y="332763"/>
                        <a:pt x="39615" y="368416"/>
                        <a:pt x="19807" y="404069"/>
                      </a:cubicBezTo>
                      <a:lnTo>
                        <a:pt x="7923" y="392185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3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8"/>
                      </a:lnTo>
                      <a:lnTo>
                        <a:pt x="47537" y="645718"/>
                      </a:lnTo>
                      <a:lnTo>
                        <a:pt x="142613" y="590258"/>
                      </a:lnTo>
                      <a:cubicBezTo>
                        <a:pt x="202035" y="617988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5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6"/>
                      </a:cubicBezTo>
                      <a:cubicBezTo>
                        <a:pt x="606103" y="514989"/>
                        <a:pt x="617988" y="495182"/>
                        <a:pt x="625910" y="479337"/>
                      </a:cubicBezTo>
                      <a:cubicBezTo>
                        <a:pt x="633833" y="459529"/>
                        <a:pt x="637795" y="443684"/>
                        <a:pt x="637795" y="427838"/>
                      </a:cubicBezTo>
                      <a:cubicBezTo>
                        <a:pt x="637795" y="411992"/>
                        <a:pt x="637795" y="392185"/>
                        <a:pt x="637795" y="372377"/>
                      </a:cubicBezTo>
                      <a:lnTo>
                        <a:pt x="629872" y="297109"/>
                      </a:lnTo>
                      <a:cubicBezTo>
                        <a:pt x="629872" y="281264"/>
                        <a:pt x="629872" y="273341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5" y="225804"/>
                        <a:pt x="641756" y="213919"/>
                        <a:pt x="649679" y="205996"/>
                      </a:cubicBezTo>
                      <a:cubicBezTo>
                        <a:pt x="657602" y="198073"/>
                        <a:pt x="669486" y="186189"/>
                        <a:pt x="685332" y="178266"/>
                      </a:cubicBezTo>
                      <a:cubicBezTo>
                        <a:pt x="701178" y="170343"/>
                        <a:pt x="720985" y="162420"/>
                        <a:pt x="740792" y="162420"/>
                      </a:cubicBezTo>
                      <a:cubicBezTo>
                        <a:pt x="760600" y="158458"/>
                        <a:pt x="780407" y="162420"/>
                        <a:pt x="796253" y="170343"/>
                      </a:cubicBezTo>
                      <a:cubicBezTo>
                        <a:pt x="804176" y="174304"/>
                        <a:pt x="808137" y="178266"/>
                        <a:pt x="812099" y="182227"/>
                      </a:cubicBezTo>
                      <a:cubicBezTo>
                        <a:pt x="816061" y="186189"/>
                        <a:pt x="816061" y="190150"/>
                        <a:pt x="816061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7" y="312956"/>
                      </a:cubicBezTo>
                      <a:cubicBezTo>
                        <a:pt x="954712" y="305033"/>
                        <a:pt x="966595" y="297109"/>
                        <a:pt x="978480" y="285225"/>
                      </a:cubicBezTo>
                      <a:cubicBezTo>
                        <a:pt x="990364" y="273341"/>
                        <a:pt x="998287" y="265418"/>
                        <a:pt x="1006210" y="253534"/>
                      </a:cubicBezTo>
                      <a:cubicBezTo>
                        <a:pt x="1014133" y="245611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6574"/>
                      </a:lnTo>
                      <a:lnTo>
                        <a:pt x="1002249" y="150536"/>
                      </a:lnTo>
                      <a:cubicBezTo>
                        <a:pt x="1002249" y="150536"/>
                        <a:pt x="1002249" y="150536"/>
                        <a:pt x="1002249" y="150536"/>
                      </a:cubicBezTo>
                      <a:cubicBezTo>
                        <a:pt x="990364" y="138651"/>
                        <a:pt x="974519" y="122805"/>
                        <a:pt x="954712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02D694A1-9F22-44D0-B570-0D0247F57EDC}"/>
                    </a:ext>
                  </a:extLst>
                </p:cNvPr>
                <p:cNvSpPr/>
                <p:nvPr/>
              </p:nvSpPr>
              <p:spPr>
                <a:xfrm>
                  <a:off x="10547183" y="9458522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6 w 1049786"/>
                    <a:gd name="connsiteY4" fmla="*/ 336724 h 610064"/>
                    <a:gd name="connsiteX5" fmla="*/ 221842 w 1049786"/>
                    <a:gd name="connsiteY5" fmla="*/ 411992 h 610064"/>
                    <a:gd name="connsiteX6" fmla="*/ 237687 w 1049786"/>
                    <a:gd name="connsiteY6" fmla="*/ 459529 h 610064"/>
                    <a:gd name="connsiteX7" fmla="*/ 340686 w 1049786"/>
                    <a:gd name="connsiteY7" fmla="*/ 451607 h 610064"/>
                    <a:gd name="connsiteX8" fmla="*/ 388223 w 1049786"/>
                    <a:gd name="connsiteY8" fmla="*/ 411992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2 h 610064"/>
                    <a:gd name="connsiteX13" fmla="*/ 411992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2 h 610064"/>
                    <a:gd name="connsiteX17" fmla="*/ 907174 w 1049786"/>
                    <a:gd name="connsiteY17" fmla="*/ 51499 h 610064"/>
                    <a:gd name="connsiteX18" fmla="*/ 998287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1 w 1049786"/>
                    <a:gd name="connsiteY21" fmla="*/ 118844 h 610064"/>
                    <a:gd name="connsiteX22" fmla="*/ 1026018 w 1049786"/>
                    <a:gd name="connsiteY22" fmla="*/ 154497 h 610064"/>
                    <a:gd name="connsiteX23" fmla="*/ 1026018 w 1049786"/>
                    <a:gd name="connsiteY23" fmla="*/ 190150 h 610064"/>
                    <a:gd name="connsiteX24" fmla="*/ 1010172 w 1049786"/>
                    <a:gd name="connsiteY24" fmla="*/ 221842 h 610064"/>
                    <a:gd name="connsiteX25" fmla="*/ 982442 w 1049786"/>
                    <a:gd name="connsiteY25" fmla="*/ 253534 h 610064"/>
                    <a:gd name="connsiteX26" fmla="*/ 946789 w 1049786"/>
                    <a:gd name="connsiteY26" fmla="*/ 281264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2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20 h 610064"/>
                    <a:gd name="connsiteX33" fmla="*/ 816061 w 1049786"/>
                    <a:gd name="connsiteY33" fmla="*/ 146574 h 610064"/>
                    <a:gd name="connsiteX34" fmla="*/ 800214 w 1049786"/>
                    <a:gd name="connsiteY34" fmla="*/ 134690 h 610064"/>
                    <a:gd name="connsiteX35" fmla="*/ 744754 w 1049786"/>
                    <a:gd name="connsiteY35" fmla="*/ 126767 h 610064"/>
                    <a:gd name="connsiteX36" fmla="*/ 689294 w 1049786"/>
                    <a:gd name="connsiteY36" fmla="*/ 142613 h 610064"/>
                    <a:gd name="connsiteX37" fmla="*/ 653641 w 1049786"/>
                    <a:gd name="connsiteY37" fmla="*/ 170343 h 610064"/>
                    <a:gd name="connsiteX38" fmla="*/ 637795 w 1049786"/>
                    <a:gd name="connsiteY38" fmla="*/ 202035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5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6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5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6" y="336724"/>
                      </a:lnTo>
                      <a:cubicBezTo>
                        <a:pt x="265418" y="364454"/>
                        <a:pt x="233726" y="392185"/>
                        <a:pt x="221842" y="411992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1" y="475375"/>
                        <a:pt x="340686" y="451607"/>
                      </a:cubicBezTo>
                      <a:cubicBezTo>
                        <a:pt x="360493" y="439722"/>
                        <a:pt x="376338" y="423876"/>
                        <a:pt x="388223" y="411992"/>
                      </a:cubicBezTo>
                      <a:cubicBezTo>
                        <a:pt x="400107" y="396146"/>
                        <a:pt x="404069" y="384261"/>
                        <a:pt x="408030" y="368416"/>
                      </a:cubicBezTo>
                      <a:cubicBezTo>
                        <a:pt x="408030" y="352570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2"/>
                        <a:pt x="396146" y="205996"/>
                        <a:pt x="400107" y="194112"/>
                      </a:cubicBezTo>
                      <a:cubicBezTo>
                        <a:pt x="400107" y="182227"/>
                        <a:pt x="404069" y="166381"/>
                        <a:pt x="411992" y="150536"/>
                      </a:cubicBezTo>
                      <a:cubicBezTo>
                        <a:pt x="419915" y="134690"/>
                        <a:pt x="427838" y="118844"/>
                        <a:pt x="443683" y="102998"/>
                      </a:cubicBezTo>
                      <a:cubicBezTo>
                        <a:pt x="459529" y="87152"/>
                        <a:pt x="479337" y="75268"/>
                        <a:pt x="503105" y="59422"/>
                      </a:cubicBezTo>
                      <a:cubicBezTo>
                        <a:pt x="566489" y="23769"/>
                        <a:pt x="629872" y="3962"/>
                        <a:pt x="701178" y="3962"/>
                      </a:cubicBezTo>
                      <a:cubicBezTo>
                        <a:pt x="772484" y="3962"/>
                        <a:pt x="839829" y="19807"/>
                        <a:pt x="907174" y="51499"/>
                      </a:cubicBezTo>
                      <a:lnTo>
                        <a:pt x="998287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59"/>
                        <a:pt x="1006211" y="118844"/>
                      </a:cubicBezTo>
                      <a:cubicBezTo>
                        <a:pt x="1018095" y="130728"/>
                        <a:pt x="1026018" y="146574"/>
                        <a:pt x="1026018" y="154497"/>
                      </a:cubicBezTo>
                      <a:cubicBezTo>
                        <a:pt x="1029979" y="166381"/>
                        <a:pt x="1029979" y="178266"/>
                        <a:pt x="1026018" y="190150"/>
                      </a:cubicBezTo>
                      <a:cubicBezTo>
                        <a:pt x="1022056" y="202035"/>
                        <a:pt x="1018095" y="213919"/>
                        <a:pt x="1010172" y="221842"/>
                      </a:cubicBezTo>
                      <a:cubicBezTo>
                        <a:pt x="1002249" y="229765"/>
                        <a:pt x="994326" y="241649"/>
                        <a:pt x="982442" y="253534"/>
                      </a:cubicBezTo>
                      <a:cubicBezTo>
                        <a:pt x="970557" y="265418"/>
                        <a:pt x="958673" y="273341"/>
                        <a:pt x="946789" y="281264"/>
                      </a:cubicBezTo>
                      <a:cubicBezTo>
                        <a:pt x="934904" y="289187"/>
                        <a:pt x="923020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6" y="221842"/>
                        <a:pt x="760600" y="213919"/>
                        <a:pt x="768523" y="209957"/>
                      </a:cubicBezTo>
                      <a:cubicBezTo>
                        <a:pt x="776446" y="205996"/>
                        <a:pt x="784369" y="198073"/>
                        <a:pt x="792292" y="194112"/>
                      </a:cubicBezTo>
                      <a:cubicBezTo>
                        <a:pt x="800214" y="186188"/>
                        <a:pt x="808138" y="182227"/>
                        <a:pt x="812099" y="178266"/>
                      </a:cubicBezTo>
                      <a:cubicBezTo>
                        <a:pt x="816061" y="174304"/>
                        <a:pt x="820022" y="170343"/>
                        <a:pt x="820022" y="162420"/>
                      </a:cubicBezTo>
                      <a:cubicBezTo>
                        <a:pt x="820022" y="158458"/>
                        <a:pt x="820022" y="150536"/>
                        <a:pt x="816061" y="146574"/>
                      </a:cubicBezTo>
                      <a:cubicBezTo>
                        <a:pt x="812099" y="142613"/>
                        <a:pt x="808138" y="138651"/>
                        <a:pt x="800214" y="134690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90"/>
                        <a:pt x="689294" y="142613"/>
                      </a:cubicBezTo>
                      <a:cubicBezTo>
                        <a:pt x="673448" y="150536"/>
                        <a:pt x="661563" y="158458"/>
                        <a:pt x="653641" y="170343"/>
                      </a:cubicBezTo>
                      <a:cubicBezTo>
                        <a:pt x="645718" y="178266"/>
                        <a:pt x="637795" y="190150"/>
                        <a:pt x="637795" y="202035"/>
                      </a:cubicBezTo>
                      <a:cubicBezTo>
                        <a:pt x="633833" y="213919"/>
                        <a:pt x="633833" y="221842"/>
                        <a:pt x="633833" y="229765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5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0"/>
                        <a:pt x="610065" y="479337"/>
                        <a:pt x="594219" y="495182"/>
                      </a:cubicBezTo>
                      <a:cubicBezTo>
                        <a:pt x="578373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2" y="590258"/>
                        <a:pt x="340686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9" y="610065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6" name="Graphic 3">
                <a:extLst>
                  <a:ext uri="{FF2B5EF4-FFF2-40B4-BE49-F238E27FC236}">
                    <a16:creationId xmlns:a16="http://schemas.microsoft.com/office/drawing/2014/main" id="{3BCB4D84-CAF0-40CD-A933-787813717E66}"/>
                  </a:ext>
                </a:extLst>
              </p:cNvPr>
              <p:cNvGrpSpPr/>
              <p:nvPr/>
            </p:nvGrpSpPr>
            <p:grpSpPr>
              <a:xfrm>
                <a:off x="9723200" y="8532817"/>
                <a:ext cx="3042399" cy="1997279"/>
                <a:chOff x="9723200" y="8532817"/>
                <a:chExt cx="3042399" cy="1997279"/>
              </a:xfrm>
              <a:solidFill>
                <a:srgbClr val="000000"/>
              </a:solidFill>
            </p:grpSpPr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2D28BA71-BEBE-405C-9B2D-8BEC33098006}"/>
                    </a:ext>
                  </a:extLst>
                </p:cNvPr>
                <p:cNvSpPr/>
                <p:nvPr/>
              </p:nvSpPr>
              <p:spPr>
                <a:xfrm>
                  <a:off x="9723200" y="8779132"/>
                  <a:ext cx="3042399" cy="1750964"/>
                </a:xfrm>
                <a:custGeom>
                  <a:avLst/>
                  <a:gdLst>
                    <a:gd name="connsiteX0" fmla="*/ 3042400 w 3042399"/>
                    <a:gd name="connsiteY0" fmla="*/ 627891 h 1750964"/>
                    <a:gd name="connsiteX1" fmla="*/ 2979017 w 3042399"/>
                    <a:gd name="connsiteY1" fmla="*/ 627891 h 1750964"/>
                    <a:gd name="connsiteX2" fmla="*/ 2594755 w 3042399"/>
                    <a:gd name="connsiteY2" fmla="*/ 255514 h 1750964"/>
                    <a:gd name="connsiteX3" fmla="*/ 447645 w 3042399"/>
                    <a:gd name="connsiteY3" fmla="*/ 255514 h 1750964"/>
                    <a:gd name="connsiteX4" fmla="*/ 63384 w 3042399"/>
                    <a:gd name="connsiteY4" fmla="*/ 627891 h 1750964"/>
                    <a:gd name="connsiteX5" fmla="*/ 0 w 3042399"/>
                    <a:gd name="connsiteY5" fmla="*/ 627891 h 1750964"/>
                    <a:gd name="connsiteX6" fmla="*/ 0 w 3042399"/>
                    <a:gd name="connsiteY6" fmla="*/ 877463 h 1750964"/>
                    <a:gd name="connsiteX7" fmla="*/ 0 w 3042399"/>
                    <a:gd name="connsiteY7" fmla="*/ 877463 h 1750964"/>
                    <a:gd name="connsiteX8" fmla="*/ 443684 w 3042399"/>
                    <a:gd name="connsiteY8" fmla="*/ 1495451 h 1750964"/>
                    <a:gd name="connsiteX9" fmla="*/ 2590794 w 3042399"/>
                    <a:gd name="connsiteY9" fmla="*/ 1495451 h 1750964"/>
                    <a:gd name="connsiteX10" fmla="*/ 3034477 w 3042399"/>
                    <a:gd name="connsiteY10" fmla="*/ 877463 h 1750964"/>
                    <a:gd name="connsiteX11" fmla="*/ 3034477 w 3042399"/>
                    <a:gd name="connsiteY11" fmla="*/ 877463 h 1750964"/>
                    <a:gd name="connsiteX12" fmla="*/ 3034477 w 3042399"/>
                    <a:gd name="connsiteY12" fmla="*/ 62789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42399" h="1750964">
                      <a:moveTo>
                        <a:pt x="3042400" y="627891"/>
                      </a:moveTo>
                      <a:lnTo>
                        <a:pt x="2979017" y="627891"/>
                      </a:lnTo>
                      <a:cubicBezTo>
                        <a:pt x="2911671" y="493202"/>
                        <a:pt x="2780944" y="362473"/>
                        <a:pt x="2594755" y="255514"/>
                      </a:cubicBezTo>
                      <a:cubicBezTo>
                        <a:pt x="2000536" y="-85171"/>
                        <a:pt x="1041864" y="-85171"/>
                        <a:pt x="447645" y="255514"/>
                      </a:cubicBezTo>
                      <a:cubicBezTo>
                        <a:pt x="261456" y="362473"/>
                        <a:pt x="134690" y="489240"/>
                        <a:pt x="63384" y="627891"/>
                      </a:cubicBezTo>
                      <a:lnTo>
                        <a:pt x="0" y="627891"/>
                      </a:lnTo>
                      <a:lnTo>
                        <a:pt x="0" y="877463"/>
                      </a:lnTo>
                      <a:lnTo>
                        <a:pt x="0" y="877463"/>
                      </a:lnTo>
                      <a:cubicBezTo>
                        <a:pt x="0" y="1103266"/>
                        <a:pt x="146574" y="1325108"/>
                        <a:pt x="443684" y="1495451"/>
                      </a:cubicBezTo>
                      <a:cubicBezTo>
                        <a:pt x="1037902" y="1836136"/>
                        <a:pt x="1996575" y="1836136"/>
                        <a:pt x="2590794" y="1495451"/>
                      </a:cubicBezTo>
                      <a:cubicBezTo>
                        <a:pt x="2887903" y="1325108"/>
                        <a:pt x="3034477" y="1099305"/>
                        <a:pt x="3034477" y="877463"/>
                      </a:cubicBezTo>
                      <a:lnTo>
                        <a:pt x="3034477" y="877463"/>
                      </a:lnTo>
                      <a:lnTo>
                        <a:pt x="3034477" y="627891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Freeform: Shape 267">
                  <a:extLst>
                    <a:ext uri="{FF2B5EF4-FFF2-40B4-BE49-F238E27FC236}">
                      <a16:creationId xmlns:a16="http://schemas.microsoft.com/office/drawing/2014/main" id="{43120930-B34E-4D7F-AFC0-BFF23B520CF6}"/>
                    </a:ext>
                  </a:extLst>
                </p:cNvPr>
                <p:cNvSpPr/>
                <p:nvPr/>
              </p:nvSpPr>
              <p:spPr>
                <a:xfrm>
                  <a:off x="9727162" y="8800921"/>
                  <a:ext cx="1192398" cy="1707387"/>
                </a:xfrm>
                <a:custGeom>
                  <a:avLst/>
                  <a:gdLst>
                    <a:gd name="connsiteX0" fmla="*/ 1192399 w 1192398"/>
                    <a:gd name="connsiteY0" fmla="*/ 0 h 1707387"/>
                    <a:gd name="connsiteX1" fmla="*/ 447645 w 1192398"/>
                    <a:gd name="connsiteY1" fmla="*/ 233726 h 1707387"/>
                    <a:gd name="connsiteX2" fmla="*/ 63384 w 1192398"/>
                    <a:gd name="connsiteY2" fmla="*/ 606103 h 1707387"/>
                    <a:gd name="connsiteX3" fmla="*/ 0 w 1192398"/>
                    <a:gd name="connsiteY3" fmla="*/ 606103 h 1707387"/>
                    <a:gd name="connsiteX4" fmla="*/ 0 w 1192398"/>
                    <a:gd name="connsiteY4" fmla="*/ 855674 h 1707387"/>
                    <a:gd name="connsiteX5" fmla="*/ 443683 w 1192398"/>
                    <a:gd name="connsiteY5" fmla="*/ 1473662 h 1707387"/>
                    <a:gd name="connsiteX6" fmla="*/ 1188437 w 1192398"/>
                    <a:gd name="connsiteY6" fmla="*/ 1707388 h 1707387"/>
                    <a:gd name="connsiteX7" fmla="*/ 1188437 w 1192398"/>
                    <a:gd name="connsiteY7" fmla="*/ 0 h 1707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2398" h="1707387">
                      <a:moveTo>
                        <a:pt x="1192399" y="0"/>
                      </a:moveTo>
                      <a:cubicBezTo>
                        <a:pt x="919058" y="35653"/>
                        <a:pt x="661563" y="114882"/>
                        <a:pt x="447645" y="233726"/>
                      </a:cubicBezTo>
                      <a:cubicBezTo>
                        <a:pt x="261456" y="340685"/>
                        <a:pt x="134689" y="467452"/>
                        <a:pt x="63384" y="606103"/>
                      </a:cubicBezTo>
                      <a:lnTo>
                        <a:pt x="0" y="606103"/>
                      </a:lnTo>
                      <a:lnTo>
                        <a:pt x="0" y="855674"/>
                      </a:lnTo>
                      <a:cubicBezTo>
                        <a:pt x="0" y="1081477"/>
                        <a:pt x="146574" y="1303319"/>
                        <a:pt x="443683" y="1473662"/>
                      </a:cubicBezTo>
                      <a:cubicBezTo>
                        <a:pt x="657602" y="1596467"/>
                        <a:pt x="915097" y="1675696"/>
                        <a:pt x="1188437" y="1707388"/>
                      </a:cubicBezTo>
                      <a:lnTo>
                        <a:pt x="1188437" y="0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5E832290-F52B-4124-B399-DF43AFC86B71}"/>
                    </a:ext>
                  </a:extLst>
                </p:cNvPr>
                <p:cNvSpPr/>
                <p:nvPr/>
              </p:nvSpPr>
              <p:spPr>
                <a:xfrm>
                  <a:off x="12321916" y="9082184"/>
                  <a:ext cx="443683" cy="1188437"/>
                </a:xfrm>
                <a:custGeom>
                  <a:avLst/>
                  <a:gdLst>
                    <a:gd name="connsiteX0" fmla="*/ 3962 w 443683"/>
                    <a:gd name="connsiteY0" fmla="*/ 1188437 h 1188437"/>
                    <a:gd name="connsiteX1" fmla="*/ 443683 w 443683"/>
                    <a:gd name="connsiteY1" fmla="*/ 570450 h 1188437"/>
                    <a:gd name="connsiteX2" fmla="*/ 443683 w 443683"/>
                    <a:gd name="connsiteY2" fmla="*/ 320878 h 1188437"/>
                    <a:gd name="connsiteX3" fmla="*/ 380300 w 443683"/>
                    <a:gd name="connsiteY3" fmla="*/ 320878 h 1188437"/>
                    <a:gd name="connsiteX4" fmla="*/ 75267 w 443683"/>
                    <a:gd name="connsiteY4" fmla="*/ 0 h 1188437"/>
                    <a:gd name="connsiteX5" fmla="*/ 0 w 443683"/>
                    <a:gd name="connsiteY5" fmla="*/ 0 h 1188437"/>
                    <a:gd name="connsiteX6" fmla="*/ 0 w 443683"/>
                    <a:gd name="connsiteY6" fmla="*/ 1188437 h 1188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3683" h="1188437">
                      <a:moveTo>
                        <a:pt x="3962" y="1188437"/>
                      </a:moveTo>
                      <a:cubicBezTo>
                        <a:pt x="297109" y="1018094"/>
                        <a:pt x="443683" y="796253"/>
                        <a:pt x="443683" y="570450"/>
                      </a:cubicBezTo>
                      <a:lnTo>
                        <a:pt x="443683" y="320878"/>
                      </a:lnTo>
                      <a:lnTo>
                        <a:pt x="380300" y="320878"/>
                      </a:lnTo>
                      <a:cubicBezTo>
                        <a:pt x="320878" y="205996"/>
                        <a:pt x="217880" y="95075"/>
                        <a:pt x="75267" y="0"/>
                      </a:cubicBezTo>
                      <a:lnTo>
                        <a:pt x="0" y="0"/>
                      </a:lnTo>
                      <a:lnTo>
                        <a:pt x="0" y="1188437"/>
                      </a:ln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grpSp>
              <p:nvGrpSpPr>
                <p:cNvPr id="270" name="Graphic 3">
                  <a:extLst>
                    <a:ext uri="{FF2B5EF4-FFF2-40B4-BE49-F238E27FC236}">
                      <a16:creationId xmlns:a16="http://schemas.microsoft.com/office/drawing/2014/main" id="{F0825775-DC54-4F17-BEC3-16BE519770B1}"/>
                    </a:ext>
                  </a:extLst>
                </p:cNvPr>
                <p:cNvGrpSpPr/>
                <p:nvPr/>
              </p:nvGrpSpPr>
              <p:grpSpPr>
                <a:xfrm>
                  <a:off x="9770738" y="8852419"/>
                  <a:ext cx="2915632" cy="1675696"/>
                  <a:chOff x="9770738" y="8852419"/>
                  <a:chExt cx="2915632" cy="1675696"/>
                </a:xfrm>
                <a:solidFill>
                  <a:srgbClr val="E8A200"/>
                </a:solidFill>
              </p:grpSpPr>
              <p:sp>
                <p:nvSpPr>
                  <p:cNvPr id="278" name="Freeform: Shape 277">
                    <a:extLst>
                      <a:ext uri="{FF2B5EF4-FFF2-40B4-BE49-F238E27FC236}">
                        <a16:creationId xmlns:a16="http://schemas.microsoft.com/office/drawing/2014/main" id="{02722001-35A3-4720-BA57-255E028A7CB2}"/>
                      </a:ext>
                    </a:extLst>
                  </p:cNvPr>
                  <p:cNvSpPr/>
                  <p:nvPr/>
                </p:nvSpPr>
                <p:spPr>
                  <a:xfrm>
                    <a:off x="12619026" y="9284218"/>
                    <a:ext cx="67344" cy="744754"/>
                  </a:xfrm>
                  <a:custGeom>
                    <a:avLst/>
                    <a:gdLst>
                      <a:gd name="connsiteX0" fmla="*/ 67345 w 67344"/>
                      <a:gd name="connsiteY0" fmla="*/ 95075 h 744754"/>
                      <a:gd name="connsiteX1" fmla="*/ 0 w 67344"/>
                      <a:gd name="connsiteY1" fmla="*/ 0 h 744754"/>
                      <a:gd name="connsiteX2" fmla="*/ 0 w 67344"/>
                      <a:gd name="connsiteY2" fmla="*/ 744754 h 744754"/>
                      <a:gd name="connsiteX3" fmla="*/ 67345 w 67344"/>
                      <a:gd name="connsiteY3" fmla="*/ 649679 h 744754"/>
                      <a:gd name="connsiteX4" fmla="*/ 67345 w 67344"/>
                      <a:gd name="connsiteY4" fmla="*/ 95075 h 744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344" h="744754">
                        <a:moveTo>
                          <a:pt x="67345" y="95075"/>
                        </a:moveTo>
                        <a:cubicBezTo>
                          <a:pt x="47537" y="63383"/>
                          <a:pt x="27730" y="31692"/>
                          <a:pt x="0" y="0"/>
                        </a:cubicBezTo>
                        <a:lnTo>
                          <a:pt x="0" y="744754"/>
                        </a:lnTo>
                        <a:cubicBezTo>
                          <a:pt x="23769" y="713062"/>
                          <a:pt x="47537" y="681371"/>
                          <a:pt x="67345" y="649679"/>
                        </a:cubicBezTo>
                        <a:lnTo>
                          <a:pt x="67345" y="95075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9" name="Freeform: Shape 278">
                    <a:extLst>
                      <a:ext uri="{FF2B5EF4-FFF2-40B4-BE49-F238E27FC236}">
                        <a16:creationId xmlns:a16="http://schemas.microsoft.com/office/drawing/2014/main" id="{64859A7D-1F87-4DC1-BDFF-374828F145FF}"/>
                      </a:ext>
                    </a:extLst>
                  </p:cNvPr>
                  <p:cNvSpPr/>
                  <p:nvPr/>
                </p:nvSpPr>
                <p:spPr>
                  <a:xfrm>
                    <a:off x="9960887" y="8852419"/>
                    <a:ext cx="2551179" cy="1675696"/>
                  </a:xfrm>
                  <a:custGeom>
                    <a:avLst/>
                    <a:gdLst>
                      <a:gd name="connsiteX0" fmla="*/ 213919 w 2551179"/>
                      <a:gd name="connsiteY0" fmla="*/ 182227 h 1675696"/>
                      <a:gd name="connsiteX1" fmla="*/ 0 w 2551179"/>
                      <a:gd name="connsiteY1" fmla="*/ 336724 h 1675696"/>
                      <a:gd name="connsiteX2" fmla="*/ 0 w 2551179"/>
                      <a:gd name="connsiteY2" fmla="*/ 1267666 h 1675696"/>
                      <a:gd name="connsiteX3" fmla="*/ 67345 w 2551179"/>
                      <a:gd name="connsiteY3" fmla="*/ 1323127 h 1675696"/>
                      <a:gd name="connsiteX4" fmla="*/ 67345 w 2551179"/>
                      <a:gd name="connsiteY4" fmla="*/ 312956 h 1675696"/>
                      <a:gd name="connsiteX5" fmla="*/ 190150 w 2551179"/>
                      <a:gd name="connsiteY5" fmla="*/ 312956 h 1675696"/>
                      <a:gd name="connsiteX6" fmla="*/ 190150 w 2551179"/>
                      <a:gd name="connsiteY6" fmla="*/ 1406317 h 1675696"/>
                      <a:gd name="connsiteX7" fmla="*/ 213919 w 2551179"/>
                      <a:gd name="connsiteY7" fmla="*/ 1418202 h 1675696"/>
                      <a:gd name="connsiteX8" fmla="*/ 257495 w 2551179"/>
                      <a:gd name="connsiteY8" fmla="*/ 1441971 h 1675696"/>
                      <a:gd name="connsiteX9" fmla="*/ 257495 w 2551179"/>
                      <a:gd name="connsiteY9" fmla="*/ 308994 h 1675696"/>
                      <a:gd name="connsiteX10" fmla="*/ 380300 w 2551179"/>
                      <a:gd name="connsiteY10" fmla="*/ 308994 h 1675696"/>
                      <a:gd name="connsiteX11" fmla="*/ 380300 w 2551179"/>
                      <a:gd name="connsiteY11" fmla="*/ 1501393 h 1675696"/>
                      <a:gd name="connsiteX12" fmla="*/ 447645 w 2551179"/>
                      <a:gd name="connsiteY12" fmla="*/ 1529123 h 1675696"/>
                      <a:gd name="connsiteX13" fmla="*/ 447645 w 2551179"/>
                      <a:gd name="connsiteY13" fmla="*/ 312956 h 1675696"/>
                      <a:gd name="connsiteX14" fmla="*/ 570450 w 2551179"/>
                      <a:gd name="connsiteY14" fmla="*/ 312956 h 1675696"/>
                      <a:gd name="connsiteX15" fmla="*/ 570450 w 2551179"/>
                      <a:gd name="connsiteY15" fmla="*/ 1572699 h 1675696"/>
                      <a:gd name="connsiteX16" fmla="*/ 637795 w 2551179"/>
                      <a:gd name="connsiteY16" fmla="*/ 1592506 h 1675696"/>
                      <a:gd name="connsiteX17" fmla="*/ 637795 w 2551179"/>
                      <a:gd name="connsiteY17" fmla="*/ 312956 h 1675696"/>
                      <a:gd name="connsiteX18" fmla="*/ 760600 w 2551179"/>
                      <a:gd name="connsiteY18" fmla="*/ 312956 h 1675696"/>
                      <a:gd name="connsiteX19" fmla="*/ 760600 w 2551179"/>
                      <a:gd name="connsiteY19" fmla="*/ 1624198 h 1675696"/>
                      <a:gd name="connsiteX20" fmla="*/ 827945 w 2551179"/>
                      <a:gd name="connsiteY20" fmla="*/ 1636082 h 1675696"/>
                      <a:gd name="connsiteX21" fmla="*/ 827945 w 2551179"/>
                      <a:gd name="connsiteY21" fmla="*/ 312956 h 1675696"/>
                      <a:gd name="connsiteX22" fmla="*/ 950750 w 2551179"/>
                      <a:gd name="connsiteY22" fmla="*/ 312956 h 1675696"/>
                      <a:gd name="connsiteX23" fmla="*/ 950750 w 2551179"/>
                      <a:gd name="connsiteY23" fmla="*/ 1655889 h 1675696"/>
                      <a:gd name="connsiteX24" fmla="*/ 1018095 w 2551179"/>
                      <a:gd name="connsiteY24" fmla="*/ 1663812 h 1675696"/>
                      <a:gd name="connsiteX25" fmla="*/ 1018095 w 2551179"/>
                      <a:gd name="connsiteY25" fmla="*/ 312956 h 1675696"/>
                      <a:gd name="connsiteX26" fmla="*/ 1140900 w 2551179"/>
                      <a:gd name="connsiteY26" fmla="*/ 312956 h 1675696"/>
                      <a:gd name="connsiteX27" fmla="*/ 1140900 w 2551179"/>
                      <a:gd name="connsiteY27" fmla="*/ 1671736 h 1675696"/>
                      <a:gd name="connsiteX28" fmla="*/ 1208245 w 2551179"/>
                      <a:gd name="connsiteY28" fmla="*/ 1675697 h 1675696"/>
                      <a:gd name="connsiteX29" fmla="*/ 1208245 w 2551179"/>
                      <a:gd name="connsiteY29" fmla="*/ 312956 h 1675696"/>
                      <a:gd name="connsiteX30" fmla="*/ 1331050 w 2551179"/>
                      <a:gd name="connsiteY30" fmla="*/ 312956 h 1675696"/>
                      <a:gd name="connsiteX31" fmla="*/ 1331050 w 2551179"/>
                      <a:gd name="connsiteY31" fmla="*/ 1675697 h 1675696"/>
                      <a:gd name="connsiteX32" fmla="*/ 1398395 w 2551179"/>
                      <a:gd name="connsiteY32" fmla="*/ 1675697 h 1675696"/>
                      <a:gd name="connsiteX33" fmla="*/ 1398395 w 2551179"/>
                      <a:gd name="connsiteY33" fmla="*/ 312956 h 1675696"/>
                      <a:gd name="connsiteX34" fmla="*/ 1521200 w 2551179"/>
                      <a:gd name="connsiteY34" fmla="*/ 312956 h 1675696"/>
                      <a:gd name="connsiteX35" fmla="*/ 1521200 w 2551179"/>
                      <a:gd name="connsiteY35" fmla="*/ 1667774 h 1675696"/>
                      <a:gd name="connsiteX36" fmla="*/ 1588545 w 2551179"/>
                      <a:gd name="connsiteY36" fmla="*/ 1659851 h 1675696"/>
                      <a:gd name="connsiteX37" fmla="*/ 1588545 w 2551179"/>
                      <a:gd name="connsiteY37" fmla="*/ 312956 h 1675696"/>
                      <a:gd name="connsiteX38" fmla="*/ 1711350 w 2551179"/>
                      <a:gd name="connsiteY38" fmla="*/ 312956 h 1675696"/>
                      <a:gd name="connsiteX39" fmla="*/ 1711350 w 2551179"/>
                      <a:gd name="connsiteY39" fmla="*/ 1644005 h 1675696"/>
                      <a:gd name="connsiteX40" fmla="*/ 1778695 w 2551179"/>
                      <a:gd name="connsiteY40" fmla="*/ 1632121 h 1675696"/>
                      <a:gd name="connsiteX41" fmla="*/ 1778695 w 2551179"/>
                      <a:gd name="connsiteY41" fmla="*/ 316917 h 1675696"/>
                      <a:gd name="connsiteX42" fmla="*/ 1901500 w 2551179"/>
                      <a:gd name="connsiteY42" fmla="*/ 316917 h 1675696"/>
                      <a:gd name="connsiteX43" fmla="*/ 1901500 w 2551179"/>
                      <a:gd name="connsiteY43" fmla="*/ 1604390 h 1675696"/>
                      <a:gd name="connsiteX44" fmla="*/ 1968845 w 2551179"/>
                      <a:gd name="connsiteY44" fmla="*/ 1584583 h 1675696"/>
                      <a:gd name="connsiteX45" fmla="*/ 1968845 w 2551179"/>
                      <a:gd name="connsiteY45" fmla="*/ 312956 h 1675696"/>
                      <a:gd name="connsiteX46" fmla="*/ 2091650 w 2551179"/>
                      <a:gd name="connsiteY46" fmla="*/ 312956 h 1675696"/>
                      <a:gd name="connsiteX47" fmla="*/ 2091650 w 2551179"/>
                      <a:gd name="connsiteY47" fmla="*/ 1544968 h 1675696"/>
                      <a:gd name="connsiteX48" fmla="*/ 2158995 w 2551179"/>
                      <a:gd name="connsiteY48" fmla="*/ 1521200 h 1675696"/>
                      <a:gd name="connsiteX49" fmla="*/ 2158995 w 2551179"/>
                      <a:gd name="connsiteY49" fmla="*/ 316917 h 1675696"/>
                      <a:gd name="connsiteX50" fmla="*/ 2281800 w 2551179"/>
                      <a:gd name="connsiteY50" fmla="*/ 316917 h 1675696"/>
                      <a:gd name="connsiteX51" fmla="*/ 2281800 w 2551179"/>
                      <a:gd name="connsiteY51" fmla="*/ 1465739 h 1675696"/>
                      <a:gd name="connsiteX52" fmla="*/ 2349145 w 2551179"/>
                      <a:gd name="connsiteY52" fmla="*/ 1430086 h 1675696"/>
                      <a:gd name="connsiteX53" fmla="*/ 2349145 w 2551179"/>
                      <a:gd name="connsiteY53" fmla="*/ 316917 h 1675696"/>
                      <a:gd name="connsiteX54" fmla="*/ 2471950 w 2551179"/>
                      <a:gd name="connsiteY54" fmla="*/ 316917 h 1675696"/>
                      <a:gd name="connsiteX55" fmla="*/ 2471950 w 2551179"/>
                      <a:gd name="connsiteY55" fmla="*/ 1350857 h 1675696"/>
                      <a:gd name="connsiteX56" fmla="*/ 2539295 w 2551179"/>
                      <a:gd name="connsiteY56" fmla="*/ 1299358 h 1675696"/>
                      <a:gd name="connsiteX57" fmla="*/ 2539295 w 2551179"/>
                      <a:gd name="connsiteY57" fmla="*/ 312956 h 1675696"/>
                      <a:gd name="connsiteX58" fmla="*/ 2551179 w 2551179"/>
                      <a:gd name="connsiteY58" fmla="*/ 312956 h 1675696"/>
                      <a:gd name="connsiteX59" fmla="*/ 2364991 w 2551179"/>
                      <a:gd name="connsiteY59" fmla="*/ 182227 h 1675696"/>
                      <a:gd name="connsiteX60" fmla="*/ 1897539 w 2551179"/>
                      <a:gd name="connsiteY60" fmla="*/ 0 h 1675696"/>
                      <a:gd name="connsiteX61" fmla="*/ 681371 w 2551179"/>
                      <a:gd name="connsiteY61" fmla="*/ 0 h 1675696"/>
                      <a:gd name="connsiteX62" fmla="*/ 213919 w 2551179"/>
                      <a:gd name="connsiteY62" fmla="*/ 182227 h 1675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2551179" h="1675696">
                        <a:moveTo>
                          <a:pt x="213919" y="182227"/>
                        </a:moveTo>
                        <a:cubicBezTo>
                          <a:pt x="130728" y="229765"/>
                          <a:pt x="63384" y="281264"/>
                          <a:pt x="0" y="336724"/>
                        </a:cubicBezTo>
                        <a:lnTo>
                          <a:pt x="0" y="1267666"/>
                        </a:lnTo>
                        <a:cubicBezTo>
                          <a:pt x="19807" y="1287474"/>
                          <a:pt x="43576" y="1303320"/>
                          <a:pt x="67345" y="1323127"/>
                        </a:cubicBezTo>
                        <a:lnTo>
                          <a:pt x="67345" y="312956"/>
                        </a:lnTo>
                        <a:lnTo>
                          <a:pt x="190150" y="312956"/>
                        </a:lnTo>
                        <a:lnTo>
                          <a:pt x="190150" y="1406317"/>
                        </a:lnTo>
                        <a:cubicBezTo>
                          <a:pt x="198073" y="1410279"/>
                          <a:pt x="205996" y="1414241"/>
                          <a:pt x="213919" y="1418202"/>
                        </a:cubicBezTo>
                        <a:cubicBezTo>
                          <a:pt x="229765" y="1426125"/>
                          <a:pt x="241649" y="1434048"/>
                          <a:pt x="257495" y="1441971"/>
                        </a:cubicBezTo>
                        <a:lnTo>
                          <a:pt x="257495" y="308994"/>
                        </a:lnTo>
                        <a:lnTo>
                          <a:pt x="380300" y="308994"/>
                        </a:lnTo>
                        <a:lnTo>
                          <a:pt x="380300" y="1501393"/>
                        </a:lnTo>
                        <a:cubicBezTo>
                          <a:pt x="400107" y="1509316"/>
                          <a:pt x="423876" y="1521200"/>
                          <a:pt x="447645" y="1529123"/>
                        </a:cubicBezTo>
                        <a:lnTo>
                          <a:pt x="447645" y="312956"/>
                        </a:lnTo>
                        <a:lnTo>
                          <a:pt x="570450" y="312956"/>
                        </a:lnTo>
                        <a:lnTo>
                          <a:pt x="570450" y="1572699"/>
                        </a:lnTo>
                        <a:cubicBezTo>
                          <a:pt x="590258" y="1580622"/>
                          <a:pt x="614026" y="1584583"/>
                          <a:pt x="637795" y="1592506"/>
                        </a:cubicBezTo>
                        <a:lnTo>
                          <a:pt x="637795" y="312956"/>
                        </a:lnTo>
                        <a:lnTo>
                          <a:pt x="760600" y="312956"/>
                        </a:lnTo>
                        <a:lnTo>
                          <a:pt x="760600" y="1624198"/>
                        </a:lnTo>
                        <a:cubicBezTo>
                          <a:pt x="784369" y="1628159"/>
                          <a:pt x="804176" y="1632121"/>
                          <a:pt x="827945" y="1636082"/>
                        </a:cubicBezTo>
                        <a:lnTo>
                          <a:pt x="827945" y="312956"/>
                        </a:lnTo>
                        <a:lnTo>
                          <a:pt x="950750" y="312956"/>
                        </a:lnTo>
                        <a:lnTo>
                          <a:pt x="950750" y="1655889"/>
                        </a:lnTo>
                        <a:cubicBezTo>
                          <a:pt x="974519" y="1659851"/>
                          <a:pt x="994326" y="1659851"/>
                          <a:pt x="1018095" y="1663812"/>
                        </a:cubicBezTo>
                        <a:lnTo>
                          <a:pt x="1018095" y="312956"/>
                        </a:lnTo>
                        <a:lnTo>
                          <a:pt x="1140900" y="312956"/>
                        </a:lnTo>
                        <a:lnTo>
                          <a:pt x="1140900" y="1671736"/>
                        </a:lnTo>
                        <a:cubicBezTo>
                          <a:pt x="1164669" y="1671736"/>
                          <a:pt x="1184476" y="1675697"/>
                          <a:pt x="1208245" y="1675697"/>
                        </a:cubicBezTo>
                        <a:lnTo>
                          <a:pt x="1208245" y="312956"/>
                        </a:lnTo>
                        <a:lnTo>
                          <a:pt x="1331050" y="312956"/>
                        </a:lnTo>
                        <a:lnTo>
                          <a:pt x="1331050" y="1675697"/>
                        </a:lnTo>
                        <a:cubicBezTo>
                          <a:pt x="1354819" y="1675697"/>
                          <a:pt x="1374626" y="1675697"/>
                          <a:pt x="1398395" y="1675697"/>
                        </a:cubicBezTo>
                        <a:lnTo>
                          <a:pt x="1398395" y="312956"/>
                        </a:lnTo>
                        <a:lnTo>
                          <a:pt x="1521200" y="312956"/>
                        </a:lnTo>
                        <a:lnTo>
                          <a:pt x="1521200" y="1667774"/>
                        </a:lnTo>
                        <a:cubicBezTo>
                          <a:pt x="1544969" y="1663812"/>
                          <a:pt x="1564776" y="1663812"/>
                          <a:pt x="1588545" y="1659851"/>
                        </a:cubicBezTo>
                        <a:lnTo>
                          <a:pt x="1588545" y="312956"/>
                        </a:lnTo>
                        <a:lnTo>
                          <a:pt x="1711350" y="312956"/>
                        </a:lnTo>
                        <a:lnTo>
                          <a:pt x="1711350" y="1644005"/>
                        </a:lnTo>
                        <a:cubicBezTo>
                          <a:pt x="1735119" y="1640044"/>
                          <a:pt x="1754926" y="1636082"/>
                          <a:pt x="1778695" y="1632121"/>
                        </a:cubicBezTo>
                        <a:lnTo>
                          <a:pt x="1778695" y="316917"/>
                        </a:lnTo>
                        <a:lnTo>
                          <a:pt x="1901500" y="316917"/>
                        </a:lnTo>
                        <a:lnTo>
                          <a:pt x="1901500" y="1604390"/>
                        </a:lnTo>
                        <a:cubicBezTo>
                          <a:pt x="1925269" y="1600429"/>
                          <a:pt x="1945076" y="1592506"/>
                          <a:pt x="1968845" y="1584583"/>
                        </a:cubicBezTo>
                        <a:lnTo>
                          <a:pt x="1968845" y="312956"/>
                        </a:lnTo>
                        <a:lnTo>
                          <a:pt x="2091650" y="312956"/>
                        </a:lnTo>
                        <a:lnTo>
                          <a:pt x="2091650" y="1544968"/>
                        </a:lnTo>
                        <a:cubicBezTo>
                          <a:pt x="2115419" y="1537046"/>
                          <a:pt x="2135226" y="1529123"/>
                          <a:pt x="2158995" y="1521200"/>
                        </a:cubicBezTo>
                        <a:lnTo>
                          <a:pt x="2158995" y="316917"/>
                        </a:lnTo>
                        <a:lnTo>
                          <a:pt x="2281800" y="316917"/>
                        </a:lnTo>
                        <a:lnTo>
                          <a:pt x="2281800" y="1465739"/>
                        </a:lnTo>
                        <a:cubicBezTo>
                          <a:pt x="2305569" y="1453855"/>
                          <a:pt x="2325376" y="1441971"/>
                          <a:pt x="2349145" y="1430086"/>
                        </a:cubicBezTo>
                        <a:lnTo>
                          <a:pt x="2349145" y="316917"/>
                        </a:lnTo>
                        <a:lnTo>
                          <a:pt x="2471950" y="316917"/>
                        </a:lnTo>
                        <a:lnTo>
                          <a:pt x="2471950" y="1350857"/>
                        </a:lnTo>
                        <a:cubicBezTo>
                          <a:pt x="2495718" y="1335012"/>
                          <a:pt x="2515526" y="1315204"/>
                          <a:pt x="2539295" y="1299358"/>
                        </a:cubicBezTo>
                        <a:lnTo>
                          <a:pt x="2539295" y="312956"/>
                        </a:lnTo>
                        <a:lnTo>
                          <a:pt x="2551179" y="312956"/>
                        </a:lnTo>
                        <a:cubicBezTo>
                          <a:pt x="2495718" y="265418"/>
                          <a:pt x="2436297" y="221842"/>
                          <a:pt x="2364991" y="182227"/>
                        </a:cubicBezTo>
                        <a:cubicBezTo>
                          <a:pt x="2226340" y="102998"/>
                          <a:pt x="2067881" y="39615"/>
                          <a:pt x="1897539" y="0"/>
                        </a:cubicBezTo>
                        <a:lnTo>
                          <a:pt x="681371" y="0"/>
                        </a:lnTo>
                        <a:cubicBezTo>
                          <a:pt x="511028" y="43576"/>
                          <a:pt x="352570" y="102998"/>
                          <a:pt x="213919" y="182227"/>
                        </a:cubicBez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0" name="Freeform: Shape 279">
                    <a:extLst>
                      <a:ext uri="{FF2B5EF4-FFF2-40B4-BE49-F238E27FC236}">
                        <a16:creationId xmlns:a16="http://schemas.microsoft.com/office/drawing/2014/main" id="{10663611-531E-430B-A255-8563CD215D5F}"/>
                      </a:ext>
                    </a:extLst>
                  </p:cNvPr>
                  <p:cNvSpPr/>
                  <p:nvPr/>
                </p:nvSpPr>
                <p:spPr>
                  <a:xfrm>
                    <a:off x="9770738" y="9331756"/>
                    <a:ext cx="67344" cy="649678"/>
                  </a:xfrm>
                  <a:custGeom>
                    <a:avLst/>
                    <a:gdLst>
                      <a:gd name="connsiteX0" fmla="*/ 67345 w 67344"/>
                      <a:gd name="connsiteY0" fmla="*/ 0 h 649678"/>
                      <a:gd name="connsiteX1" fmla="*/ 19807 w 67344"/>
                      <a:gd name="connsiteY1" fmla="*/ 75267 h 649678"/>
                      <a:gd name="connsiteX2" fmla="*/ 0 w 67344"/>
                      <a:gd name="connsiteY2" fmla="*/ 75267 h 649678"/>
                      <a:gd name="connsiteX3" fmla="*/ 0 w 67344"/>
                      <a:gd name="connsiteY3" fmla="*/ 530835 h 649678"/>
                      <a:gd name="connsiteX4" fmla="*/ 67345 w 67344"/>
                      <a:gd name="connsiteY4" fmla="*/ 649679 h 649678"/>
                      <a:gd name="connsiteX5" fmla="*/ 67345 w 67344"/>
                      <a:gd name="connsiteY5" fmla="*/ 0 h 649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344" h="649678">
                        <a:moveTo>
                          <a:pt x="67345" y="0"/>
                        </a:moveTo>
                        <a:cubicBezTo>
                          <a:pt x="51498" y="23769"/>
                          <a:pt x="35653" y="51499"/>
                          <a:pt x="19807" y="75267"/>
                        </a:cubicBezTo>
                        <a:lnTo>
                          <a:pt x="0" y="75267"/>
                        </a:lnTo>
                        <a:lnTo>
                          <a:pt x="0" y="530835"/>
                        </a:lnTo>
                        <a:cubicBezTo>
                          <a:pt x="15846" y="570450"/>
                          <a:pt x="39615" y="610064"/>
                          <a:pt x="67345" y="649679"/>
                        </a:cubicBezTo>
                        <a:lnTo>
                          <a:pt x="67345" y="0"/>
                        </a:lnTo>
                        <a:close/>
                      </a:path>
                    </a:pathLst>
                  </a:custGeom>
                  <a:solidFill>
                    <a:srgbClr val="E8A200"/>
                  </a:solidFill>
                  <a:ln w="396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243852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 Light 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A3487F1A-563D-4121-83AD-FD76DAAC1712}"/>
                    </a:ext>
                  </a:extLst>
                </p:cNvPr>
                <p:cNvSpPr/>
                <p:nvPr/>
              </p:nvSpPr>
              <p:spPr>
                <a:xfrm>
                  <a:off x="9725181" y="8533522"/>
                  <a:ext cx="3038437" cy="1750964"/>
                </a:xfrm>
                <a:custGeom>
                  <a:avLst/>
                  <a:gdLst>
                    <a:gd name="connsiteX0" fmla="*/ 2592774 w 3038437"/>
                    <a:gd name="connsiteY0" fmla="*/ 1495451 h 1750964"/>
                    <a:gd name="connsiteX1" fmla="*/ 445664 w 3038437"/>
                    <a:gd name="connsiteY1" fmla="*/ 1495451 h 1750964"/>
                    <a:gd name="connsiteX2" fmla="*/ 445664 w 3038437"/>
                    <a:gd name="connsiteY2" fmla="*/ 255514 h 1750964"/>
                    <a:gd name="connsiteX3" fmla="*/ 2592774 w 3038437"/>
                    <a:gd name="connsiteY3" fmla="*/ 255514 h 1750964"/>
                    <a:gd name="connsiteX4" fmla="*/ 2592774 w 3038437"/>
                    <a:gd name="connsiteY4" fmla="*/ 1495451 h 175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38437" h="1750964">
                      <a:moveTo>
                        <a:pt x="2592774" y="1495451"/>
                      </a:moveTo>
                      <a:cubicBezTo>
                        <a:pt x="1998555" y="1836136"/>
                        <a:pt x="1039883" y="1836136"/>
                        <a:pt x="445664" y="1495451"/>
                      </a:cubicBezTo>
                      <a:cubicBezTo>
                        <a:pt x="-148555" y="1154765"/>
                        <a:pt x="-148555" y="600161"/>
                        <a:pt x="445664" y="255514"/>
                      </a:cubicBezTo>
                      <a:cubicBezTo>
                        <a:pt x="1039883" y="-85171"/>
                        <a:pt x="1998555" y="-85171"/>
                        <a:pt x="2592774" y="255514"/>
                      </a:cubicBezTo>
                      <a:cubicBezTo>
                        <a:pt x="3186993" y="596199"/>
                        <a:pt x="3186993" y="1150803"/>
                        <a:pt x="2592774" y="1495451"/>
                      </a:cubicBez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052405EA-4CCD-4432-A1ED-C68F0FAF403D}"/>
                    </a:ext>
                  </a:extLst>
                </p:cNvPr>
                <p:cNvSpPr/>
                <p:nvPr/>
              </p:nvSpPr>
              <p:spPr>
                <a:xfrm>
                  <a:off x="9727015" y="8532817"/>
                  <a:ext cx="2301900" cy="1280961"/>
                </a:xfrm>
                <a:custGeom>
                  <a:avLst/>
                  <a:gdLst>
                    <a:gd name="connsiteX0" fmla="*/ 1858070 w 2301900"/>
                    <a:gd name="connsiteY0" fmla="*/ 1024742 h 1280961"/>
                    <a:gd name="connsiteX1" fmla="*/ 2202717 w 2301900"/>
                    <a:gd name="connsiteY1" fmla="*/ 93799 h 1280961"/>
                    <a:gd name="connsiteX2" fmla="*/ 443830 w 2301900"/>
                    <a:gd name="connsiteY2" fmla="*/ 256219 h 1280961"/>
                    <a:gd name="connsiteX3" fmla="*/ 99183 w 2301900"/>
                    <a:gd name="connsiteY3" fmla="*/ 1187162 h 1280961"/>
                    <a:gd name="connsiteX4" fmla="*/ 1858070 w 2301900"/>
                    <a:gd name="connsiteY4" fmla="*/ 1024742 h 1280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01900" h="1280961">
                      <a:moveTo>
                        <a:pt x="1858070" y="1024742"/>
                      </a:moveTo>
                      <a:cubicBezTo>
                        <a:pt x="2293831" y="771209"/>
                        <a:pt x="2408713" y="406755"/>
                        <a:pt x="2202717" y="93799"/>
                      </a:cubicBezTo>
                      <a:cubicBezTo>
                        <a:pt x="1632267" y="-72582"/>
                        <a:pt x="919205" y="-17122"/>
                        <a:pt x="443830" y="256219"/>
                      </a:cubicBezTo>
                      <a:cubicBezTo>
                        <a:pt x="8069" y="509752"/>
                        <a:pt x="-106813" y="874206"/>
                        <a:pt x="99183" y="1187162"/>
                      </a:cubicBezTo>
                      <a:cubicBezTo>
                        <a:pt x="669633" y="1353543"/>
                        <a:pt x="1382695" y="1298083"/>
                        <a:pt x="1858070" y="1024742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7EB099AD-A750-44C3-B1D9-394535544A32}"/>
                    </a:ext>
                  </a:extLst>
                </p:cNvPr>
                <p:cNvSpPr/>
                <p:nvPr/>
              </p:nvSpPr>
              <p:spPr>
                <a:xfrm>
                  <a:off x="9726509" y="9430792"/>
                  <a:ext cx="3035781" cy="897270"/>
                </a:xfrm>
                <a:custGeom>
                  <a:avLst/>
                  <a:gdLst>
                    <a:gd name="connsiteX0" fmla="*/ 2591446 w 3035781"/>
                    <a:gd name="connsiteY0" fmla="*/ 598180 h 897270"/>
                    <a:gd name="connsiteX1" fmla="*/ 444336 w 3035781"/>
                    <a:gd name="connsiteY1" fmla="*/ 598180 h 897270"/>
                    <a:gd name="connsiteX2" fmla="*/ 653 w 3035781"/>
                    <a:gd name="connsiteY2" fmla="*/ 0 h 897270"/>
                    <a:gd name="connsiteX3" fmla="*/ 444336 w 3035781"/>
                    <a:gd name="connsiteY3" fmla="*/ 641756 h 897270"/>
                    <a:gd name="connsiteX4" fmla="*/ 2591446 w 3035781"/>
                    <a:gd name="connsiteY4" fmla="*/ 641756 h 897270"/>
                    <a:gd name="connsiteX5" fmla="*/ 3035129 w 3035781"/>
                    <a:gd name="connsiteY5" fmla="*/ 0 h 897270"/>
                    <a:gd name="connsiteX6" fmla="*/ 2591446 w 3035781"/>
                    <a:gd name="connsiteY6" fmla="*/ 598180 h 89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35781" h="897270">
                      <a:moveTo>
                        <a:pt x="2591446" y="598180"/>
                      </a:moveTo>
                      <a:cubicBezTo>
                        <a:pt x="1997227" y="938865"/>
                        <a:pt x="1038554" y="938865"/>
                        <a:pt x="444336" y="598180"/>
                      </a:cubicBezTo>
                      <a:cubicBezTo>
                        <a:pt x="159111" y="431799"/>
                        <a:pt x="8575" y="217880"/>
                        <a:pt x="653" y="0"/>
                      </a:cubicBezTo>
                      <a:cubicBezTo>
                        <a:pt x="-11232" y="229765"/>
                        <a:pt x="139304" y="463490"/>
                        <a:pt x="444336" y="641756"/>
                      </a:cubicBezTo>
                      <a:cubicBezTo>
                        <a:pt x="1038554" y="982442"/>
                        <a:pt x="1997227" y="982442"/>
                        <a:pt x="2591446" y="641756"/>
                      </a:cubicBezTo>
                      <a:cubicBezTo>
                        <a:pt x="2896478" y="463490"/>
                        <a:pt x="3047013" y="229765"/>
                        <a:pt x="3035129" y="0"/>
                      </a:cubicBezTo>
                      <a:cubicBezTo>
                        <a:pt x="3027206" y="217880"/>
                        <a:pt x="2880632" y="431799"/>
                        <a:pt x="2591446" y="598180"/>
                      </a:cubicBezTo>
                      <a:close/>
                    </a:path>
                  </a:pathLst>
                </a:custGeom>
                <a:solidFill>
                  <a:srgbClr val="FFFFFF">
                    <a:alpha val="70000"/>
                  </a:srgbClr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14379275-047A-473C-A1C4-CB2BF9D767EE}"/>
                    </a:ext>
                  </a:extLst>
                </p:cNvPr>
                <p:cNvSpPr/>
                <p:nvPr/>
              </p:nvSpPr>
              <p:spPr>
                <a:xfrm>
                  <a:off x="10168864" y="8786065"/>
                  <a:ext cx="2155032" cy="1241917"/>
                </a:xfrm>
                <a:custGeom>
                  <a:avLst/>
                  <a:gdLst>
                    <a:gd name="connsiteX0" fmla="*/ 1840097 w 2155032"/>
                    <a:gd name="connsiteY0" fmla="*/ 1060680 h 1241917"/>
                    <a:gd name="connsiteX1" fmla="*/ 314936 w 2155032"/>
                    <a:gd name="connsiteY1" fmla="*/ 1060680 h 1241917"/>
                    <a:gd name="connsiteX2" fmla="*/ 314936 w 2155032"/>
                    <a:gd name="connsiteY2" fmla="*/ 181237 h 1241917"/>
                    <a:gd name="connsiteX3" fmla="*/ 1840097 w 2155032"/>
                    <a:gd name="connsiteY3" fmla="*/ 181237 h 1241917"/>
                    <a:gd name="connsiteX4" fmla="*/ 1840097 w 2155032"/>
                    <a:gd name="connsiteY4" fmla="*/ 1060680 h 1241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5032" h="1241917">
                      <a:moveTo>
                        <a:pt x="1840097" y="1060680"/>
                      </a:moveTo>
                      <a:cubicBezTo>
                        <a:pt x="1420183" y="1302330"/>
                        <a:pt x="738812" y="1302330"/>
                        <a:pt x="314936" y="1060680"/>
                      </a:cubicBezTo>
                      <a:cubicBezTo>
                        <a:pt x="-104979" y="819031"/>
                        <a:pt x="-104979" y="422885"/>
                        <a:pt x="314936" y="181237"/>
                      </a:cubicBezTo>
                      <a:cubicBezTo>
                        <a:pt x="734850" y="-60412"/>
                        <a:pt x="1416221" y="-60412"/>
                        <a:pt x="1840097" y="181237"/>
                      </a:cubicBezTo>
                      <a:cubicBezTo>
                        <a:pt x="2260012" y="422885"/>
                        <a:pt x="2260012" y="819031"/>
                        <a:pt x="1840097" y="1060680"/>
                      </a:cubicBezTo>
                      <a:close/>
                    </a:path>
                  </a:pathLst>
                </a:custGeom>
                <a:solidFill>
                  <a:srgbClr val="E8A20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E3E01510-479F-4799-BFAD-0FFCC8D69BF4}"/>
                    </a:ext>
                  </a:extLst>
                </p:cNvPr>
                <p:cNvSpPr/>
                <p:nvPr/>
              </p:nvSpPr>
              <p:spPr>
                <a:xfrm>
                  <a:off x="10169309" y="8786065"/>
                  <a:ext cx="2153528" cy="648688"/>
                </a:xfrm>
                <a:custGeom>
                  <a:avLst/>
                  <a:gdLst>
                    <a:gd name="connsiteX0" fmla="*/ 314491 w 2153528"/>
                    <a:gd name="connsiteY0" fmla="*/ 236697 h 648688"/>
                    <a:gd name="connsiteX1" fmla="*/ 1839652 w 2153528"/>
                    <a:gd name="connsiteY1" fmla="*/ 236697 h 648688"/>
                    <a:gd name="connsiteX2" fmla="*/ 2152607 w 2153528"/>
                    <a:gd name="connsiteY2" fmla="*/ 648689 h 648688"/>
                    <a:gd name="connsiteX3" fmla="*/ 1839652 w 2153528"/>
                    <a:gd name="connsiteY3" fmla="*/ 181237 h 648688"/>
                    <a:gd name="connsiteX4" fmla="*/ 314491 w 2153528"/>
                    <a:gd name="connsiteY4" fmla="*/ 181237 h 648688"/>
                    <a:gd name="connsiteX5" fmla="*/ 1536 w 2153528"/>
                    <a:gd name="connsiteY5" fmla="*/ 648689 h 648688"/>
                    <a:gd name="connsiteX6" fmla="*/ 314491 w 2153528"/>
                    <a:gd name="connsiteY6" fmla="*/ 236697 h 64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53528" h="648688">
                      <a:moveTo>
                        <a:pt x="314491" y="236697"/>
                      </a:moveTo>
                      <a:cubicBezTo>
                        <a:pt x="734405" y="-4952"/>
                        <a:pt x="1415776" y="-4952"/>
                        <a:pt x="1839652" y="236697"/>
                      </a:cubicBezTo>
                      <a:cubicBezTo>
                        <a:pt x="2037725" y="351580"/>
                        <a:pt x="2140723" y="498153"/>
                        <a:pt x="2152607" y="648689"/>
                      </a:cubicBezTo>
                      <a:cubicBezTo>
                        <a:pt x="2164492" y="478346"/>
                        <a:pt x="2061494" y="308003"/>
                        <a:pt x="1839652" y="181237"/>
                      </a:cubicBezTo>
                      <a:cubicBezTo>
                        <a:pt x="1419738" y="-60412"/>
                        <a:pt x="738367" y="-60412"/>
                        <a:pt x="314491" y="181237"/>
                      </a:cubicBezTo>
                      <a:cubicBezTo>
                        <a:pt x="92649" y="308003"/>
                        <a:pt x="-14310" y="482307"/>
                        <a:pt x="1536" y="648689"/>
                      </a:cubicBezTo>
                      <a:cubicBezTo>
                        <a:pt x="13420" y="502115"/>
                        <a:pt x="116418" y="351580"/>
                        <a:pt x="314491" y="236697"/>
                      </a:cubicBez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035C07F3-15BA-407D-9CB2-D64F68034566}"/>
                    </a:ext>
                  </a:extLst>
                </p:cNvPr>
                <p:cNvSpPr/>
                <p:nvPr/>
              </p:nvSpPr>
              <p:spPr>
                <a:xfrm>
                  <a:off x="10729411" y="9113876"/>
                  <a:ext cx="1045824" cy="645717"/>
                </a:xfrm>
                <a:custGeom>
                  <a:avLst/>
                  <a:gdLst>
                    <a:gd name="connsiteX0" fmla="*/ 1045825 w 1045824"/>
                    <a:gd name="connsiteY0" fmla="*/ 0 h 645717"/>
                    <a:gd name="connsiteX1" fmla="*/ 962634 w 1045824"/>
                    <a:gd name="connsiteY1" fmla="*/ 23769 h 645717"/>
                    <a:gd name="connsiteX2" fmla="*/ 986403 w 1045824"/>
                    <a:gd name="connsiteY2" fmla="*/ 31692 h 645717"/>
                    <a:gd name="connsiteX3" fmla="*/ 903212 w 1045824"/>
                    <a:gd name="connsiteY3" fmla="*/ 79229 h 645717"/>
                    <a:gd name="connsiteX4" fmla="*/ 697216 w 1045824"/>
                    <a:gd name="connsiteY4" fmla="*/ 31692 h 645717"/>
                    <a:gd name="connsiteX5" fmla="*/ 499143 w 1045824"/>
                    <a:gd name="connsiteY5" fmla="*/ 87152 h 645717"/>
                    <a:gd name="connsiteX6" fmla="*/ 439721 w 1045824"/>
                    <a:gd name="connsiteY6" fmla="*/ 130728 h 645717"/>
                    <a:gd name="connsiteX7" fmla="*/ 408030 w 1045824"/>
                    <a:gd name="connsiteY7" fmla="*/ 178266 h 645717"/>
                    <a:gd name="connsiteX8" fmla="*/ 396146 w 1045824"/>
                    <a:gd name="connsiteY8" fmla="*/ 221842 h 645717"/>
                    <a:gd name="connsiteX9" fmla="*/ 396146 w 1045824"/>
                    <a:gd name="connsiteY9" fmla="*/ 269379 h 645717"/>
                    <a:gd name="connsiteX10" fmla="*/ 404069 w 1045824"/>
                    <a:gd name="connsiteY10" fmla="*/ 344647 h 645717"/>
                    <a:gd name="connsiteX11" fmla="*/ 404069 w 1045824"/>
                    <a:gd name="connsiteY11" fmla="*/ 396146 h 645717"/>
                    <a:gd name="connsiteX12" fmla="*/ 384261 w 1045824"/>
                    <a:gd name="connsiteY12" fmla="*/ 439722 h 645717"/>
                    <a:gd name="connsiteX13" fmla="*/ 336724 w 1045824"/>
                    <a:gd name="connsiteY13" fmla="*/ 479337 h 645717"/>
                    <a:gd name="connsiteX14" fmla="*/ 233726 w 1045824"/>
                    <a:gd name="connsiteY14" fmla="*/ 487259 h 645717"/>
                    <a:gd name="connsiteX15" fmla="*/ 217880 w 1045824"/>
                    <a:gd name="connsiteY15" fmla="*/ 439722 h 645717"/>
                    <a:gd name="connsiteX16" fmla="*/ 308994 w 1045824"/>
                    <a:gd name="connsiteY16" fmla="*/ 364454 h 645717"/>
                    <a:gd name="connsiteX17" fmla="*/ 308994 w 1045824"/>
                    <a:gd name="connsiteY17" fmla="*/ 308994 h 645717"/>
                    <a:gd name="connsiteX18" fmla="*/ 245610 w 1045824"/>
                    <a:gd name="connsiteY18" fmla="*/ 336724 h 645717"/>
                    <a:gd name="connsiteX19" fmla="*/ 142612 w 1045824"/>
                    <a:gd name="connsiteY19" fmla="*/ 293148 h 645717"/>
                    <a:gd name="connsiteX20" fmla="*/ 19807 w 1045824"/>
                    <a:gd name="connsiteY20" fmla="*/ 404069 h 645717"/>
                    <a:gd name="connsiteX21" fmla="*/ 7923 w 1045824"/>
                    <a:gd name="connsiteY21" fmla="*/ 392184 h 645717"/>
                    <a:gd name="connsiteX22" fmla="*/ 7923 w 1045824"/>
                    <a:gd name="connsiteY22" fmla="*/ 447645 h 645717"/>
                    <a:gd name="connsiteX23" fmla="*/ 7923 w 1045824"/>
                    <a:gd name="connsiteY23" fmla="*/ 447645 h 645717"/>
                    <a:gd name="connsiteX24" fmla="*/ 95075 w 1045824"/>
                    <a:gd name="connsiteY24" fmla="*/ 562527 h 645717"/>
                    <a:gd name="connsiteX25" fmla="*/ 55460 w 1045824"/>
                    <a:gd name="connsiteY25" fmla="*/ 586296 h 645717"/>
                    <a:gd name="connsiteX26" fmla="*/ 0 w 1045824"/>
                    <a:gd name="connsiteY26" fmla="*/ 562527 h 645717"/>
                    <a:gd name="connsiteX27" fmla="*/ 0 w 1045824"/>
                    <a:gd name="connsiteY27" fmla="*/ 617988 h 645717"/>
                    <a:gd name="connsiteX28" fmla="*/ 47537 w 1045824"/>
                    <a:gd name="connsiteY28" fmla="*/ 645718 h 645717"/>
                    <a:gd name="connsiteX29" fmla="*/ 142612 w 1045824"/>
                    <a:gd name="connsiteY29" fmla="*/ 590257 h 645717"/>
                    <a:gd name="connsiteX30" fmla="*/ 336724 w 1045824"/>
                    <a:gd name="connsiteY30" fmla="*/ 629872 h 645717"/>
                    <a:gd name="connsiteX31" fmla="*/ 522912 w 1045824"/>
                    <a:gd name="connsiteY31" fmla="*/ 578373 h 645717"/>
                    <a:gd name="connsiteX32" fmla="*/ 590257 w 1045824"/>
                    <a:gd name="connsiteY32" fmla="*/ 530835 h 645717"/>
                    <a:gd name="connsiteX33" fmla="*/ 625910 w 1045824"/>
                    <a:gd name="connsiteY33" fmla="*/ 479337 h 645717"/>
                    <a:gd name="connsiteX34" fmla="*/ 637794 w 1045824"/>
                    <a:gd name="connsiteY34" fmla="*/ 427838 h 645717"/>
                    <a:gd name="connsiteX35" fmla="*/ 637794 w 1045824"/>
                    <a:gd name="connsiteY35" fmla="*/ 372377 h 645717"/>
                    <a:gd name="connsiteX36" fmla="*/ 629872 w 1045824"/>
                    <a:gd name="connsiteY36" fmla="*/ 297109 h 645717"/>
                    <a:gd name="connsiteX37" fmla="*/ 629872 w 1045824"/>
                    <a:gd name="connsiteY37" fmla="*/ 265418 h 645717"/>
                    <a:gd name="connsiteX38" fmla="*/ 633833 w 1045824"/>
                    <a:gd name="connsiteY38" fmla="*/ 237687 h 645717"/>
                    <a:gd name="connsiteX39" fmla="*/ 649679 w 1045824"/>
                    <a:gd name="connsiteY39" fmla="*/ 205996 h 645717"/>
                    <a:gd name="connsiteX40" fmla="*/ 685332 w 1045824"/>
                    <a:gd name="connsiteY40" fmla="*/ 178266 h 645717"/>
                    <a:gd name="connsiteX41" fmla="*/ 740792 w 1045824"/>
                    <a:gd name="connsiteY41" fmla="*/ 162420 h 645717"/>
                    <a:gd name="connsiteX42" fmla="*/ 796253 w 1045824"/>
                    <a:gd name="connsiteY42" fmla="*/ 170343 h 645717"/>
                    <a:gd name="connsiteX43" fmla="*/ 812099 w 1045824"/>
                    <a:gd name="connsiteY43" fmla="*/ 182227 h 645717"/>
                    <a:gd name="connsiteX44" fmla="*/ 816060 w 1045824"/>
                    <a:gd name="connsiteY44" fmla="*/ 190150 h 645717"/>
                    <a:gd name="connsiteX45" fmla="*/ 732870 w 1045824"/>
                    <a:gd name="connsiteY45" fmla="*/ 205996 h 645717"/>
                    <a:gd name="connsiteX46" fmla="*/ 732870 w 1045824"/>
                    <a:gd name="connsiteY46" fmla="*/ 261456 h 645717"/>
                    <a:gd name="connsiteX47" fmla="*/ 903212 w 1045824"/>
                    <a:gd name="connsiteY47" fmla="*/ 336724 h 645717"/>
                    <a:gd name="connsiteX48" fmla="*/ 942827 w 1045824"/>
                    <a:gd name="connsiteY48" fmla="*/ 312955 h 645717"/>
                    <a:gd name="connsiteX49" fmla="*/ 978480 w 1045824"/>
                    <a:gd name="connsiteY49" fmla="*/ 285225 h 645717"/>
                    <a:gd name="connsiteX50" fmla="*/ 1006210 w 1045824"/>
                    <a:gd name="connsiteY50" fmla="*/ 253533 h 645717"/>
                    <a:gd name="connsiteX51" fmla="*/ 1022056 w 1045824"/>
                    <a:gd name="connsiteY51" fmla="*/ 221842 h 645717"/>
                    <a:gd name="connsiteX52" fmla="*/ 1026017 w 1045824"/>
                    <a:gd name="connsiteY52" fmla="*/ 205996 h 645717"/>
                    <a:gd name="connsiteX53" fmla="*/ 1026017 w 1045824"/>
                    <a:gd name="connsiteY53" fmla="*/ 205996 h 645717"/>
                    <a:gd name="connsiteX54" fmla="*/ 1026017 w 1045824"/>
                    <a:gd name="connsiteY54" fmla="*/ 205996 h 645717"/>
                    <a:gd name="connsiteX55" fmla="*/ 1026017 w 1045824"/>
                    <a:gd name="connsiteY55" fmla="*/ 205996 h 645717"/>
                    <a:gd name="connsiteX56" fmla="*/ 1026017 w 1045824"/>
                    <a:gd name="connsiteY56" fmla="*/ 146574 h 645717"/>
                    <a:gd name="connsiteX57" fmla="*/ 1002249 w 1045824"/>
                    <a:gd name="connsiteY57" fmla="*/ 150536 h 645717"/>
                    <a:gd name="connsiteX58" fmla="*/ 1002249 w 1045824"/>
                    <a:gd name="connsiteY58" fmla="*/ 150536 h 645717"/>
                    <a:gd name="connsiteX59" fmla="*/ 954711 w 1045824"/>
                    <a:gd name="connsiteY59" fmla="*/ 110921 h 645717"/>
                    <a:gd name="connsiteX60" fmla="*/ 1045825 w 1045824"/>
                    <a:gd name="connsiteY60" fmla="*/ 59422 h 645717"/>
                    <a:gd name="connsiteX61" fmla="*/ 1045825 w 1045824"/>
                    <a:gd name="connsiteY61" fmla="*/ 0 h 64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1045824" h="645717">
                      <a:moveTo>
                        <a:pt x="1045825" y="0"/>
                      </a:moveTo>
                      <a:lnTo>
                        <a:pt x="962634" y="23769"/>
                      </a:lnTo>
                      <a:lnTo>
                        <a:pt x="986403" y="31692"/>
                      </a:lnTo>
                      <a:lnTo>
                        <a:pt x="903212" y="79229"/>
                      </a:lnTo>
                      <a:cubicBezTo>
                        <a:pt x="835867" y="47537"/>
                        <a:pt x="768523" y="31692"/>
                        <a:pt x="697216" y="31692"/>
                      </a:cubicBezTo>
                      <a:cubicBezTo>
                        <a:pt x="625910" y="31692"/>
                        <a:pt x="558565" y="51499"/>
                        <a:pt x="499143" y="87152"/>
                      </a:cubicBezTo>
                      <a:cubicBezTo>
                        <a:pt x="475375" y="102998"/>
                        <a:pt x="455568" y="114882"/>
                        <a:pt x="439721" y="130728"/>
                      </a:cubicBezTo>
                      <a:cubicBezTo>
                        <a:pt x="423876" y="146574"/>
                        <a:pt x="411991" y="162420"/>
                        <a:pt x="408030" y="178266"/>
                      </a:cubicBezTo>
                      <a:cubicBezTo>
                        <a:pt x="400107" y="194111"/>
                        <a:pt x="400107" y="209957"/>
                        <a:pt x="396146" y="221842"/>
                      </a:cubicBezTo>
                      <a:cubicBezTo>
                        <a:pt x="396146" y="233726"/>
                        <a:pt x="396146" y="249572"/>
                        <a:pt x="396146" y="269379"/>
                      </a:cubicBezTo>
                      <a:lnTo>
                        <a:pt x="404069" y="344647"/>
                      </a:lnTo>
                      <a:cubicBezTo>
                        <a:pt x="408030" y="364454"/>
                        <a:pt x="408030" y="384261"/>
                        <a:pt x="404069" y="396146"/>
                      </a:cubicBezTo>
                      <a:cubicBezTo>
                        <a:pt x="404069" y="411991"/>
                        <a:pt x="396146" y="423876"/>
                        <a:pt x="384261" y="439722"/>
                      </a:cubicBezTo>
                      <a:cubicBezTo>
                        <a:pt x="372377" y="455568"/>
                        <a:pt x="356531" y="467452"/>
                        <a:pt x="336724" y="479337"/>
                      </a:cubicBezTo>
                      <a:cubicBezTo>
                        <a:pt x="297109" y="503105"/>
                        <a:pt x="265418" y="503105"/>
                        <a:pt x="233726" y="487259"/>
                      </a:cubicBezTo>
                      <a:cubicBezTo>
                        <a:pt x="209957" y="475375"/>
                        <a:pt x="205996" y="459529"/>
                        <a:pt x="217880" y="439722"/>
                      </a:cubicBezTo>
                      <a:cubicBezTo>
                        <a:pt x="229765" y="419915"/>
                        <a:pt x="257495" y="396146"/>
                        <a:pt x="308994" y="364454"/>
                      </a:cubicBezTo>
                      <a:lnTo>
                        <a:pt x="308994" y="308994"/>
                      </a:lnTo>
                      <a:lnTo>
                        <a:pt x="245610" y="336724"/>
                      </a:lnTo>
                      <a:lnTo>
                        <a:pt x="142612" y="293148"/>
                      </a:lnTo>
                      <a:cubicBezTo>
                        <a:pt x="79229" y="332762"/>
                        <a:pt x="39615" y="368416"/>
                        <a:pt x="19807" y="404069"/>
                      </a:cubicBezTo>
                      <a:lnTo>
                        <a:pt x="7923" y="392184"/>
                      </a:lnTo>
                      <a:lnTo>
                        <a:pt x="7923" y="447645"/>
                      </a:lnTo>
                      <a:lnTo>
                        <a:pt x="7923" y="447645"/>
                      </a:lnTo>
                      <a:cubicBezTo>
                        <a:pt x="7923" y="487259"/>
                        <a:pt x="35653" y="522912"/>
                        <a:pt x="95075" y="562527"/>
                      </a:cubicBezTo>
                      <a:lnTo>
                        <a:pt x="55460" y="586296"/>
                      </a:lnTo>
                      <a:lnTo>
                        <a:pt x="0" y="562527"/>
                      </a:lnTo>
                      <a:lnTo>
                        <a:pt x="0" y="617988"/>
                      </a:lnTo>
                      <a:lnTo>
                        <a:pt x="47537" y="645718"/>
                      </a:lnTo>
                      <a:lnTo>
                        <a:pt x="142612" y="590257"/>
                      </a:lnTo>
                      <a:cubicBezTo>
                        <a:pt x="202034" y="617988"/>
                        <a:pt x="269379" y="629872"/>
                        <a:pt x="336724" y="629872"/>
                      </a:cubicBezTo>
                      <a:cubicBezTo>
                        <a:pt x="408030" y="625910"/>
                        <a:pt x="467452" y="610064"/>
                        <a:pt x="522912" y="578373"/>
                      </a:cubicBezTo>
                      <a:cubicBezTo>
                        <a:pt x="550642" y="562527"/>
                        <a:pt x="570450" y="546681"/>
                        <a:pt x="590257" y="530835"/>
                      </a:cubicBezTo>
                      <a:cubicBezTo>
                        <a:pt x="606103" y="514989"/>
                        <a:pt x="617987" y="495182"/>
                        <a:pt x="625910" y="479337"/>
                      </a:cubicBezTo>
                      <a:cubicBezTo>
                        <a:pt x="633833" y="459529"/>
                        <a:pt x="637794" y="443683"/>
                        <a:pt x="637794" y="427838"/>
                      </a:cubicBezTo>
                      <a:cubicBezTo>
                        <a:pt x="637794" y="411991"/>
                        <a:pt x="637794" y="392184"/>
                        <a:pt x="637794" y="372377"/>
                      </a:cubicBezTo>
                      <a:lnTo>
                        <a:pt x="629872" y="297109"/>
                      </a:lnTo>
                      <a:cubicBezTo>
                        <a:pt x="629872" y="281264"/>
                        <a:pt x="629872" y="273340"/>
                        <a:pt x="629872" y="265418"/>
                      </a:cubicBezTo>
                      <a:cubicBezTo>
                        <a:pt x="629872" y="257495"/>
                        <a:pt x="629872" y="249572"/>
                        <a:pt x="633833" y="237687"/>
                      </a:cubicBezTo>
                      <a:cubicBezTo>
                        <a:pt x="637794" y="225803"/>
                        <a:pt x="641756" y="213918"/>
                        <a:pt x="649679" y="205996"/>
                      </a:cubicBezTo>
                      <a:cubicBezTo>
                        <a:pt x="657602" y="198073"/>
                        <a:pt x="669486" y="186188"/>
                        <a:pt x="685332" y="178266"/>
                      </a:cubicBezTo>
                      <a:cubicBezTo>
                        <a:pt x="701178" y="170343"/>
                        <a:pt x="720985" y="162420"/>
                        <a:pt x="740792" y="162420"/>
                      </a:cubicBezTo>
                      <a:cubicBezTo>
                        <a:pt x="760600" y="158458"/>
                        <a:pt x="780407" y="162420"/>
                        <a:pt x="796253" y="170343"/>
                      </a:cubicBezTo>
                      <a:cubicBezTo>
                        <a:pt x="804176" y="174304"/>
                        <a:pt x="808137" y="178266"/>
                        <a:pt x="812099" y="182227"/>
                      </a:cubicBezTo>
                      <a:cubicBezTo>
                        <a:pt x="816060" y="186188"/>
                        <a:pt x="816060" y="190150"/>
                        <a:pt x="816060" y="190150"/>
                      </a:cubicBezTo>
                      <a:lnTo>
                        <a:pt x="732870" y="205996"/>
                      </a:lnTo>
                      <a:lnTo>
                        <a:pt x="732870" y="261456"/>
                      </a:lnTo>
                      <a:lnTo>
                        <a:pt x="903212" y="336724"/>
                      </a:lnTo>
                      <a:cubicBezTo>
                        <a:pt x="919058" y="328801"/>
                        <a:pt x="930943" y="320878"/>
                        <a:pt x="942827" y="312955"/>
                      </a:cubicBezTo>
                      <a:cubicBezTo>
                        <a:pt x="954711" y="305032"/>
                        <a:pt x="966595" y="297109"/>
                        <a:pt x="978480" y="285225"/>
                      </a:cubicBezTo>
                      <a:cubicBezTo>
                        <a:pt x="990364" y="273340"/>
                        <a:pt x="998287" y="265418"/>
                        <a:pt x="1006210" y="253533"/>
                      </a:cubicBezTo>
                      <a:cubicBezTo>
                        <a:pt x="1014133" y="245610"/>
                        <a:pt x="1018095" y="233726"/>
                        <a:pt x="1022056" y="221842"/>
                      </a:cubicBezTo>
                      <a:cubicBezTo>
                        <a:pt x="1022056" y="217880"/>
                        <a:pt x="1026017" y="209957"/>
                        <a:pt x="1026017" y="205996"/>
                      </a:cubicBezTo>
                      <a:lnTo>
                        <a:pt x="1026017" y="205996"/>
                      </a:lnTo>
                      <a:lnTo>
                        <a:pt x="1026017" y="205996"/>
                      </a:lnTo>
                      <a:cubicBezTo>
                        <a:pt x="1026017" y="205996"/>
                        <a:pt x="1026017" y="205996"/>
                        <a:pt x="1026017" y="205996"/>
                      </a:cubicBezTo>
                      <a:lnTo>
                        <a:pt x="1026017" y="146574"/>
                      </a:lnTo>
                      <a:lnTo>
                        <a:pt x="1002249" y="150536"/>
                      </a:lnTo>
                      <a:cubicBezTo>
                        <a:pt x="1002249" y="150536"/>
                        <a:pt x="1002249" y="150536"/>
                        <a:pt x="1002249" y="150536"/>
                      </a:cubicBezTo>
                      <a:cubicBezTo>
                        <a:pt x="990364" y="138651"/>
                        <a:pt x="974518" y="122805"/>
                        <a:pt x="954711" y="110921"/>
                      </a:cubicBezTo>
                      <a:lnTo>
                        <a:pt x="1045825" y="59422"/>
                      </a:lnTo>
                      <a:lnTo>
                        <a:pt x="1045825" y="0"/>
                      </a:lnTo>
                      <a:close/>
                    </a:path>
                  </a:pathLst>
                </a:custGeom>
                <a:solidFill>
                  <a:srgbClr val="F9BF30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21E35168-19AF-4B88-8B33-9BF97165E71D}"/>
                    </a:ext>
                  </a:extLst>
                </p:cNvPr>
                <p:cNvSpPr/>
                <p:nvPr/>
              </p:nvSpPr>
              <p:spPr>
                <a:xfrm>
                  <a:off x="10729411" y="9086145"/>
                  <a:ext cx="1049786" cy="610064"/>
                </a:xfrm>
                <a:custGeom>
                  <a:avLst/>
                  <a:gdLst>
                    <a:gd name="connsiteX0" fmla="*/ 0 w 1049786"/>
                    <a:gd name="connsiteY0" fmla="*/ 582334 h 610064"/>
                    <a:gd name="connsiteX1" fmla="*/ 95075 w 1049786"/>
                    <a:gd name="connsiteY1" fmla="*/ 526874 h 610064"/>
                    <a:gd name="connsiteX2" fmla="*/ 7923 w 1049786"/>
                    <a:gd name="connsiteY2" fmla="*/ 400107 h 610064"/>
                    <a:gd name="connsiteX3" fmla="*/ 138651 w 1049786"/>
                    <a:gd name="connsiteY3" fmla="*/ 261456 h 610064"/>
                    <a:gd name="connsiteX4" fmla="*/ 312955 w 1049786"/>
                    <a:gd name="connsiteY4" fmla="*/ 336724 h 610064"/>
                    <a:gd name="connsiteX5" fmla="*/ 221841 w 1049786"/>
                    <a:gd name="connsiteY5" fmla="*/ 411991 h 610064"/>
                    <a:gd name="connsiteX6" fmla="*/ 237687 w 1049786"/>
                    <a:gd name="connsiteY6" fmla="*/ 459529 h 610064"/>
                    <a:gd name="connsiteX7" fmla="*/ 340685 w 1049786"/>
                    <a:gd name="connsiteY7" fmla="*/ 451606 h 610064"/>
                    <a:gd name="connsiteX8" fmla="*/ 388223 w 1049786"/>
                    <a:gd name="connsiteY8" fmla="*/ 411991 h 610064"/>
                    <a:gd name="connsiteX9" fmla="*/ 408030 w 1049786"/>
                    <a:gd name="connsiteY9" fmla="*/ 368416 h 610064"/>
                    <a:gd name="connsiteX10" fmla="*/ 408030 w 1049786"/>
                    <a:gd name="connsiteY10" fmla="*/ 316917 h 610064"/>
                    <a:gd name="connsiteX11" fmla="*/ 400107 w 1049786"/>
                    <a:gd name="connsiteY11" fmla="*/ 241649 h 610064"/>
                    <a:gd name="connsiteX12" fmla="*/ 400107 w 1049786"/>
                    <a:gd name="connsiteY12" fmla="*/ 194111 h 610064"/>
                    <a:gd name="connsiteX13" fmla="*/ 411991 w 1049786"/>
                    <a:gd name="connsiteY13" fmla="*/ 150536 h 610064"/>
                    <a:gd name="connsiteX14" fmla="*/ 443683 w 1049786"/>
                    <a:gd name="connsiteY14" fmla="*/ 102998 h 610064"/>
                    <a:gd name="connsiteX15" fmla="*/ 503105 w 1049786"/>
                    <a:gd name="connsiteY15" fmla="*/ 59422 h 610064"/>
                    <a:gd name="connsiteX16" fmla="*/ 701178 w 1049786"/>
                    <a:gd name="connsiteY16" fmla="*/ 3961 h 610064"/>
                    <a:gd name="connsiteX17" fmla="*/ 907174 w 1049786"/>
                    <a:gd name="connsiteY17" fmla="*/ 51499 h 610064"/>
                    <a:gd name="connsiteX18" fmla="*/ 998287 w 1049786"/>
                    <a:gd name="connsiteY18" fmla="*/ 0 h 610064"/>
                    <a:gd name="connsiteX19" fmla="*/ 1049786 w 1049786"/>
                    <a:gd name="connsiteY19" fmla="*/ 27730 h 610064"/>
                    <a:gd name="connsiteX20" fmla="*/ 958673 w 1049786"/>
                    <a:gd name="connsiteY20" fmla="*/ 79229 h 610064"/>
                    <a:gd name="connsiteX21" fmla="*/ 1006210 w 1049786"/>
                    <a:gd name="connsiteY21" fmla="*/ 118844 h 610064"/>
                    <a:gd name="connsiteX22" fmla="*/ 1026017 w 1049786"/>
                    <a:gd name="connsiteY22" fmla="*/ 154497 h 610064"/>
                    <a:gd name="connsiteX23" fmla="*/ 1026017 w 1049786"/>
                    <a:gd name="connsiteY23" fmla="*/ 190150 h 610064"/>
                    <a:gd name="connsiteX24" fmla="*/ 1010172 w 1049786"/>
                    <a:gd name="connsiteY24" fmla="*/ 221841 h 610064"/>
                    <a:gd name="connsiteX25" fmla="*/ 982442 w 1049786"/>
                    <a:gd name="connsiteY25" fmla="*/ 253533 h 610064"/>
                    <a:gd name="connsiteX26" fmla="*/ 946788 w 1049786"/>
                    <a:gd name="connsiteY26" fmla="*/ 281263 h 610064"/>
                    <a:gd name="connsiteX27" fmla="*/ 907174 w 1049786"/>
                    <a:gd name="connsiteY27" fmla="*/ 305032 h 610064"/>
                    <a:gd name="connsiteX28" fmla="*/ 736831 w 1049786"/>
                    <a:gd name="connsiteY28" fmla="*/ 229765 h 610064"/>
                    <a:gd name="connsiteX29" fmla="*/ 768523 w 1049786"/>
                    <a:gd name="connsiteY29" fmla="*/ 209957 h 610064"/>
                    <a:gd name="connsiteX30" fmla="*/ 792292 w 1049786"/>
                    <a:gd name="connsiteY30" fmla="*/ 194111 h 610064"/>
                    <a:gd name="connsiteX31" fmla="*/ 812099 w 1049786"/>
                    <a:gd name="connsiteY31" fmla="*/ 178266 h 610064"/>
                    <a:gd name="connsiteX32" fmla="*/ 820022 w 1049786"/>
                    <a:gd name="connsiteY32" fmla="*/ 162419 h 610064"/>
                    <a:gd name="connsiteX33" fmla="*/ 816060 w 1049786"/>
                    <a:gd name="connsiteY33" fmla="*/ 146574 h 610064"/>
                    <a:gd name="connsiteX34" fmla="*/ 800214 w 1049786"/>
                    <a:gd name="connsiteY34" fmla="*/ 134689 h 610064"/>
                    <a:gd name="connsiteX35" fmla="*/ 744754 w 1049786"/>
                    <a:gd name="connsiteY35" fmla="*/ 126767 h 610064"/>
                    <a:gd name="connsiteX36" fmla="*/ 689293 w 1049786"/>
                    <a:gd name="connsiteY36" fmla="*/ 142612 h 610064"/>
                    <a:gd name="connsiteX37" fmla="*/ 653641 w 1049786"/>
                    <a:gd name="connsiteY37" fmla="*/ 170343 h 610064"/>
                    <a:gd name="connsiteX38" fmla="*/ 637794 w 1049786"/>
                    <a:gd name="connsiteY38" fmla="*/ 202034 h 610064"/>
                    <a:gd name="connsiteX39" fmla="*/ 633833 w 1049786"/>
                    <a:gd name="connsiteY39" fmla="*/ 229765 h 610064"/>
                    <a:gd name="connsiteX40" fmla="*/ 633833 w 1049786"/>
                    <a:gd name="connsiteY40" fmla="*/ 261456 h 610064"/>
                    <a:gd name="connsiteX41" fmla="*/ 641756 w 1049786"/>
                    <a:gd name="connsiteY41" fmla="*/ 336724 h 610064"/>
                    <a:gd name="connsiteX42" fmla="*/ 641756 w 1049786"/>
                    <a:gd name="connsiteY42" fmla="*/ 392184 h 610064"/>
                    <a:gd name="connsiteX43" fmla="*/ 629872 w 1049786"/>
                    <a:gd name="connsiteY43" fmla="*/ 443683 h 610064"/>
                    <a:gd name="connsiteX44" fmla="*/ 594219 w 1049786"/>
                    <a:gd name="connsiteY44" fmla="*/ 495182 h 610064"/>
                    <a:gd name="connsiteX45" fmla="*/ 526874 w 1049786"/>
                    <a:gd name="connsiteY45" fmla="*/ 542720 h 610064"/>
                    <a:gd name="connsiteX46" fmla="*/ 340685 w 1049786"/>
                    <a:gd name="connsiteY46" fmla="*/ 594219 h 610064"/>
                    <a:gd name="connsiteX47" fmla="*/ 146574 w 1049786"/>
                    <a:gd name="connsiteY47" fmla="*/ 554604 h 610064"/>
                    <a:gd name="connsiteX48" fmla="*/ 51499 w 1049786"/>
                    <a:gd name="connsiteY48" fmla="*/ 610064 h 610064"/>
                    <a:gd name="connsiteX49" fmla="*/ 0 w 1049786"/>
                    <a:gd name="connsiteY49" fmla="*/ 582334 h 61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049786" h="610064">
                      <a:moveTo>
                        <a:pt x="0" y="582334"/>
                      </a:moveTo>
                      <a:lnTo>
                        <a:pt x="95075" y="526874"/>
                      </a:lnTo>
                      <a:cubicBezTo>
                        <a:pt x="27730" y="487259"/>
                        <a:pt x="0" y="443683"/>
                        <a:pt x="7923" y="400107"/>
                      </a:cubicBezTo>
                      <a:cubicBezTo>
                        <a:pt x="15846" y="356531"/>
                        <a:pt x="59422" y="308994"/>
                        <a:pt x="138651" y="261456"/>
                      </a:cubicBezTo>
                      <a:lnTo>
                        <a:pt x="312955" y="336724"/>
                      </a:lnTo>
                      <a:cubicBezTo>
                        <a:pt x="265418" y="364454"/>
                        <a:pt x="233726" y="392184"/>
                        <a:pt x="221841" y="411991"/>
                      </a:cubicBezTo>
                      <a:cubicBezTo>
                        <a:pt x="209957" y="431799"/>
                        <a:pt x="217880" y="447645"/>
                        <a:pt x="237687" y="459529"/>
                      </a:cubicBezTo>
                      <a:cubicBezTo>
                        <a:pt x="269379" y="475375"/>
                        <a:pt x="301070" y="475375"/>
                        <a:pt x="340685" y="451606"/>
                      </a:cubicBezTo>
                      <a:cubicBezTo>
                        <a:pt x="360492" y="439721"/>
                        <a:pt x="376338" y="423876"/>
                        <a:pt x="388223" y="411991"/>
                      </a:cubicBezTo>
                      <a:cubicBezTo>
                        <a:pt x="400107" y="396146"/>
                        <a:pt x="404069" y="384261"/>
                        <a:pt x="408030" y="368416"/>
                      </a:cubicBezTo>
                      <a:cubicBezTo>
                        <a:pt x="408030" y="352569"/>
                        <a:pt x="408030" y="336724"/>
                        <a:pt x="408030" y="316917"/>
                      </a:cubicBezTo>
                      <a:lnTo>
                        <a:pt x="400107" y="241649"/>
                      </a:lnTo>
                      <a:cubicBezTo>
                        <a:pt x="396146" y="221841"/>
                        <a:pt x="396146" y="205996"/>
                        <a:pt x="400107" y="194111"/>
                      </a:cubicBezTo>
                      <a:cubicBezTo>
                        <a:pt x="400107" y="182227"/>
                        <a:pt x="404069" y="166381"/>
                        <a:pt x="411991" y="150536"/>
                      </a:cubicBezTo>
                      <a:cubicBezTo>
                        <a:pt x="419914" y="134689"/>
                        <a:pt x="427838" y="118844"/>
                        <a:pt x="443683" y="102998"/>
                      </a:cubicBezTo>
                      <a:cubicBezTo>
                        <a:pt x="459529" y="87152"/>
                        <a:pt x="479336" y="75267"/>
                        <a:pt x="503105" y="59422"/>
                      </a:cubicBezTo>
                      <a:cubicBezTo>
                        <a:pt x="566489" y="23768"/>
                        <a:pt x="629872" y="3961"/>
                        <a:pt x="701178" y="3961"/>
                      </a:cubicBezTo>
                      <a:cubicBezTo>
                        <a:pt x="772484" y="3961"/>
                        <a:pt x="839829" y="19807"/>
                        <a:pt x="907174" y="51499"/>
                      </a:cubicBezTo>
                      <a:lnTo>
                        <a:pt x="998287" y="0"/>
                      </a:lnTo>
                      <a:lnTo>
                        <a:pt x="1049786" y="27730"/>
                      </a:lnTo>
                      <a:lnTo>
                        <a:pt x="958673" y="79229"/>
                      </a:lnTo>
                      <a:cubicBezTo>
                        <a:pt x="978480" y="91114"/>
                        <a:pt x="994326" y="106959"/>
                        <a:pt x="1006210" y="118844"/>
                      </a:cubicBezTo>
                      <a:cubicBezTo>
                        <a:pt x="1018095" y="130728"/>
                        <a:pt x="1026017" y="146574"/>
                        <a:pt x="1026017" y="154497"/>
                      </a:cubicBezTo>
                      <a:cubicBezTo>
                        <a:pt x="1029979" y="166381"/>
                        <a:pt x="1029979" y="178266"/>
                        <a:pt x="1026017" y="190150"/>
                      </a:cubicBezTo>
                      <a:cubicBezTo>
                        <a:pt x="1022056" y="202034"/>
                        <a:pt x="1018095" y="213918"/>
                        <a:pt x="1010172" y="221841"/>
                      </a:cubicBezTo>
                      <a:cubicBezTo>
                        <a:pt x="1002249" y="229765"/>
                        <a:pt x="994326" y="241649"/>
                        <a:pt x="982442" y="253533"/>
                      </a:cubicBezTo>
                      <a:cubicBezTo>
                        <a:pt x="970557" y="265418"/>
                        <a:pt x="958673" y="273340"/>
                        <a:pt x="946788" y="281263"/>
                      </a:cubicBezTo>
                      <a:cubicBezTo>
                        <a:pt x="934904" y="289187"/>
                        <a:pt x="923020" y="297109"/>
                        <a:pt x="907174" y="305032"/>
                      </a:cubicBezTo>
                      <a:lnTo>
                        <a:pt x="736831" y="229765"/>
                      </a:lnTo>
                      <a:cubicBezTo>
                        <a:pt x="748715" y="221841"/>
                        <a:pt x="760600" y="213918"/>
                        <a:pt x="768523" y="209957"/>
                      </a:cubicBezTo>
                      <a:cubicBezTo>
                        <a:pt x="776445" y="205996"/>
                        <a:pt x="784369" y="198073"/>
                        <a:pt x="792292" y="194111"/>
                      </a:cubicBezTo>
                      <a:cubicBezTo>
                        <a:pt x="800214" y="186188"/>
                        <a:pt x="808137" y="182227"/>
                        <a:pt x="812099" y="178266"/>
                      </a:cubicBezTo>
                      <a:cubicBezTo>
                        <a:pt x="816060" y="174304"/>
                        <a:pt x="820022" y="170343"/>
                        <a:pt x="820022" y="162419"/>
                      </a:cubicBezTo>
                      <a:cubicBezTo>
                        <a:pt x="820022" y="158458"/>
                        <a:pt x="820022" y="150536"/>
                        <a:pt x="816060" y="146574"/>
                      </a:cubicBezTo>
                      <a:cubicBezTo>
                        <a:pt x="812099" y="142612"/>
                        <a:pt x="808137" y="138651"/>
                        <a:pt x="800214" y="134689"/>
                      </a:cubicBezTo>
                      <a:cubicBezTo>
                        <a:pt x="784369" y="126767"/>
                        <a:pt x="764561" y="122805"/>
                        <a:pt x="744754" y="126767"/>
                      </a:cubicBezTo>
                      <a:cubicBezTo>
                        <a:pt x="724947" y="130728"/>
                        <a:pt x="705140" y="134689"/>
                        <a:pt x="689293" y="142612"/>
                      </a:cubicBezTo>
                      <a:cubicBezTo>
                        <a:pt x="673448" y="150536"/>
                        <a:pt x="661563" y="158458"/>
                        <a:pt x="653641" y="170343"/>
                      </a:cubicBezTo>
                      <a:cubicBezTo>
                        <a:pt x="645718" y="178266"/>
                        <a:pt x="637794" y="190150"/>
                        <a:pt x="637794" y="202034"/>
                      </a:cubicBezTo>
                      <a:cubicBezTo>
                        <a:pt x="633833" y="213918"/>
                        <a:pt x="633833" y="221841"/>
                        <a:pt x="633833" y="229765"/>
                      </a:cubicBezTo>
                      <a:cubicBezTo>
                        <a:pt x="633833" y="237687"/>
                        <a:pt x="633833" y="245610"/>
                        <a:pt x="633833" y="261456"/>
                      </a:cubicBezTo>
                      <a:lnTo>
                        <a:pt x="641756" y="336724"/>
                      </a:lnTo>
                      <a:cubicBezTo>
                        <a:pt x="641756" y="356531"/>
                        <a:pt x="641756" y="376338"/>
                        <a:pt x="641756" y="392184"/>
                      </a:cubicBezTo>
                      <a:cubicBezTo>
                        <a:pt x="641756" y="408030"/>
                        <a:pt x="633833" y="427838"/>
                        <a:pt x="629872" y="443683"/>
                      </a:cubicBezTo>
                      <a:cubicBezTo>
                        <a:pt x="621949" y="463490"/>
                        <a:pt x="610064" y="479336"/>
                        <a:pt x="594219" y="495182"/>
                      </a:cubicBezTo>
                      <a:cubicBezTo>
                        <a:pt x="578372" y="511028"/>
                        <a:pt x="554604" y="526874"/>
                        <a:pt x="526874" y="542720"/>
                      </a:cubicBezTo>
                      <a:cubicBezTo>
                        <a:pt x="475375" y="574411"/>
                        <a:pt x="411991" y="590257"/>
                        <a:pt x="340685" y="594219"/>
                      </a:cubicBezTo>
                      <a:cubicBezTo>
                        <a:pt x="269379" y="598180"/>
                        <a:pt x="205996" y="582334"/>
                        <a:pt x="146574" y="554604"/>
                      </a:cubicBezTo>
                      <a:lnTo>
                        <a:pt x="51499" y="610064"/>
                      </a:lnTo>
                      <a:lnTo>
                        <a:pt x="0" y="582334"/>
                      </a:lnTo>
                      <a:close/>
                    </a:path>
                  </a:pathLst>
                </a:custGeom>
                <a:solidFill>
                  <a:srgbClr val="FDD762"/>
                </a:solidFill>
                <a:ln w="396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7" name="Graphic 3">
              <a:extLst>
                <a:ext uri="{FF2B5EF4-FFF2-40B4-BE49-F238E27FC236}">
                  <a16:creationId xmlns:a16="http://schemas.microsoft.com/office/drawing/2014/main" id="{6072F3D7-8E6D-44B7-A552-1EA98058A6E9}"/>
                </a:ext>
              </a:extLst>
            </p:cNvPr>
            <p:cNvGrpSpPr/>
            <p:nvPr/>
          </p:nvGrpSpPr>
          <p:grpSpPr>
            <a:xfrm flipH="1">
              <a:off x="3683177" y="6674216"/>
              <a:ext cx="5389170" cy="4401383"/>
              <a:chOff x="3056067" y="7220299"/>
              <a:chExt cx="7823878" cy="6389831"/>
            </a:xfrm>
            <a:solidFill>
              <a:srgbClr val="000000"/>
            </a:solidFill>
          </p:grpSpPr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3BCCC9D0-132F-4363-8B99-E4E929EA1C7E}"/>
                  </a:ext>
                </a:extLst>
              </p:cNvPr>
              <p:cNvSpPr/>
              <p:nvPr/>
            </p:nvSpPr>
            <p:spPr>
              <a:xfrm>
                <a:off x="3266024" y="8147280"/>
                <a:ext cx="99036" cy="106959"/>
              </a:xfrm>
              <a:custGeom>
                <a:avLst/>
                <a:gdLst>
                  <a:gd name="connsiteX0" fmla="*/ 91114 w 99036"/>
                  <a:gd name="connsiteY0" fmla="*/ 0 h 106959"/>
                  <a:gd name="connsiteX1" fmla="*/ 0 w 99036"/>
                  <a:gd name="connsiteY1" fmla="*/ 106959 h 106959"/>
                  <a:gd name="connsiteX2" fmla="*/ 99036 w 99036"/>
                  <a:gd name="connsiteY2" fmla="*/ 43576 h 10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9036" h="106959">
                    <a:moveTo>
                      <a:pt x="91114" y="0"/>
                    </a:moveTo>
                    <a:lnTo>
                      <a:pt x="0" y="106959"/>
                    </a:lnTo>
                    <a:lnTo>
                      <a:pt x="99036" y="43576"/>
                    </a:lnTo>
                    <a:close/>
                  </a:path>
                </a:pathLst>
              </a:custGeom>
              <a:solidFill>
                <a:srgbClr val="721BD5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0F7667F0-81C9-4D61-8E93-EA46D1EE7636}"/>
                  </a:ext>
                </a:extLst>
              </p:cNvPr>
              <p:cNvSpPr/>
              <p:nvPr/>
            </p:nvSpPr>
            <p:spPr>
              <a:xfrm>
                <a:off x="5421057" y="10310236"/>
                <a:ext cx="99036" cy="106959"/>
              </a:xfrm>
              <a:custGeom>
                <a:avLst/>
                <a:gdLst>
                  <a:gd name="connsiteX0" fmla="*/ 99036 w 99036"/>
                  <a:gd name="connsiteY0" fmla="*/ 43576 h 106959"/>
                  <a:gd name="connsiteX1" fmla="*/ 0 w 99036"/>
                  <a:gd name="connsiteY1" fmla="*/ 106959 h 106959"/>
                  <a:gd name="connsiteX2" fmla="*/ 35653 w 99036"/>
                  <a:gd name="connsiteY2" fmla="*/ 0 h 106959"/>
                  <a:gd name="connsiteX3" fmla="*/ 95075 w 99036"/>
                  <a:gd name="connsiteY3" fmla="*/ 27730 h 10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036" h="106959">
                    <a:moveTo>
                      <a:pt x="99036" y="43576"/>
                    </a:moveTo>
                    <a:lnTo>
                      <a:pt x="0" y="106959"/>
                    </a:lnTo>
                    <a:lnTo>
                      <a:pt x="35653" y="0"/>
                    </a:lnTo>
                    <a:lnTo>
                      <a:pt x="95075" y="27730"/>
                    </a:lnTo>
                    <a:close/>
                  </a:path>
                </a:pathLst>
              </a:custGeom>
              <a:solidFill>
                <a:srgbClr val="721BD5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667D36D-D499-49F4-9DA1-BC0587B4D89C}"/>
                  </a:ext>
                </a:extLst>
              </p:cNvPr>
              <p:cNvSpPr/>
              <p:nvPr/>
            </p:nvSpPr>
            <p:spPr>
              <a:xfrm>
                <a:off x="3151142" y="7220299"/>
                <a:ext cx="7728804" cy="6326447"/>
              </a:xfrm>
              <a:custGeom>
                <a:avLst/>
                <a:gdLst>
                  <a:gd name="connsiteX0" fmla="*/ 0 w 7728804"/>
                  <a:gd name="connsiteY0" fmla="*/ 0 h 6326447"/>
                  <a:gd name="connsiteX1" fmla="*/ 911135 w 7728804"/>
                  <a:gd name="connsiteY1" fmla="*/ 404069 h 6326447"/>
                  <a:gd name="connsiteX2" fmla="*/ 669486 w 7728804"/>
                  <a:gd name="connsiteY2" fmla="*/ 602141 h 6326447"/>
                  <a:gd name="connsiteX3" fmla="*/ 2384797 w 7728804"/>
                  <a:gd name="connsiteY3" fmla="*/ 2705676 h 6326447"/>
                  <a:gd name="connsiteX4" fmla="*/ 3181051 w 7728804"/>
                  <a:gd name="connsiteY4" fmla="*/ 2059958 h 6326447"/>
                  <a:gd name="connsiteX5" fmla="*/ 4829017 w 7728804"/>
                  <a:gd name="connsiteY5" fmla="*/ 4092186 h 6326447"/>
                  <a:gd name="connsiteX6" fmla="*/ 5561886 w 7728804"/>
                  <a:gd name="connsiteY6" fmla="*/ 3494005 h 6326447"/>
                  <a:gd name="connsiteX7" fmla="*/ 7728804 w 7728804"/>
                  <a:gd name="connsiteY7" fmla="*/ 6148182 h 6326447"/>
                  <a:gd name="connsiteX8" fmla="*/ 7506962 w 7728804"/>
                  <a:gd name="connsiteY8" fmla="*/ 6326448 h 6326447"/>
                  <a:gd name="connsiteX9" fmla="*/ 5534156 w 7728804"/>
                  <a:gd name="connsiteY9" fmla="*/ 3913920 h 6326447"/>
                  <a:gd name="connsiteX10" fmla="*/ 4805248 w 7728804"/>
                  <a:gd name="connsiteY10" fmla="*/ 4508139 h 6326447"/>
                  <a:gd name="connsiteX11" fmla="*/ 3161243 w 7728804"/>
                  <a:gd name="connsiteY11" fmla="*/ 2487796 h 6326447"/>
                  <a:gd name="connsiteX12" fmla="*/ 2368952 w 7728804"/>
                  <a:gd name="connsiteY12" fmla="*/ 3133513 h 6326447"/>
                  <a:gd name="connsiteX13" fmla="*/ 447645 w 7728804"/>
                  <a:gd name="connsiteY13" fmla="*/ 784369 h 6326447"/>
                  <a:gd name="connsiteX14" fmla="*/ 213919 w 7728804"/>
                  <a:gd name="connsiteY14" fmla="*/ 970557 h 632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728804" h="6326447">
                    <a:moveTo>
                      <a:pt x="0" y="0"/>
                    </a:moveTo>
                    <a:lnTo>
                      <a:pt x="911135" y="404069"/>
                    </a:lnTo>
                    <a:lnTo>
                      <a:pt x="669486" y="602141"/>
                    </a:lnTo>
                    <a:lnTo>
                      <a:pt x="2384797" y="2705676"/>
                    </a:lnTo>
                    <a:lnTo>
                      <a:pt x="3181051" y="2059958"/>
                    </a:lnTo>
                    <a:lnTo>
                      <a:pt x="4829017" y="4092186"/>
                    </a:lnTo>
                    <a:lnTo>
                      <a:pt x="5561886" y="3494005"/>
                    </a:lnTo>
                    <a:lnTo>
                      <a:pt x="7728804" y="6148182"/>
                    </a:lnTo>
                    <a:lnTo>
                      <a:pt x="7506962" y="6326448"/>
                    </a:lnTo>
                    <a:lnTo>
                      <a:pt x="5534156" y="3913920"/>
                    </a:lnTo>
                    <a:lnTo>
                      <a:pt x="4805248" y="4508139"/>
                    </a:lnTo>
                    <a:lnTo>
                      <a:pt x="3161243" y="2487796"/>
                    </a:lnTo>
                    <a:lnTo>
                      <a:pt x="2368952" y="3133513"/>
                    </a:lnTo>
                    <a:lnTo>
                      <a:pt x="447645" y="784369"/>
                    </a:lnTo>
                    <a:lnTo>
                      <a:pt x="213919" y="970557"/>
                    </a:lnTo>
                    <a:close/>
                  </a:path>
                </a:pathLst>
              </a:custGeom>
              <a:solidFill>
                <a:srgbClr val="94825A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22EC6B76-37B9-43DF-BC50-A2F311EE8752}"/>
                  </a:ext>
                </a:extLst>
              </p:cNvPr>
              <p:cNvSpPr/>
              <p:nvPr/>
            </p:nvSpPr>
            <p:spPr>
              <a:xfrm>
                <a:off x="7857354" y="11585825"/>
                <a:ext cx="106959" cy="202034"/>
              </a:xfrm>
              <a:custGeom>
                <a:avLst/>
                <a:gdLst>
                  <a:gd name="connsiteX0" fmla="*/ 99036 w 106959"/>
                  <a:gd name="connsiteY0" fmla="*/ 142613 h 202034"/>
                  <a:gd name="connsiteX1" fmla="*/ 0 w 106959"/>
                  <a:gd name="connsiteY1" fmla="*/ 202035 h 202034"/>
                  <a:gd name="connsiteX2" fmla="*/ 106959 w 106959"/>
                  <a:gd name="connsiteY2" fmla="*/ 0 h 202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959" h="202034">
                    <a:moveTo>
                      <a:pt x="99036" y="142613"/>
                    </a:moveTo>
                    <a:lnTo>
                      <a:pt x="0" y="202035"/>
                    </a:lnTo>
                    <a:lnTo>
                      <a:pt x="106959" y="0"/>
                    </a:lnTo>
                    <a:close/>
                  </a:path>
                </a:pathLst>
              </a:custGeom>
              <a:solidFill>
                <a:srgbClr val="721BD5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88F08D1C-E55A-42C1-9789-5B110F37EEEE}"/>
                  </a:ext>
                </a:extLst>
              </p:cNvPr>
              <p:cNvSpPr/>
              <p:nvPr/>
            </p:nvSpPr>
            <p:spPr>
              <a:xfrm>
                <a:off x="6233156" y="9280257"/>
                <a:ext cx="99036" cy="114882"/>
              </a:xfrm>
              <a:custGeom>
                <a:avLst/>
                <a:gdLst>
                  <a:gd name="connsiteX0" fmla="*/ 99036 w 99036"/>
                  <a:gd name="connsiteY0" fmla="*/ 0 h 114882"/>
                  <a:gd name="connsiteX1" fmla="*/ 0 w 99036"/>
                  <a:gd name="connsiteY1" fmla="*/ 59422 h 114882"/>
                  <a:gd name="connsiteX2" fmla="*/ 19807 w 99036"/>
                  <a:gd name="connsiteY2" fmla="*/ 114883 h 11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9036" h="114882">
                    <a:moveTo>
                      <a:pt x="99036" y="0"/>
                    </a:moveTo>
                    <a:lnTo>
                      <a:pt x="0" y="59422"/>
                    </a:lnTo>
                    <a:lnTo>
                      <a:pt x="19807" y="114883"/>
                    </a:lnTo>
                    <a:close/>
                  </a:path>
                </a:pathLst>
              </a:custGeom>
              <a:solidFill>
                <a:srgbClr val="721BD5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1BCDBD57-D2C0-41BA-A088-1AF8E66F3D22}"/>
                  </a:ext>
                </a:extLst>
              </p:cNvPr>
              <p:cNvSpPr/>
              <p:nvPr/>
            </p:nvSpPr>
            <p:spPr>
              <a:xfrm>
                <a:off x="8617954" y="10714304"/>
                <a:ext cx="95074" cy="102998"/>
              </a:xfrm>
              <a:custGeom>
                <a:avLst/>
                <a:gdLst>
                  <a:gd name="connsiteX0" fmla="*/ 95075 w 95074"/>
                  <a:gd name="connsiteY0" fmla="*/ 0 h 102998"/>
                  <a:gd name="connsiteX1" fmla="*/ 0 w 95074"/>
                  <a:gd name="connsiteY1" fmla="*/ 63384 h 102998"/>
                  <a:gd name="connsiteX2" fmla="*/ 15846 w 95074"/>
                  <a:gd name="connsiteY2" fmla="*/ 102998 h 102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074" h="102998">
                    <a:moveTo>
                      <a:pt x="95075" y="0"/>
                    </a:moveTo>
                    <a:lnTo>
                      <a:pt x="0" y="63384"/>
                    </a:lnTo>
                    <a:lnTo>
                      <a:pt x="15846" y="102998"/>
                    </a:lnTo>
                    <a:close/>
                  </a:path>
                </a:pathLst>
              </a:custGeom>
              <a:solidFill>
                <a:srgbClr val="721BD5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9251A5A3-01BF-4A40-AB7F-534CADBE170F}"/>
                  </a:ext>
                </a:extLst>
              </p:cNvPr>
              <p:cNvSpPr/>
              <p:nvPr/>
            </p:nvSpPr>
            <p:spPr>
              <a:xfrm>
                <a:off x="3056067" y="7279721"/>
                <a:ext cx="7728803" cy="6330409"/>
              </a:xfrm>
              <a:custGeom>
                <a:avLst/>
                <a:gdLst>
                  <a:gd name="connsiteX0" fmla="*/ 0 w 7728803"/>
                  <a:gd name="connsiteY0" fmla="*/ 0 h 6330409"/>
                  <a:gd name="connsiteX1" fmla="*/ 907174 w 7728803"/>
                  <a:gd name="connsiteY1" fmla="*/ 408030 h 6330409"/>
                  <a:gd name="connsiteX2" fmla="*/ 665525 w 7728803"/>
                  <a:gd name="connsiteY2" fmla="*/ 606103 h 6330409"/>
                  <a:gd name="connsiteX3" fmla="*/ 2380836 w 7728803"/>
                  <a:gd name="connsiteY3" fmla="*/ 2709637 h 6330409"/>
                  <a:gd name="connsiteX4" fmla="*/ 3177089 w 7728803"/>
                  <a:gd name="connsiteY4" fmla="*/ 2059958 h 6330409"/>
                  <a:gd name="connsiteX5" fmla="*/ 4829017 w 7728803"/>
                  <a:gd name="connsiteY5" fmla="*/ 4092186 h 6330409"/>
                  <a:gd name="connsiteX6" fmla="*/ 5561887 w 7728803"/>
                  <a:gd name="connsiteY6" fmla="*/ 3497967 h 6330409"/>
                  <a:gd name="connsiteX7" fmla="*/ 7728804 w 7728803"/>
                  <a:gd name="connsiteY7" fmla="*/ 6152144 h 6330409"/>
                  <a:gd name="connsiteX8" fmla="*/ 7506963 w 7728803"/>
                  <a:gd name="connsiteY8" fmla="*/ 6330409 h 6330409"/>
                  <a:gd name="connsiteX9" fmla="*/ 5534157 w 7728803"/>
                  <a:gd name="connsiteY9" fmla="*/ 3913920 h 6330409"/>
                  <a:gd name="connsiteX10" fmla="*/ 4801287 w 7728803"/>
                  <a:gd name="connsiteY10" fmla="*/ 4508139 h 6330409"/>
                  <a:gd name="connsiteX11" fmla="*/ 3161243 w 7728803"/>
                  <a:gd name="connsiteY11" fmla="*/ 2491757 h 6330409"/>
                  <a:gd name="connsiteX12" fmla="*/ 2364990 w 7728803"/>
                  <a:gd name="connsiteY12" fmla="*/ 3137474 h 6330409"/>
                  <a:gd name="connsiteX13" fmla="*/ 443683 w 7728803"/>
                  <a:gd name="connsiteY13" fmla="*/ 784369 h 6330409"/>
                  <a:gd name="connsiteX14" fmla="*/ 209957 w 7728803"/>
                  <a:gd name="connsiteY14" fmla="*/ 974519 h 6330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728803" h="6330409">
                    <a:moveTo>
                      <a:pt x="0" y="0"/>
                    </a:moveTo>
                    <a:lnTo>
                      <a:pt x="907174" y="408030"/>
                    </a:lnTo>
                    <a:lnTo>
                      <a:pt x="665525" y="606103"/>
                    </a:lnTo>
                    <a:lnTo>
                      <a:pt x="2380836" y="2709637"/>
                    </a:lnTo>
                    <a:lnTo>
                      <a:pt x="3177089" y="2059958"/>
                    </a:lnTo>
                    <a:lnTo>
                      <a:pt x="4829017" y="4092186"/>
                    </a:lnTo>
                    <a:lnTo>
                      <a:pt x="5561887" y="3497967"/>
                    </a:lnTo>
                    <a:lnTo>
                      <a:pt x="7728804" y="6152144"/>
                    </a:lnTo>
                    <a:lnTo>
                      <a:pt x="7506963" y="6330409"/>
                    </a:lnTo>
                    <a:lnTo>
                      <a:pt x="5534157" y="3913920"/>
                    </a:lnTo>
                    <a:lnTo>
                      <a:pt x="4801287" y="4508139"/>
                    </a:lnTo>
                    <a:lnTo>
                      <a:pt x="3161243" y="2491757"/>
                    </a:lnTo>
                    <a:lnTo>
                      <a:pt x="2364990" y="3137474"/>
                    </a:lnTo>
                    <a:lnTo>
                      <a:pt x="443683" y="784369"/>
                    </a:lnTo>
                    <a:lnTo>
                      <a:pt x="209957" y="974519"/>
                    </a:lnTo>
                    <a:close/>
                  </a:path>
                </a:pathLst>
              </a:custGeom>
              <a:solidFill>
                <a:srgbClr val="B5A685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91A3328C-830A-4CE8-A12E-56CCFB2FAA43}"/>
                  </a:ext>
                </a:extLst>
              </p:cNvPr>
              <p:cNvSpPr/>
              <p:nvPr/>
            </p:nvSpPr>
            <p:spPr>
              <a:xfrm>
                <a:off x="3056067" y="7220299"/>
                <a:ext cx="1006210" cy="467452"/>
              </a:xfrm>
              <a:custGeom>
                <a:avLst/>
                <a:gdLst>
                  <a:gd name="connsiteX0" fmla="*/ 0 w 1006210"/>
                  <a:gd name="connsiteY0" fmla="*/ 59422 h 467452"/>
                  <a:gd name="connsiteX1" fmla="*/ 95075 w 1006210"/>
                  <a:gd name="connsiteY1" fmla="*/ 0 h 467452"/>
                  <a:gd name="connsiteX2" fmla="*/ 1006210 w 1006210"/>
                  <a:gd name="connsiteY2" fmla="*/ 404069 h 467452"/>
                  <a:gd name="connsiteX3" fmla="*/ 907174 w 1006210"/>
                  <a:gd name="connsiteY3" fmla="*/ 467452 h 46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6210" h="467452">
                    <a:moveTo>
                      <a:pt x="0" y="59422"/>
                    </a:moveTo>
                    <a:lnTo>
                      <a:pt x="95075" y="0"/>
                    </a:lnTo>
                    <a:lnTo>
                      <a:pt x="1006210" y="404069"/>
                    </a:lnTo>
                    <a:lnTo>
                      <a:pt x="907174" y="467452"/>
                    </a:lnTo>
                    <a:close/>
                  </a:path>
                </a:pathLst>
              </a:custGeom>
              <a:solidFill>
                <a:srgbClr val="94825A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8C58B9EF-9C68-4275-8E43-DACB248AE6C4}"/>
                  </a:ext>
                </a:extLst>
              </p:cNvPr>
              <p:cNvSpPr/>
              <p:nvPr/>
            </p:nvSpPr>
            <p:spPr>
              <a:xfrm>
                <a:off x="10563030" y="13368481"/>
                <a:ext cx="316916" cy="241649"/>
              </a:xfrm>
              <a:custGeom>
                <a:avLst/>
                <a:gdLst>
                  <a:gd name="connsiteX0" fmla="*/ 316917 w 316916"/>
                  <a:gd name="connsiteY0" fmla="*/ 0 h 241649"/>
                  <a:gd name="connsiteX1" fmla="*/ 221841 w 316916"/>
                  <a:gd name="connsiteY1" fmla="*/ 63384 h 241649"/>
                  <a:gd name="connsiteX2" fmla="*/ 0 w 316916"/>
                  <a:gd name="connsiteY2" fmla="*/ 241649 h 241649"/>
                  <a:gd name="connsiteX3" fmla="*/ 95075 w 316916"/>
                  <a:gd name="connsiteY3" fmla="*/ 178266 h 241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916" h="241649">
                    <a:moveTo>
                      <a:pt x="316917" y="0"/>
                    </a:moveTo>
                    <a:lnTo>
                      <a:pt x="221841" y="63384"/>
                    </a:lnTo>
                    <a:lnTo>
                      <a:pt x="0" y="241649"/>
                    </a:lnTo>
                    <a:lnTo>
                      <a:pt x="95075" y="178266"/>
                    </a:lnTo>
                    <a:close/>
                  </a:path>
                </a:pathLst>
              </a:custGeom>
              <a:solidFill>
                <a:srgbClr val="721BD5"/>
              </a:solidFill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F843F22E-0954-43C6-9C55-7E1EDB733FAE}"/>
                </a:ext>
              </a:extLst>
            </p:cNvPr>
            <p:cNvGrpSpPr/>
            <p:nvPr/>
          </p:nvGrpSpPr>
          <p:grpSpPr>
            <a:xfrm flipH="1">
              <a:off x="1609059" y="5479325"/>
              <a:ext cx="6595563" cy="1666954"/>
              <a:chOff x="12805899" y="4923192"/>
              <a:chExt cx="9576401" cy="2420327"/>
            </a:xfrm>
            <a:solidFill>
              <a:srgbClr val="94825A"/>
            </a:solidFill>
          </p:grpSpPr>
          <p:grpSp>
            <p:nvGrpSpPr>
              <p:cNvPr id="249" name="Graphic 3">
                <a:extLst>
                  <a:ext uri="{FF2B5EF4-FFF2-40B4-BE49-F238E27FC236}">
                    <a16:creationId xmlns:a16="http://schemas.microsoft.com/office/drawing/2014/main" id="{4CCADB07-CCE1-4E33-8DFE-13AE8703AC85}"/>
                  </a:ext>
                </a:extLst>
              </p:cNvPr>
              <p:cNvGrpSpPr/>
              <p:nvPr/>
            </p:nvGrpSpPr>
            <p:grpSpPr>
              <a:xfrm>
                <a:off x="21891333" y="5574205"/>
                <a:ext cx="490967" cy="707847"/>
                <a:chOff x="13400194" y="6136521"/>
                <a:chExt cx="490910" cy="707765"/>
              </a:xfrm>
              <a:grpFill/>
            </p:grpSpPr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AB257294-3D74-4325-8BD7-A92065B2CC6E}"/>
                    </a:ext>
                  </a:extLst>
                </p:cNvPr>
                <p:cNvSpPr/>
                <p:nvPr/>
              </p:nvSpPr>
              <p:spPr>
                <a:xfrm rot="-7503407">
                  <a:off x="13486196" y="6604291"/>
                  <a:ext cx="91115" cy="257500"/>
                </a:xfrm>
                <a:custGeom>
                  <a:avLst/>
                  <a:gdLst>
                    <a:gd name="connsiteX0" fmla="*/ 0 w 91115"/>
                    <a:gd name="connsiteY0" fmla="*/ 0 h 257500"/>
                    <a:gd name="connsiteX1" fmla="*/ 91115 w 91115"/>
                    <a:gd name="connsiteY1" fmla="*/ 0 h 257500"/>
                    <a:gd name="connsiteX2" fmla="*/ 91115 w 91115"/>
                    <a:gd name="connsiteY2" fmla="*/ 257500 h 257500"/>
                    <a:gd name="connsiteX3" fmla="*/ 0 w 91115"/>
                    <a:gd name="connsiteY3" fmla="*/ 257500 h 257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1115" h="257500">
                      <a:moveTo>
                        <a:pt x="0" y="0"/>
                      </a:moveTo>
                      <a:lnTo>
                        <a:pt x="91115" y="0"/>
                      </a:lnTo>
                      <a:lnTo>
                        <a:pt x="91115" y="257500"/>
                      </a:lnTo>
                      <a:lnTo>
                        <a:pt x="0" y="257500"/>
                      </a:lnTo>
                      <a:close/>
                    </a:path>
                  </a:pathLst>
                </a:custGeom>
                <a:grpFill/>
                <a:ln w="396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53" name="Freeform: Shape 252">
                  <a:extLst>
                    <a:ext uri="{FF2B5EF4-FFF2-40B4-BE49-F238E27FC236}">
                      <a16:creationId xmlns:a16="http://schemas.microsoft.com/office/drawing/2014/main" id="{F652D13A-E44B-4F14-8D57-45C5DEE3B43D}"/>
                    </a:ext>
                  </a:extLst>
                </p:cNvPr>
                <p:cNvSpPr/>
                <p:nvPr/>
              </p:nvSpPr>
              <p:spPr>
                <a:xfrm rot="-7503407">
                  <a:off x="13562152" y="6442533"/>
                  <a:ext cx="91115" cy="257500"/>
                </a:xfrm>
                <a:custGeom>
                  <a:avLst/>
                  <a:gdLst>
                    <a:gd name="connsiteX0" fmla="*/ 0 w 91115"/>
                    <a:gd name="connsiteY0" fmla="*/ 0 h 257500"/>
                    <a:gd name="connsiteX1" fmla="*/ 91115 w 91115"/>
                    <a:gd name="connsiteY1" fmla="*/ 0 h 257500"/>
                    <a:gd name="connsiteX2" fmla="*/ 91115 w 91115"/>
                    <a:gd name="connsiteY2" fmla="*/ 257500 h 257500"/>
                    <a:gd name="connsiteX3" fmla="*/ 0 w 91115"/>
                    <a:gd name="connsiteY3" fmla="*/ 257500 h 257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1115" h="257500">
                      <a:moveTo>
                        <a:pt x="0" y="0"/>
                      </a:moveTo>
                      <a:lnTo>
                        <a:pt x="91115" y="0"/>
                      </a:lnTo>
                      <a:lnTo>
                        <a:pt x="91115" y="257500"/>
                      </a:lnTo>
                      <a:lnTo>
                        <a:pt x="0" y="257500"/>
                      </a:lnTo>
                      <a:close/>
                    </a:path>
                  </a:pathLst>
                </a:custGeom>
                <a:grpFill/>
                <a:ln w="396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90B26372-379D-4CC5-84CF-173F395293C7}"/>
                    </a:ext>
                  </a:extLst>
                </p:cNvPr>
                <p:cNvSpPr/>
                <p:nvPr/>
              </p:nvSpPr>
              <p:spPr>
                <a:xfrm rot="-7503126">
                  <a:off x="13638735" y="6281322"/>
                  <a:ext cx="91110" cy="257485"/>
                </a:xfrm>
                <a:custGeom>
                  <a:avLst/>
                  <a:gdLst>
                    <a:gd name="connsiteX0" fmla="*/ -1 w 91110"/>
                    <a:gd name="connsiteY0" fmla="*/ 0 h 257485"/>
                    <a:gd name="connsiteX1" fmla="*/ 91109 w 91110"/>
                    <a:gd name="connsiteY1" fmla="*/ 0 h 257485"/>
                    <a:gd name="connsiteX2" fmla="*/ 91109 w 91110"/>
                    <a:gd name="connsiteY2" fmla="*/ 257485 h 257485"/>
                    <a:gd name="connsiteX3" fmla="*/ -1 w 91110"/>
                    <a:gd name="connsiteY3" fmla="*/ 257485 h 257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1110" h="257485">
                      <a:moveTo>
                        <a:pt x="-1" y="0"/>
                      </a:moveTo>
                      <a:lnTo>
                        <a:pt x="91109" y="0"/>
                      </a:lnTo>
                      <a:lnTo>
                        <a:pt x="91109" y="257485"/>
                      </a:lnTo>
                      <a:lnTo>
                        <a:pt x="-1" y="257485"/>
                      </a:lnTo>
                      <a:close/>
                    </a:path>
                  </a:pathLst>
                </a:custGeom>
                <a:grpFill/>
                <a:ln w="396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DC734B39-E8B8-450B-8171-CD645CA6C91A}"/>
                    </a:ext>
                  </a:extLst>
                </p:cNvPr>
                <p:cNvSpPr/>
                <p:nvPr/>
              </p:nvSpPr>
              <p:spPr>
                <a:xfrm rot="-7503407">
                  <a:off x="13713986" y="6119016"/>
                  <a:ext cx="91115" cy="257500"/>
                </a:xfrm>
                <a:custGeom>
                  <a:avLst/>
                  <a:gdLst>
                    <a:gd name="connsiteX0" fmla="*/ 0 w 91115"/>
                    <a:gd name="connsiteY0" fmla="*/ 0 h 257500"/>
                    <a:gd name="connsiteX1" fmla="*/ 91115 w 91115"/>
                    <a:gd name="connsiteY1" fmla="*/ 0 h 257500"/>
                    <a:gd name="connsiteX2" fmla="*/ 91115 w 91115"/>
                    <a:gd name="connsiteY2" fmla="*/ 257500 h 257500"/>
                    <a:gd name="connsiteX3" fmla="*/ 0 w 91115"/>
                    <a:gd name="connsiteY3" fmla="*/ 257500 h 257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1115" h="257500">
                      <a:moveTo>
                        <a:pt x="0" y="0"/>
                      </a:moveTo>
                      <a:lnTo>
                        <a:pt x="91115" y="0"/>
                      </a:lnTo>
                      <a:lnTo>
                        <a:pt x="91115" y="257500"/>
                      </a:lnTo>
                      <a:lnTo>
                        <a:pt x="0" y="257500"/>
                      </a:lnTo>
                      <a:close/>
                    </a:path>
                  </a:pathLst>
                </a:custGeom>
                <a:grpFill/>
                <a:ln w="396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243852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 Light 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4420B7F8-3BD0-4730-9F0B-1FC29FE0F492}"/>
                  </a:ext>
                </a:extLst>
              </p:cNvPr>
              <p:cNvSpPr/>
              <p:nvPr/>
            </p:nvSpPr>
            <p:spPr>
              <a:xfrm>
                <a:off x="18112885" y="4923192"/>
                <a:ext cx="522973" cy="522973"/>
              </a:xfrm>
              <a:custGeom>
                <a:avLst/>
                <a:gdLst>
                  <a:gd name="connsiteX0" fmla="*/ 522912 w 522912"/>
                  <a:gd name="connsiteY0" fmla="*/ 261456 h 522912"/>
                  <a:gd name="connsiteX1" fmla="*/ 261456 w 522912"/>
                  <a:gd name="connsiteY1" fmla="*/ 522912 h 522912"/>
                  <a:gd name="connsiteX2" fmla="*/ 0 w 522912"/>
                  <a:gd name="connsiteY2" fmla="*/ 261456 h 522912"/>
                  <a:gd name="connsiteX3" fmla="*/ 261456 w 522912"/>
                  <a:gd name="connsiteY3" fmla="*/ 0 h 522912"/>
                  <a:gd name="connsiteX4" fmla="*/ 522912 w 522912"/>
                  <a:gd name="connsiteY4" fmla="*/ 261456 h 52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2912" h="522912">
                    <a:moveTo>
                      <a:pt x="522912" y="261456"/>
                    </a:moveTo>
                    <a:cubicBezTo>
                      <a:pt x="522912" y="405854"/>
                      <a:pt x="405854" y="522912"/>
                      <a:pt x="261456" y="522912"/>
                    </a:cubicBezTo>
                    <a:cubicBezTo>
                      <a:pt x="117058" y="522912"/>
                      <a:pt x="0" y="405854"/>
                      <a:pt x="0" y="261456"/>
                    </a:cubicBezTo>
                    <a:cubicBezTo>
                      <a:pt x="0" y="117058"/>
                      <a:pt x="117058" y="0"/>
                      <a:pt x="261456" y="0"/>
                    </a:cubicBezTo>
                    <a:cubicBezTo>
                      <a:pt x="405854" y="0"/>
                      <a:pt x="522912" y="117058"/>
                      <a:pt x="522912" y="261456"/>
                    </a:cubicBezTo>
                    <a:close/>
                  </a:path>
                </a:pathLst>
              </a:custGeom>
              <a:grpFill/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CBA4F580-C080-4D49-A049-8B02AA4EDB11}"/>
                  </a:ext>
                </a:extLst>
              </p:cNvPr>
              <p:cNvSpPr/>
              <p:nvPr/>
            </p:nvSpPr>
            <p:spPr>
              <a:xfrm>
                <a:off x="12805899" y="6955252"/>
                <a:ext cx="388267" cy="388267"/>
              </a:xfrm>
              <a:custGeom>
                <a:avLst/>
                <a:gdLst>
                  <a:gd name="connsiteX0" fmla="*/ 388223 w 388222"/>
                  <a:gd name="connsiteY0" fmla="*/ 194112 h 388222"/>
                  <a:gd name="connsiteX1" fmla="*/ 194111 w 388222"/>
                  <a:gd name="connsiteY1" fmla="*/ 388223 h 388222"/>
                  <a:gd name="connsiteX2" fmla="*/ 0 w 388222"/>
                  <a:gd name="connsiteY2" fmla="*/ 194112 h 388222"/>
                  <a:gd name="connsiteX3" fmla="*/ 194111 w 388222"/>
                  <a:gd name="connsiteY3" fmla="*/ 0 h 388222"/>
                  <a:gd name="connsiteX4" fmla="*/ 388223 w 388222"/>
                  <a:gd name="connsiteY4" fmla="*/ 194112 h 388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222" h="388222">
                    <a:moveTo>
                      <a:pt x="388223" y="194112"/>
                    </a:moveTo>
                    <a:cubicBezTo>
                      <a:pt x="388223" y="301316"/>
                      <a:pt x="301316" y="388223"/>
                      <a:pt x="194111" y="388223"/>
                    </a:cubicBezTo>
                    <a:cubicBezTo>
                      <a:pt x="86907" y="388223"/>
                      <a:pt x="0" y="301316"/>
                      <a:pt x="0" y="194112"/>
                    </a:cubicBezTo>
                    <a:cubicBezTo>
                      <a:pt x="0" y="86907"/>
                      <a:pt x="86907" y="0"/>
                      <a:pt x="194111" y="0"/>
                    </a:cubicBezTo>
                    <a:cubicBezTo>
                      <a:pt x="301316" y="0"/>
                      <a:pt x="388223" y="86907"/>
                      <a:pt x="388223" y="194112"/>
                    </a:cubicBezTo>
                    <a:close/>
                  </a:path>
                </a:pathLst>
              </a:custGeom>
              <a:grpFill/>
              <a:ln w="396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6433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CF175C8-0962-4E33-9C17-F513D1CDE8CD}"/>
              </a:ext>
            </a:extLst>
          </p:cNvPr>
          <p:cNvGrpSpPr/>
          <p:nvPr/>
        </p:nvGrpSpPr>
        <p:grpSpPr>
          <a:xfrm>
            <a:off x="1329680" y="2119586"/>
            <a:ext cx="9023988" cy="9063872"/>
            <a:chOff x="978583" y="1188026"/>
            <a:chExt cx="12439140" cy="1249411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D04411A-732C-40EA-9FAE-EFE06C9C6866}"/>
                </a:ext>
              </a:extLst>
            </p:cNvPr>
            <p:cNvSpPr/>
            <p:nvPr/>
          </p:nvSpPr>
          <p:spPr>
            <a:xfrm>
              <a:off x="1981961" y="4473058"/>
              <a:ext cx="11435762" cy="8205709"/>
            </a:xfrm>
            <a:custGeom>
              <a:avLst/>
              <a:gdLst>
                <a:gd name="connsiteX0" fmla="*/ 10471285 w 10471284"/>
                <a:gd name="connsiteY0" fmla="*/ 0 h 7513650"/>
                <a:gd name="connsiteX1" fmla="*/ 7723412 w 10471284"/>
                <a:gd name="connsiteY1" fmla="*/ 381766 h 7513650"/>
                <a:gd name="connsiteX2" fmla="*/ 8344305 w 10471284"/>
                <a:gd name="connsiteY2" fmla="*/ 1006854 h 7513650"/>
                <a:gd name="connsiteX3" fmla="*/ 6053712 w 10471284"/>
                <a:gd name="connsiteY3" fmla="*/ 3280667 h 7513650"/>
                <a:gd name="connsiteX4" fmla="*/ 4602164 w 10471284"/>
                <a:gd name="connsiteY4" fmla="*/ 1829119 h 7513650"/>
                <a:gd name="connsiteX5" fmla="*/ 0 w 10471284"/>
                <a:gd name="connsiteY5" fmla="*/ 6443868 h 7513650"/>
                <a:gd name="connsiteX6" fmla="*/ 1069783 w 10471284"/>
                <a:gd name="connsiteY6" fmla="*/ 7513651 h 7513650"/>
                <a:gd name="connsiteX7" fmla="*/ 4602164 w 10471284"/>
                <a:gd name="connsiteY7" fmla="*/ 3968684 h 7513650"/>
                <a:gd name="connsiteX8" fmla="*/ 6049517 w 10471284"/>
                <a:gd name="connsiteY8" fmla="*/ 5416037 h 7513650"/>
                <a:gd name="connsiteX9" fmla="*/ 6049517 w 10471284"/>
                <a:gd name="connsiteY9" fmla="*/ 5416037 h 7513650"/>
                <a:gd name="connsiteX10" fmla="*/ 6049517 w 10471284"/>
                <a:gd name="connsiteY10" fmla="*/ 5416037 h 7513650"/>
                <a:gd name="connsiteX11" fmla="*/ 9414087 w 10471284"/>
                <a:gd name="connsiteY11" fmla="*/ 2080832 h 7513650"/>
                <a:gd name="connsiteX12" fmla="*/ 10127276 w 10471284"/>
                <a:gd name="connsiteY12" fmla="*/ 2798216 h 751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1284" h="7513650">
                  <a:moveTo>
                    <a:pt x="10471285" y="0"/>
                  </a:moveTo>
                  <a:lnTo>
                    <a:pt x="7723412" y="381766"/>
                  </a:lnTo>
                  <a:lnTo>
                    <a:pt x="8344305" y="1006854"/>
                  </a:lnTo>
                  <a:lnTo>
                    <a:pt x="6053712" y="3280667"/>
                  </a:lnTo>
                  <a:lnTo>
                    <a:pt x="4602164" y="1829119"/>
                  </a:lnTo>
                  <a:lnTo>
                    <a:pt x="0" y="6443868"/>
                  </a:lnTo>
                  <a:lnTo>
                    <a:pt x="1069783" y="7513651"/>
                  </a:lnTo>
                  <a:lnTo>
                    <a:pt x="4602164" y="3968684"/>
                  </a:lnTo>
                  <a:lnTo>
                    <a:pt x="6049517" y="5416037"/>
                  </a:lnTo>
                  <a:lnTo>
                    <a:pt x="6049517" y="5416037"/>
                  </a:lnTo>
                  <a:lnTo>
                    <a:pt x="6049517" y="5416037"/>
                  </a:lnTo>
                  <a:lnTo>
                    <a:pt x="9414087" y="2080832"/>
                  </a:lnTo>
                  <a:lnTo>
                    <a:pt x="10127276" y="2798216"/>
                  </a:lnTo>
                  <a:close/>
                </a:path>
              </a:pathLst>
            </a:custGeom>
            <a:solidFill>
              <a:srgbClr val="877651"/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grpSp>
          <p:nvGrpSpPr>
            <p:cNvPr id="9" name="Graphic 3">
              <a:extLst>
                <a:ext uri="{FF2B5EF4-FFF2-40B4-BE49-F238E27FC236}">
                  <a16:creationId xmlns:a16="http://schemas.microsoft.com/office/drawing/2014/main" id="{8BB02942-5F77-4AD9-8211-C76843315290}"/>
                </a:ext>
              </a:extLst>
            </p:cNvPr>
            <p:cNvGrpSpPr/>
            <p:nvPr/>
          </p:nvGrpSpPr>
          <p:grpSpPr>
            <a:xfrm>
              <a:off x="5257830" y="3483426"/>
              <a:ext cx="2400777" cy="2400776"/>
              <a:chOff x="8395025" y="633412"/>
              <a:chExt cx="2198298" cy="2198298"/>
            </a:xfrm>
            <a:solidFill>
              <a:srgbClr val="000000"/>
            </a:solidFill>
          </p:grpSpPr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4D7FE21B-D03F-4A33-9BC7-D20F2CA65289}"/>
                  </a:ext>
                </a:extLst>
              </p:cNvPr>
              <p:cNvSpPr/>
              <p:nvPr/>
            </p:nvSpPr>
            <p:spPr>
              <a:xfrm>
                <a:off x="8395025" y="633412"/>
                <a:ext cx="2198298" cy="2198298"/>
              </a:xfrm>
              <a:custGeom>
                <a:avLst/>
                <a:gdLst>
                  <a:gd name="connsiteX0" fmla="*/ 2198299 w 2198298"/>
                  <a:gd name="connsiteY0" fmla="*/ 1099149 h 2198298"/>
                  <a:gd name="connsiteX1" fmla="*/ 1099150 w 2198298"/>
                  <a:gd name="connsiteY1" fmla="*/ 2198299 h 2198298"/>
                  <a:gd name="connsiteX2" fmla="*/ 0 w 2198298"/>
                  <a:gd name="connsiteY2" fmla="*/ 1099149 h 2198298"/>
                  <a:gd name="connsiteX3" fmla="*/ 1099150 w 2198298"/>
                  <a:gd name="connsiteY3" fmla="*/ 0 h 2198298"/>
                  <a:gd name="connsiteX4" fmla="*/ 2198299 w 2198298"/>
                  <a:gd name="connsiteY4" fmla="*/ 1099149 h 219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8298" h="2198298">
                    <a:moveTo>
                      <a:pt x="2198299" y="1099149"/>
                    </a:moveTo>
                    <a:cubicBezTo>
                      <a:pt x="2198299" y="1706193"/>
                      <a:pt x="1706193" y="2198299"/>
                      <a:pt x="1099150" y="2198299"/>
                    </a:cubicBezTo>
                    <a:cubicBezTo>
                      <a:pt x="492106" y="2198299"/>
                      <a:pt x="0" y="1706193"/>
                      <a:pt x="0" y="1099149"/>
                    </a:cubicBezTo>
                    <a:cubicBezTo>
                      <a:pt x="0" y="492106"/>
                      <a:pt x="492106" y="0"/>
                      <a:pt x="1099150" y="0"/>
                    </a:cubicBezTo>
                    <a:cubicBezTo>
                      <a:pt x="1706193" y="0"/>
                      <a:pt x="2198299" y="492106"/>
                      <a:pt x="2198299" y="1099149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918022E-0872-44FE-9663-D9C8B2E55167}"/>
                  </a:ext>
                </a:extLst>
              </p:cNvPr>
              <p:cNvSpPr/>
              <p:nvPr/>
            </p:nvSpPr>
            <p:spPr>
              <a:xfrm>
                <a:off x="8646739" y="885125"/>
                <a:ext cx="1694871" cy="1694871"/>
              </a:xfrm>
              <a:custGeom>
                <a:avLst/>
                <a:gdLst>
                  <a:gd name="connsiteX0" fmla="*/ 1694872 w 1694871"/>
                  <a:gd name="connsiteY0" fmla="*/ 847436 h 1694871"/>
                  <a:gd name="connsiteX1" fmla="*/ 847436 w 1694871"/>
                  <a:gd name="connsiteY1" fmla="*/ 1694872 h 1694871"/>
                  <a:gd name="connsiteX2" fmla="*/ 0 w 1694871"/>
                  <a:gd name="connsiteY2" fmla="*/ 847436 h 1694871"/>
                  <a:gd name="connsiteX3" fmla="*/ 847436 w 1694871"/>
                  <a:gd name="connsiteY3" fmla="*/ 0 h 1694871"/>
                  <a:gd name="connsiteX4" fmla="*/ 1694872 w 1694871"/>
                  <a:gd name="connsiteY4" fmla="*/ 847436 h 169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4871" h="1694871">
                    <a:moveTo>
                      <a:pt x="1694872" y="847436"/>
                    </a:moveTo>
                    <a:cubicBezTo>
                      <a:pt x="1694872" y="1315462"/>
                      <a:pt x="1315461" y="1694872"/>
                      <a:pt x="847436" y="1694872"/>
                    </a:cubicBezTo>
                    <a:cubicBezTo>
                      <a:pt x="379410" y="1694872"/>
                      <a:pt x="0" y="1315462"/>
                      <a:pt x="0" y="847436"/>
                    </a:cubicBezTo>
                    <a:cubicBezTo>
                      <a:pt x="0" y="379410"/>
                      <a:pt x="379411" y="0"/>
                      <a:pt x="847436" y="0"/>
                    </a:cubicBezTo>
                    <a:cubicBezTo>
                      <a:pt x="1315462" y="0"/>
                      <a:pt x="1694872" y="379410"/>
                      <a:pt x="1694872" y="84743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D957A863-F3AF-4F03-9323-3314210DEA4D}"/>
                  </a:ext>
                </a:extLst>
              </p:cNvPr>
              <p:cNvSpPr/>
              <p:nvPr/>
            </p:nvSpPr>
            <p:spPr>
              <a:xfrm>
                <a:off x="9124995" y="1052934"/>
                <a:ext cx="742554" cy="1355058"/>
              </a:xfrm>
              <a:custGeom>
                <a:avLst/>
                <a:gdLst>
                  <a:gd name="connsiteX0" fmla="*/ 281080 w 742554"/>
                  <a:gd name="connsiteY0" fmla="*/ 1355058 h 1355058"/>
                  <a:gd name="connsiteX1" fmla="*/ 281080 w 742554"/>
                  <a:gd name="connsiteY1" fmla="*/ 1195640 h 1355058"/>
                  <a:gd name="connsiteX2" fmla="*/ 0 w 742554"/>
                  <a:gd name="connsiteY2" fmla="*/ 1124321 h 1355058"/>
                  <a:gd name="connsiteX3" fmla="*/ 50343 w 742554"/>
                  <a:gd name="connsiteY3" fmla="*/ 931340 h 1355058"/>
                  <a:gd name="connsiteX4" fmla="*/ 327228 w 742554"/>
                  <a:gd name="connsiteY4" fmla="*/ 1002659 h 1355058"/>
                  <a:gd name="connsiteX5" fmla="*/ 486646 w 742554"/>
                  <a:gd name="connsiteY5" fmla="*/ 897778 h 1355058"/>
                  <a:gd name="connsiteX6" fmla="*/ 310447 w 742554"/>
                  <a:gd name="connsiteY6" fmla="*/ 755141 h 1355058"/>
                  <a:gd name="connsiteX7" fmla="*/ 12586 w 742554"/>
                  <a:gd name="connsiteY7" fmla="*/ 453084 h 1355058"/>
                  <a:gd name="connsiteX8" fmla="*/ 293666 w 742554"/>
                  <a:gd name="connsiteY8" fmla="*/ 159419 h 1355058"/>
                  <a:gd name="connsiteX9" fmla="*/ 293666 w 742554"/>
                  <a:gd name="connsiteY9" fmla="*/ 0 h 1355058"/>
                  <a:gd name="connsiteX10" fmla="*/ 457279 w 742554"/>
                  <a:gd name="connsiteY10" fmla="*/ 0 h 1355058"/>
                  <a:gd name="connsiteX11" fmla="*/ 457279 w 742554"/>
                  <a:gd name="connsiteY11" fmla="*/ 146833 h 1355058"/>
                  <a:gd name="connsiteX12" fmla="*/ 696407 w 742554"/>
                  <a:gd name="connsiteY12" fmla="*/ 201371 h 1355058"/>
                  <a:gd name="connsiteX13" fmla="*/ 650260 w 742554"/>
                  <a:gd name="connsiteY13" fmla="*/ 390156 h 1355058"/>
                  <a:gd name="connsiteX14" fmla="*/ 411132 w 742554"/>
                  <a:gd name="connsiteY14" fmla="*/ 335618 h 1355058"/>
                  <a:gd name="connsiteX15" fmla="*/ 268494 w 742554"/>
                  <a:gd name="connsiteY15" fmla="*/ 427913 h 1355058"/>
                  <a:gd name="connsiteX16" fmla="*/ 465670 w 742554"/>
                  <a:gd name="connsiteY16" fmla="*/ 570551 h 1355058"/>
                  <a:gd name="connsiteX17" fmla="*/ 742555 w 742554"/>
                  <a:gd name="connsiteY17" fmla="*/ 880998 h 1355058"/>
                  <a:gd name="connsiteX18" fmla="*/ 448889 w 742554"/>
                  <a:gd name="connsiteY18" fmla="*/ 1187249 h 1355058"/>
                  <a:gd name="connsiteX19" fmla="*/ 448889 w 742554"/>
                  <a:gd name="connsiteY19" fmla="*/ 1355058 h 1355058"/>
                  <a:gd name="connsiteX20" fmla="*/ 281080 w 742554"/>
                  <a:gd name="connsiteY20" fmla="*/ 1355058 h 1355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42554" h="1355058">
                    <a:moveTo>
                      <a:pt x="281080" y="1355058"/>
                    </a:moveTo>
                    <a:lnTo>
                      <a:pt x="281080" y="1195640"/>
                    </a:lnTo>
                    <a:cubicBezTo>
                      <a:pt x="172004" y="1191444"/>
                      <a:pt x="62928" y="1162078"/>
                      <a:pt x="0" y="1124321"/>
                    </a:cubicBezTo>
                    <a:lnTo>
                      <a:pt x="50343" y="931340"/>
                    </a:lnTo>
                    <a:cubicBezTo>
                      <a:pt x="121661" y="969097"/>
                      <a:pt x="218152" y="1002659"/>
                      <a:pt x="327228" y="1002659"/>
                    </a:cubicBezTo>
                    <a:cubicBezTo>
                      <a:pt x="423717" y="1002659"/>
                      <a:pt x="486646" y="964902"/>
                      <a:pt x="486646" y="897778"/>
                    </a:cubicBezTo>
                    <a:cubicBezTo>
                      <a:pt x="486646" y="834850"/>
                      <a:pt x="432108" y="792898"/>
                      <a:pt x="310447" y="755141"/>
                    </a:cubicBezTo>
                    <a:cubicBezTo>
                      <a:pt x="134247" y="696408"/>
                      <a:pt x="12586" y="612503"/>
                      <a:pt x="12586" y="453084"/>
                    </a:cubicBezTo>
                    <a:cubicBezTo>
                      <a:pt x="12586" y="306252"/>
                      <a:pt x="117466" y="192980"/>
                      <a:pt x="293666" y="159419"/>
                    </a:cubicBezTo>
                    <a:lnTo>
                      <a:pt x="293666" y="0"/>
                    </a:lnTo>
                    <a:lnTo>
                      <a:pt x="457279" y="0"/>
                    </a:lnTo>
                    <a:lnTo>
                      <a:pt x="457279" y="146833"/>
                    </a:lnTo>
                    <a:cubicBezTo>
                      <a:pt x="570550" y="151028"/>
                      <a:pt x="641870" y="176200"/>
                      <a:pt x="696407" y="201371"/>
                    </a:cubicBezTo>
                    <a:lnTo>
                      <a:pt x="650260" y="390156"/>
                    </a:lnTo>
                    <a:cubicBezTo>
                      <a:pt x="608308" y="373375"/>
                      <a:pt x="532794" y="335618"/>
                      <a:pt x="411132" y="335618"/>
                    </a:cubicBezTo>
                    <a:cubicBezTo>
                      <a:pt x="302056" y="335618"/>
                      <a:pt x="268494" y="381766"/>
                      <a:pt x="268494" y="427913"/>
                    </a:cubicBezTo>
                    <a:cubicBezTo>
                      <a:pt x="268494" y="482451"/>
                      <a:pt x="327228" y="516013"/>
                      <a:pt x="465670" y="570551"/>
                    </a:cubicBezTo>
                    <a:cubicBezTo>
                      <a:pt x="662846" y="641870"/>
                      <a:pt x="742555" y="729969"/>
                      <a:pt x="742555" y="880998"/>
                    </a:cubicBezTo>
                    <a:cubicBezTo>
                      <a:pt x="742555" y="1027830"/>
                      <a:pt x="637674" y="1153687"/>
                      <a:pt x="448889" y="1187249"/>
                    </a:cubicBezTo>
                    <a:lnTo>
                      <a:pt x="448889" y="1355058"/>
                    </a:lnTo>
                    <a:lnTo>
                      <a:pt x="281080" y="135505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aphic 3">
              <a:extLst>
                <a:ext uri="{FF2B5EF4-FFF2-40B4-BE49-F238E27FC236}">
                  <a16:creationId xmlns:a16="http://schemas.microsoft.com/office/drawing/2014/main" id="{BD77EFDD-2580-4B12-8876-9250076F7C5C}"/>
                </a:ext>
              </a:extLst>
            </p:cNvPr>
            <p:cNvGrpSpPr/>
            <p:nvPr/>
          </p:nvGrpSpPr>
          <p:grpSpPr>
            <a:xfrm>
              <a:off x="8542863" y="5389386"/>
              <a:ext cx="2400777" cy="2400776"/>
              <a:chOff x="11403003" y="2378626"/>
              <a:chExt cx="2198298" cy="2198298"/>
            </a:xfrm>
            <a:solidFill>
              <a:srgbClr val="000000"/>
            </a:solidFill>
          </p:grpSpPr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FDC0F630-EBE1-463C-A05C-F08A5615417C}"/>
                  </a:ext>
                </a:extLst>
              </p:cNvPr>
              <p:cNvSpPr/>
              <p:nvPr/>
            </p:nvSpPr>
            <p:spPr>
              <a:xfrm>
                <a:off x="11403003" y="2378626"/>
                <a:ext cx="2198298" cy="2198298"/>
              </a:xfrm>
              <a:custGeom>
                <a:avLst/>
                <a:gdLst>
                  <a:gd name="connsiteX0" fmla="*/ 2198299 w 2198298"/>
                  <a:gd name="connsiteY0" fmla="*/ 1099150 h 2198298"/>
                  <a:gd name="connsiteX1" fmla="*/ 1099149 w 2198298"/>
                  <a:gd name="connsiteY1" fmla="*/ 2198299 h 2198298"/>
                  <a:gd name="connsiteX2" fmla="*/ 0 w 2198298"/>
                  <a:gd name="connsiteY2" fmla="*/ 1099150 h 2198298"/>
                  <a:gd name="connsiteX3" fmla="*/ 1099149 w 2198298"/>
                  <a:gd name="connsiteY3" fmla="*/ 0 h 2198298"/>
                  <a:gd name="connsiteX4" fmla="*/ 2198299 w 2198298"/>
                  <a:gd name="connsiteY4" fmla="*/ 1099150 h 219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8298" h="2198298">
                    <a:moveTo>
                      <a:pt x="2198299" y="1099150"/>
                    </a:moveTo>
                    <a:cubicBezTo>
                      <a:pt x="2198299" y="1706193"/>
                      <a:pt x="1706193" y="2198299"/>
                      <a:pt x="1099149" y="2198299"/>
                    </a:cubicBezTo>
                    <a:cubicBezTo>
                      <a:pt x="492106" y="2198299"/>
                      <a:pt x="0" y="1706193"/>
                      <a:pt x="0" y="1099150"/>
                    </a:cubicBezTo>
                    <a:cubicBezTo>
                      <a:pt x="0" y="492106"/>
                      <a:pt x="492106" y="0"/>
                      <a:pt x="1099149" y="0"/>
                    </a:cubicBezTo>
                    <a:cubicBezTo>
                      <a:pt x="1706193" y="0"/>
                      <a:pt x="2198299" y="492106"/>
                      <a:pt x="2198299" y="10991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BA994AB4-9BD6-4ECC-A017-B7E229175DFD}"/>
                  </a:ext>
                </a:extLst>
              </p:cNvPr>
              <p:cNvSpPr/>
              <p:nvPr/>
            </p:nvSpPr>
            <p:spPr>
              <a:xfrm>
                <a:off x="11654716" y="2630339"/>
                <a:ext cx="1694871" cy="1694871"/>
              </a:xfrm>
              <a:custGeom>
                <a:avLst/>
                <a:gdLst>
                  <a:gd name="connsiteX0" fmla="*/ 1694871 w 1694871"/>
                  <a:gd name="connsiteY0" fmla="*/ 847436 h 1694871"/>
                  <a:gd name="connsiteX1" fmla="*/ 847436 w 1694871"/>
                  <a:gd name="connsiteY1" fmla="*/ 1694872 h 1694871"/>
                  <a:gd name="connsiteX2" fmla="*/ 0 w 1694871"/>
                  <a:gd name="connsiteY2" fmla="*/ 847436 h 1694871"/>
                  <a:gd name="connsiteX3" fmla="*/ 847436 w 1694871"/>
                  <a:gd name="connsiteY3" fmla="*/ 0 h 1694871"/>
                  <a:gd name="connsiteX4" fmla="*/ 1694871 w 1694871"/>
                  <a:gd name="connsiteY4" fmla="*/ 847436 h 169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4871" h="1694871">
                    <a:moveTo>
                      <a:pt x="1694871" y="847436"/>
                    </a:moveTo>
                    <a:cubicBezTo>
                      <a:pt x="1694871" y="1315462"/>
                      <a:pt x="1315461" y="1694872"/>
                      <a:pt x="847436" y="1694872"/>
                    </a:cubicBezTo>
                    <a:cubicBezTo>
                      <a:pt x="379410" y="1694872"/>
                      <a:pt x="0" y="1315462"/>
                      <a:pt x="0" y="847436"/>
                    </a:cubicBezTo>
                    <a:cubicBezTo>
                      <a:pt x="0" y="379410"/>
                      <a:pt x="379410" y="0"/>
                      <a:pt x="847436" y="0"/>
                    </a:cubicBezTo>
                    <a:cubicBezTo>
                      <a:pt x="1315462" y="0"/>
                      <a:pt x="1694871" y="379410"/>
                      <a:pt x="1694871" y="84743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252B081A-4E75-4791-8F85-CF77542EF822}"/>
                  </a:ext>
                </a:extLst>
              </p:cNvPr>
              <p:cNvSpPr/>
              <p:nvPr/>
            </p:nvSpPr>
            <p:spPr>
              <a:xfrm>
                <a:off x="12132972" y="2798148"/>
                <a:ext cx="742554" cy="1355058"/>
              </a:xfrm>
              <a:custGeom>
                <a:avLst/>
                <a:gdLst>
                  <a:gd name="connsiteX0" fmla="*/ 281080 w 742554"/>
                  <a:gd name="connsiteY0" fmla="*/ 1355058 h 1355058"/>
                  <a:gd name="connsiteX1" fmla="*/ 281080 w 742554"/>
                  <a:gd name="connsiteY1" fmla="*/ 1195640 h 1355058"/>
                  <a:gd name="connsiteX2" fmla="*/ 0 w 742554"/>
                  <a:gd name="connsiteY2" fmla="*/ 1124321 h 1355058"/>
                  <a:gd name="connsiteX3" fmla="*/ 50343 w 742554"/>
                  <a:gd name="connsiteY3" fmla="*/ 931340 h 1355058"/>
                  <a:gd name="connsiteX4" fmla="*/ 327228 w 742554"/>
                  <a:gd name="connsiteY4" fmla="*/ 1002659 h 1355058"/>
                  <a:gd name="connsiteX5" fmla="*/ 486647 w 742554"/>
                  <a:gd name="connsiteY5" fmla="*/ 897779 h 1355058"/>
                  <a:gd name="connsiteX6" fmla="*/ 310447 w 742554"/>
                  <a:gd name="connsiteY6" fmla="*/ 755141 h 1355058"/>
                  <a:gd name="connsiteX7" fmla="*/ 12586 w 742554"/>
                  <a:gd name="connsiteY7" fmla="*/ 453085 h 1355058"/>
                  <a:gd name="connsiteX8" fmla="*/ 293666 w 742554"/>
                  <a:gd name="connsiteY8" fmla="*/ 159419 h 1355058"/>
                  <a:gd name="connsiteX9" fmla="*/ 293666 w 742554"/>
                  <a:gd name="connsiteY9" fmla="*/ 0 h 1355058"/>
                  <a:gd name="connsiteX10" fmla="*/ 457279 w 742554"/>
                  <a:gd name="connsiteY10" fmla="*/ 0 h 1355058"/>
                  <a:gd name="connsiteX11" fmla="*/ 457279 w 742554"/>
                  <a:gd name="connsiteY11" fmla="*/ 146833 h 1355058"/>
                  <a:gd name="connsiteX12" fmla="*/ 696408 w 742554"/>
                  <a:gd name="connsiteY12" fmla="*/ 201371 h 1355058"/>
                  <a:gd name="connsiteX13" fmla="*/ 650260 w 742554"/>
                  <a:gd name="connsiteY13" fmla="*/ 390156 h 1355058"/>
                  <a:gd name="connsiteX14" fmla="*/ 411132 w 742554"/>
                  <a:gd name="connsiteY14" fmla="*/ 335618 h 1355058"/>
                  <a:gd name="connsiteX15" fmla="*/ 268494 w 742554"/>
                  <a:gd name="connsiteY15" fmla="*/ 427913 h 1355058"/>
                  <a:gd name="connsiteX16" fmla="*/ 465670 w 742554"/>
                  <a:gd name="connsiteY16" fmla="*/ 570551 h 1355058"/>
                  <a:gd name="connsiteX17" fmla="*/ 742555 w 742554"/>
                  <a:gd name="connsiteY17" fmla="*/ 880998 h 1355058"/>
                  <a:gd name="connsiteX18" fmla="*/ 448889 w 742554"/>
                  <a:gd name="connsiteY18" fmla="*/ 1187249 h 1355058"/>
                  <a:gd name="connsiteX19" fmla="*/ 448889 w 742554"/>
                  <a:gd name="connsiteY19" fmla="*/ 1355058 h 1355058"/>
                  <a:gd name="connsiteX20" fmla="*/ 281080 w 742554"/>
                  <a:gd name="connsiteY20" fmla="*/ 1355058 h 1355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42554" h="1355058">
                    <a:moveTo>
                      <a:pt x="281080" y="1355058"/>
                    </a:moveTo>
                    <a:lnTo>
                      <a:pt x="281080" y="1195640"/>
                    </a:lnTo>
                    <a:cubicBezTo>
                      <a:pt x="172005" y="1191444"/>
                      <a:pt x="62928" y="1162078"/>
                      <a:pt x="0" y="1124321"/>
                    </a:cubicBezTo>
                    <a:lnTo>
                      <a:pt x="50343" y="931340"/>
                    </a:lnTo>
                    <a:cubicBezTo>
                      <a:pt x="121661" y="969097"/>
                      <a:pt x="218152" y="1002659"/>
                      <a:pt x="327228" y="1002659"/>
                    </a:cubicBezTo>
                    <a:cubicBezTo>
                      <a:pt x="423718" y="1002659"/>
                      <a:pt x="486647" y="964902"/>
                      <a:pt x="486647" y="897779"/>
                    </a:cubicBezTo>
                    <a:cubicBezTo>
                      <a:pt x="486647" y="834850"/>
                      <a:pt x="432108" y="792898"/>
                      <a:pt x="310447" y="755141"/>
                    </a:cubicBezTo>
                    <a:cubicBezTo>
                      <a:pt x="134247" y="696408"/>
                      <a:pt x="12586" y="612503"/>
                      <a:pt x="12586" y="453085"/>
                    </a:cubicBezTo>
                    <a:cubicBezTo>
                      <a:pt x="12586" y="306252"/>
                      <a:pt x="117466" y="192981"/>
                      <a:pt x="293666" y="159419"/>
                    </a:cubicBezTo>
                    <a:lnTo>
                      <a:pt x="293666" y="0"/>
                    </a:lnTo>
                    <a:lnTo>
                      <a:pt x="457279" y="0"/>
                    </a:lnTo>
                    <a:lnTo>
                      <a:pt x="457279" y="146833"/>
                    </a:lnTo>
                    <a:cubicBezTo>
                      <a:pt x="570551" y="151028"/>
                      <a:pt x="641870" y="176200"/>
                      <a:pt x="696408" y="201371"/>
                    </a:cubicBezTo>
                    <a:lnTo>
                      <a:pt x="650260" y="390156"/>
                    </a:lnTo>
                    <a:cubicBezTo>
                      <a:pt x="608308" y="373375"/>
                      <a:pt x="532794" y="335618"/>
                      <a:pt x="411132" y="335618"/>
                    </a:cubicBezTo>
                    <a:cubicBezTo>
                      <a:pt x="302056" y="335618"/>
                      <a:pt x="268494" y="381766"/>
                      <a:pt x="268494" y="427913"/>
                    </a:cubicBezTo>
                    <a:cubicBezTo>
                      <a:pt x="268494" y="482451"/>
                      <a:pt x="327228" y="516013"/>
                      <a:pt x="465670" y="570551"/>
                    </a:cubicBezTo>
                    <a:cubicBezTo>
                      <a:pt x="662846" y="641870"/>
                      <a:pt x="742555" y="729969"/>
                      <a:pt x="742555" y="880998"/>
                    </a:cubicBezTo>
                    <a:cubicBezTo>
                      <a:pt x="742555" y="1027830"/>
                      <a:pt x="637674" y="1153687"/>
                      <a:pt x="448889" y="1187249"/>
                    </a:cubicBezTo>
                    <a:lnTo>
                      <a:pt x="448889" y="1355058"/>
                    </a:lnTo>
                    <a:lnTo>
                      <a:pt x="281080" y="1355058"/>
                    </a:lnTo>
                    <a:close/>
                  </a:path>
                </a:pathLst>
              </a:custGeom>
              <a:solidFill>
                <a:schemeClr val="tx1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aphic 3">
              <a:extLst>
                <a:ext uri="{FF2B5EF4-FFF2-40B4-BE49-F238E27FC236}">
                  <a16:creationId xmlns:a16="http://schemas.microsoft.com/office/drawing/2014/main" id="{3B2B2C60-1BC3-4A3C-8CC7-90E2DA8E87AE}"/>
                </a:ext>
              </a:extLst>
            </p:cNvPr>
            <p:cNvGrpSpPr/>
            <p:nvPr/>
          </p:nvGrpSpPr>
          <p:grpSpPr>
            <a:xfrm>
              <a:off x="1941327" y="1188026"/>
              <a:ext cx="2420071" cy="10015455"/>
              <a:chOff x="4477234" y="2043008"/>
              <a:chExt cx="2215965" cy="9170764"/>
            </a:xfrm>
            <a:solidFill>
              <a:srgbClr val="562F08"/>
            </a:solidFill>
          </p:grpSpPr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B9E75F8-1308-4058-A3A1-435022FBE666}"/>
                  </a:ext>
                </a:extLst>
              </p:cNvPr>
              <p:cNvSpPr/>
              <p:nvPr/>
            </p:nvSpPr>
            <p:spPr>
              <a:xfrm>
                <a:off x="5508710" y="2043008"/>
                <a:ext cx="125856" cy="9170764"/>
              </a:xfrm>
              <a:custGeom>
                <a:avLst/>
                <a:gdLst>
                  <a:gd name="connsiteX0" fmla="*/ 0 w 125856"/>
                  <a:gd name="connsiteY0" fmla="*/ 0 h 9170764"/>
                  <a:gd name="connsiteX1" fmla="*/ 125857 w 125856"/>
                  <a:gd name="connsiteY1" fmla="*/ 0 h 9170764"/>
                  <a:gd name="connsiteX2" fmla="*/ 125857 w 125856"/>
                  <a:gd name="connsiteY2" fmla="*/ 9170765 h 9170764"/>
                  <a:gd name="connsiteX3" fmla="*/ 0 w 125856"/>
                  <a:gd name="connsiteY3" fmla="*/ 9170765 h 9170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6" h="9170764">
                    <a:moveTo>
                      <a:pt x="0" y="0"/>
                    </a:moveTo>
                    <a:lnTo>
                      <a:pt x="125857" y="0"/>
                    </a:lnTo>
                    <a:lnTo>
                      <a:pt x="125857" y="9170765"/>
                    </a:lnTo>
                    <a:lnTo>
                      <a:pt x="0" y="917076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1EB57375-4B27-480E-BCBC-2B45EA0FED4D}"/>
                  </a:ext>
                </a:extLst>
              </p:cNvPr>
              <p:cNvSpPr/>
              <p:nvPr/>
            </p:nvSpPr>
            <p:spPr>
              <a:xfrm rot="-2724308">
                <a:off x="5220254" y="9384068"/>
                <a:ext cx="125858" cy="788714"/>
              </a:xfrm>
              <a:custGeom>
                <a:avLst/>
                <a:gdLst>
                  <a:gd name="connsiteX0" fmla="*/ 0 w 125858"/>
                  <a:gd name="connsiteY0" fmla="*/ 0 h 788714"/>
                  <a:gd name="connsiteX1" fmla="*/ 125859 w 125858"/>
                  <a:gd name="connsiteY1" fmla="*/ 0 h 788714"/>
                  <a:gd name="connsiteX2" fmla="*/ 125859 w 125858"/>
                  <a:gd name="connsiteY2" fmla="*/ 788715 h 788714"/>
                  <a:gd name="connsiteX3" fmla="*/ 0 w 125858"/>
                  <a:gd name="connsiteY3" fmla="*/ 788715 h 788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78871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788715"/>
                    </a:lnTo>
                    <a:lnTo>
                      <a:pt x="0" y="78871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A000CD38-59C2-4BA0-8280-7BBCDA3291E2}"/>
                  </a:ext>
                </a:extLst>
              </p:cNvPr>
              <p:cNvSpPr/>
              <p:nvPr/>
            </p:nvSpPr>
            <p:spPr>
              <a:xfrm rot="-2674474">
                <a:off x="5398523" y="8957247"/>
                <a:ext cx="1187186" cy="125850"/>
              </a:xfrm>
              <a:custGeom>
                <a:avLst/>
                <a:gdLst>
                  <a:gd name="connsiteX0" fmla="*/ 0 w 1187186"/>
                  <a:gd name="connsiteY0" fmla="*/ 0 h 125850"/>
                  <a:gd name="connsiteX1" fmla="*/ 1187187 w 1187186"/>
                  <a:gd name="connsiteY1" fmla="*/ 0 h 125850"/>
                  <a:gd name="connsiteX2" fmla="*/ 1187187 w 1187186"/>
                  <a:gd name="connsiteY2" fmla="*/ 125850 h 125850"/>
                  <a:gd name="connsiteX3" fmla="*/ 0 w 1187186"/>
                  <a:gd name="connsiteY3" fmla="*/ 125850 h 12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7186" h="125850">
                    <a:moveTo>
                      <a:pt x="0" y="0"/>
                    </a:moveTo>
                    <a:lnTo>
                      <a:pt x="1187187" y="0"/>
                    </a:lnTo>
                    <a:lnTo>
                      <a:pt x="1187187" y="125850"/>
                    </a:lnTo>
                    <a:lnTo>
                      <a:pt x="0" y="12585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120D22C8-A06F-4F92-858A-4F5D3FD56E33}"/>
                  </a:ext>
                </a:extLst>
              </p:cNvPr>
              <p:cNvSpPr/>
              <p:nvPr/>
            </p:nvSpPr>
            <p:spPr>
              <a:xfrm rot="-2675692">
                <a:off x="5366903" y="4968060"/>
                <a:ext cx="1497718" cy="125858"/>
              </a:xfrm>
              <a:custGeom>
                <a:avLst/>
                <a:gdLst>
                  <a:gd name="connsiteX0" fmla="*/ 0 w 1497718"/>
                  <a:gd name="connsiteY0" fmla="*/ 0 h 125858"/>
                  <a:gd name="connsiteX1" fmla="*/ 1497719 w 1497718"/>
                  <a:gd name="connsiteY1" fmla="*/ 0 h 125858"/>
                  <a:gd name="connsiteX2" fmla="*/ 1497719 w 1497718"/>
                  <a:gd name="connsiteY2" fmla="*/ 125859 h 125858"/>
                  <a:gd name="connsiteX3" fmla="*/ 0 w 1497718"/>
                  <a:gd name="connsiteY3" fmla="*/ 125859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718" h="125858">
                    <a:moveTo>
                      <a:pt x="0" y="0"/>
                    </a:moveTo>
                    <a:lnTo>
                      <a:pt x="1497719" y="0"/>
                    </a:lnTo>
                    <a:lnTo>
                      <a:pt x="1497719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20E8EA73-0833-4A4F-8154-9112B5FEE985}"/>
                  </a:ext>
                </a:extLst>
              </p:cNvPr>
              <p:cNvSpPr/>
              <p:nvPr/>
            </p:nvSpPr>
            <p:spPr>
              <a:xfrm rot="-2675692">
                <a:off x="6151000" y="4957992"/>
                <a:ext cx="125858" cy="495044"/>
              </a:xfrm>
              <a:custGeom>
                <a:avLst/>
                <a:gdLst>
                  <a:gd name="connsiteX0" fmla="*/ 0 w 125858"/>
                  <a:gd name="connsiteY0" fmla="*/ 0 h 495044"/>
                  <a:gd name="connsiteX1" fmla="*/ 125859 w 125858"/>
                  <a:gd name="connsiteY1" fmla="*/ 0 h 495044"/>
                  <a:gd name="connsiteX2" fmla="*/ 125859 w 125858"/>
                  <a:gd name="connsiteY2" fmla="*/ 495044 h 495044"/>
                  <a:gd name="connsiteX3" fmla="*/ 0 w 125858"/>
                  <a:gd name="connsiteY3" fmla="*/ 495044 h 49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A25B08D-B093-4BDB-BD6F-7F96E7EC2F16}"/>
                  </a:ext>
                </a:extLst>
              </p:cNvPr>
              <p:cNvSpPr/>
              <p:nvPr/>
            </p:nvSpPr>
            <p:spPr>
              <a:xfrm rot="-333174">
                <a:off x="6016423" y="4564447"/>
                <a:ext cx="125855" cy="495033"/>
              </a:xfrm>
              <a:custGeom>
                <a:avLst/>
                <a:gdLst>
                  <a:gd name="connsiteX0" fmla="*/ 0 w 125855"/>
                  <a:gd name="connsiteY0" fmla="*/ 0 h 495033"/>
                  <a:gd name="connsiteX1" fmla="*/ 125856 w 125855"/>
                  <a:gd name="connsiteY1" fmla="*/ 0 h 495033"/>
                  <a:gd name="connsiteX2" fmla="*/ 125856 w 125855"/>
                  <a:gd name="connsiteY2" fmla="*/ 495033 h 495033"/>
                  <a:gd name="connsiteX3" fmla="*/ 0 w 125855"/>
                  <a:gd name="connsiteY3" fmla="*/ 495033 h 49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5" h="495033">
                    <a:moveTo>
                      <a:pt x="0" y="0"/>
                    </a:moveTo>
                    <a:lnTo>
                      <a:pt x="125856" y="0"/>
                    </a:lnTo>
                    <a:lnTo>
                      <a:pt x="125856" y="495033"/>
                    </a:lnTo>
                    <a:lnTo>
                      <a:pt x="0" y="49503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32BAE9B-A4AE-4E66-9662-47EF46FA2159}"/>
                  </a:ext>
                </a:extLst>
              </p:cNvPr>
              <p:cNvSpPr/>
              <p:nvPr/>
            </p:nvSpPr>
            <p:spPr>
              <a:xfrm rot="-2676178">
                <a:off x="6151130" y="7127162"/>
                <a:ext cx="125858" cy="495043"/>
              </a:xfrm>
              <a:custGeom>
                <a:avLst/>
                <a:gdLst>
                  <a:gd name="connsiteX0" fmla="*/ 0 w 125858"/>
                  <a:gd name="connsiteY0" fmla="*/ 0 h 495043"/>
                  <a:gd name="connsiteX1" fmla="*/ 125859 w 125858"/>
                  <a:gd name="connsiteY1" fmla="*/ 0 h 495043"/>
                  <a:gd name="connsiteX2" fmla="*/ 125859 w 125858"/>
                  <a:gd name="connsiteY2" fmla="*/ 495044 h 495043"/>
                  <a:gd name="connsiteX3" fmla="*/ 0 w 125858"/>
                  <a:gd name="connsiteY3" fmla="*/ 495044 h 495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3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67117BD-3358-4145-888C-C46A57512383}"/>
                  </a:ext>
                </a:extLst>
              </p:cNvPr>
              <p:cNvSpPr/>
              <p:nvPr/>
            </p:nvSpPr>
            <p:spPr>
              <a:xfrm rot="-272176">
                <a:off x="5970246" y="6729331"/>
                <a:ext cx="125860" cy="495052"/>
              </a:xfrm>
              <a:custGeom>
                <a:avLst/>
                <a:gdLst>
                  <a:gd name="connsiteX0" fmla="*/ 0 w 125860"/>
                  <a:gd name="connsiteY0" fmla="*/ 0 h 495052"/>
                  <a:gd name="connsiteX1" fmla="*/ 125861 w 125860"/>
                  <a:gd name="connsiteY1" fmla="*/ 0 h 495052"/>
                  <a:gd name="connsiteX2" fmla="*/ 125861 w 125860"/>
                  <a:gd name="connsiteY2" fmla="*/ 495053 h 495052"/>
                  <a:gd name="connsiteX3" fmla="*/ 0 w 125860"/>
                  <a:gd name="connsiteY3" fmla="*/ 495053 h 49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60" h="495052">
                    <a:moveTo>
                      <a:pt x="0" y="0"/>
                    </a:moveTo>
                    <a:lnTo>
                      <a:pt x="125861" y="0"/>
                    </a:lnTo>
                    <a:lnTo>
                      <a:pt x="125861" y="495053"/>
                    </a:lnTo>
                    <a:lnTo>
                      <a:pt x="0" y="49505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88756FC9-1A1E-4ED7-BC39-10580B7F9DAC}"/>
                  </a:ext>
                </a:extLst>
              </p:cNvPr>
              <p:cNvSpPr/>
              <p:nvPr/>
            </p:nvSpPr>
            <p:spPr>
              <a:xfrm rot="-270298">
                <a:off x="5953306" y="8474116"/>
                <a:ext cx="125855" cy="495031"/>
              </a:xfrm>
              <a:custGeom>
                <a:avLst/>
                <a:gdLst>
                  <a:gd name="connsiteX0" fmla="*/ 0 w 125855"/>
                  <a:gd name="connsiteY0" fmla="*/ 0 h 495031"/>
                  <a:gd name="connsiteX1" fmla="*/ 125855 w 125855"/>
                  <a:gd name="connsiteY1" fmla="*/ 0 h 495031"/>
                  <a:gd name="connsiteX2" fmla="*/ 125855 w 125855"/>
                  <a:gd name="connsiteY2" fmla="*/ 495031 h 495031"/>
                  <a:gd name="connsiteX3" fmla="*/ 0 w 125855"/>
                  <a:gd name="connsiteY3" fmla="*/ 495031 h 495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5" h="495031">
                    <a:moveTo>
                      <a:pt x="0" y="0"/>
                    </a:moveTo>
                    <a:lnTo>
                      <a:pt x="125855" y="0"/>
                    </a:lnTo>
                    <a:lnTo>
                      <a:pt x="125855" y="495031"/>
                    </a:lnTo>
                    <a:lnTo>
                      <a:pt x="0" y="49503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24EF5146-B5CF-4FB6-B340-15CCA4E21BA6}"/>
                  </a:ext>
                </a:extLst>
              </p:cNvPr>
              <p:cNvSpPr/>
              <p:nvPr/>
            </p:nvSpPr>
            <p:spPr>
              <a:xfrm rot="-2675692">
                <a:off x="6129849" y="10071950"/>
                <a:ext cx="125858" cy="495044"/>
              </a:xfrm>
              <a:custGeom>
                <a:avLst/>
                <a:gdLst>
                  <a:gd name="connsiteX0" fmla="*/ 0 w 125858"/>
                  <a:gd name="connsiteY0" fmla="*/ 0 h 495044"/>
                  <a:gd name="connsiteX1" fmla="*/ 125859 w 125858"/>
                  <a:gd name="connsiteY1" fmla="*/ 0 h 495044"/>
                  <a:gd name="connsiteX2" fmla="*/ 125859 w 125858"/>
                  <a:gd name="connsiteY2" fmla="*/ 495044 h 495044"/>
                  <a:gd name="connsiteX3" fmla="*/ 0 w 125858"/>
                  <a:gd name="connsiteY3" fmla="*/ 495044 h 49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B856DE36-3731-4E93-B8EA-5CB82B35DA3A}"/>
                  </a:ext>
                </a:extLst>
              </p:cNvPr>
              <p:cNvSpPr/>
              <p:nvPr/>
            </p:nvSpPr>
            <p:spPr>
              <a:xfrm rot="-2673747">
                <a:off x="4707964" y="5990002"/>
                <a:ext cx="495046" cy="125859"/>
              </a:xfrm>
              <a:custGeom>
                <a:avLst/>
                <a:gdLst>
                  <a:gd name="connsiteX0" fmla="*/ 0 w 495046"/>
                  <a:gd name="connsiteY0" fmla="*/ 0 h 125859"/>
                  <a:gd name="connsiteX1" fmla="*/ 495046 w 495046"/>
                  <a:gd name="connsiteY1" fmla="*/ 0 h 125859"/>
                  <a:gd name="connsiteX2" fmla="*/ 495046 w 495046"/>
                  <a:gd name="connsiteY2" fmla="*/ 125859 h 125859"/>
                  <a:gd name="connsiteX3" fmla="*/ 0 w 495046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6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02B630CB-731E-4A4B-B87D-0F9C97C002F8}"/>
                  </a:ext>
                </a:extLst>
              </p:cNvPr>
              <p:cNvSpPr/>
              <p:nvPr/>
            </p:nvSpPr>
            <p:spPr>
              <a:xfrm rot="-5146750">
                <a:off x="4786202" y="5481289"/>
                <a:ext cx="495042" cy="125858"/>
              </a:xfrm>
              <a:custGeom>
                <a:avLst/>
                <a:gdLst>
                  <a:gd name="connsiteX0" fmla="*/ 0 w 495042"/>
                  <a:gd name="connsiteY0" fmla="*/ 0 h 125858"/>
                  <a:gd name="connsiteX1" fmla="*/ 495043 w 495042"/>
                  <a:gd name="connsiteY1" fmla="*/ 0 h 125858"/>
                  <a:gd name="connsiteX2" fmla="*/ 495043 w 495042"/>
                  <a:gd name="connsiteY2" fmla="*/ 125858 h 125858"/>
                  <a:gd name="connsiteX3" fmla="*/ 0 w 495042"/>
                  <a:gd name="connsiteY3" fmla="*/ 125858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2" h="125858">
                    <a:moveTo>
                      <a:pt x="0" y="0"/>
                    </a:moveTo>
                    <a:lnTo>
                      <a:pt x="495043" y="0"/>
                    </a:lnTo>
                    <a:lnTo>
                      <a:pt x="495043" y="125858"/>
                    </a:lnTo>
                    <a:lnTo>
                      <a:pt x="0" y="12585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67FB79C-EFAC-4CB7-8192-3F9341139C2E}"/>
                  </a:ext>
                </a:extLst>
              </p:cNvPr>
              <p:cNvSpPr/>
              <p:nvPr/>
            </p:nvSpPr>
            <p:spPr>
              <a:xfrm rot="-2674233">
                <a:off x="4746436" y="8172855"/>
                <a:ext cx="495045" cy="125859"/>
              </a:xfrm>
              <a:custGeom>
                <a:avLst/>
                <a:gdLst>
                  <a:gd name="connsiteX0" fmla="*/ 0 w 495045"/>
                  <a:gd name="connsiteY0" fmla="*/ 0 h 125859"/>
                  <a:gd name="connsiteX1" fmla="*/ 495046 w 495045"/>
                  <a:gd name="connsiteY1" fmla="*/ 0 h 125859"/>
                  <a:gd name="connsiteX2" fmla="*/ 495046 w 495045"/>
                  <a:gd name="connsiteY2" fmla="*/ 125859 h 125859"/>
                  <a:gd name="connsiteX3" fmla="*/ 0 w 495045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5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CB65708-0FE3-48B1-B742-A55DC74DC1AB}"/>
                  </a:ext>
                </a:extLst>
              </p:cNvPr>
              <p:cNvSpPr/>
              <p:nvPr/>
            </p:nvSpPr>
            <p:spPr>
              <a:xfrm rot="-2673747">
                <a:off x="4863368" y="9924970"/>
                <a:ext cx="495046" cy="125859"/>
              </a:xfrm>
              <a:custGeom>
                <a:avLst/>
                <a:gdLst>
                  <a:gd name="connsiteX0" fmla="*/ 0 w 495046"/>
                  <a:gd name="connsiteY0" fmla="*/ 0 h 125859"/>
                  <a:gd name="connsiteX1" fmla="*/ 495046 w 495046"/>
                  <a:gd name="connsiteY1" fmla="*/ 0 h 125859"/>
                  <a:gd name="connsiteX2" fmla="*/ 495046 w 495046"/>
                  <a:gd name="connsiteY2" fmla="*/ 125859 h 125859"/>
                  <a:gd name="connsiteX3" fmla="*/ 0 w 495046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6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B82F9456-EA16-4D51-82AD-FA4785A0C89A}"/>
                  </a:ext>
                </a:extLst>
              </p:cNvPr>
              <p:cNvSpPr/>
              <p:nvPr/>
            </p:nvSpPr>
            <p:spPr>
              <a:xfrm rot="-5307741">
                <a:off x="4821640" y="7649708"/>
                <a:ext cx="495016" cy="125851"/>
              </a:xfrm>
              <a:custGeom>
                <a:avLst/>
                <a:gdLst>
                  <a:gd name="connsiteX0" fmla="*/ 0 w 495016"/>
                  <a:gd name="connsiteY0" fmla="*/ 0 h 125851"/>
                  <a:gd name="connsiteX1" fmla="*/ 495017 w 495016"/>
                  <a:gd name="connsiteY1" fmla="*/ 0 h 125851"/>
                  <a:gd name="connsiteX2" fmla="*/ 495017 w 495016"/>
                  <a:gd name="connsiteY2" fmla="*/ 125852 h 125851"/>
                  <a:gd name="connsiteX3" fmla="*/ 0 w 495016"/>
                  <a:gd name="connsiteY3" fmla="*/ 125852 h 125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16" h="125851">
                    <a:moveTo>
                      <a:pt x="0" y="0"/>
                    </a:moveTo>
                    <a:lnTo>
                      <a:pt x="495017" y="0"/>
                    </a:lnTo>
                    <a:lnTo>
                      <a:pt x="495017" y="125852"/>
                    </a:lnTo>
                    <a:lnTo>
                      <a:pt x="0" y="12585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884F3A8A-12E5-416A-A2A2-1C54AAE2EA4B}"/>
                  </a:ext>
                </a:extLst>
              </p:cNvPr>
              <p:cNvSpPr/>
              <p:nvPr/>
            </p:nvSpPr>
            <p:spPr>
              <a:xfrm rot="-2722850">
                <a:off x="4992370" y="5084380"/>
                <a:ext cx="125858" cy="1497714"/>
              </a:xfrm>
              <a:custGeom>
                <a:avLst/>
                <a:gdLst>
                  <a:gd name="connsiteX0" fmla="*/ 0 w 125858"/>
                  <a:gd name="connsiteY0" fmla="*/ 0 h 1497714"/>
                  <a:gd name="connsiteX1" fmla="*/ 125858 w 125858"/>
                  <a:gd name="connsiteY1" fmla="*/ 0 h 1497714"/>
                  <a:gd name="connsiteX2" fmla="*/ 125858 w 125858"/>
                  <a:gd name="connsiteY2" fmla="*/ 1497715 h 1497714"/>
                  <a:gd name="connsiteX3" fmla="*/ 0 w 125858"/>
                  <a:gd name="connsiteY3" fmla="*/ 1497715 h 1497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1497714">
                    <a:moveTo>
                      <a:pt x="0" y="0"/>
                    </a:moveTo>
                    <a:lnTo>
                      <a:pt x="125858" y="0"/>
                    </a:lnTo>
                    <a:lnTo>
                      <a:pt x="125858" y="1497715"/>
                    </a:lnTo>
                    <a:lnTo>
                      <a:pt x="0" y="149771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4EF0821-8070-4857-B661-D0DA68314262}"/>
                  </a:ext>
                </a:extLst>
              </p:cNvPr>
              <p:cNvSpPr/>
              <p:nvPr/>
            </p:nvSpPr>
            <p:spPr>
              <a:xfrm rot="-2676419">
                <a:off x="5366010" y="7078289"/>
                <a:ext cx="1497610" cy="125849"/>
              </a:xfrm>
              <a:custGeom>
                <a:avLst/>
                <a:gdLst>
                  <a:gd name="connsiteX0" fmla="*/ 0 w 1497610"/>
                  <a:gd name="connsiteY0" fmla="*/ 0 h 125849"/>
                  <a:gd name="connsiteX1" fmla="*/ 1497611 w 1497610"/>
                  <a:gd name="connsiteY1" fmla="*/ 0 h 125849"/>
                  <a:gd name="connsiteX2" fmla="*/ 1497611 w 1497610"/>
                  <a:gd name="connsiteY2" fmla="*/ 125850 h 125849"/>
                  <a:gd name="connsiteX3" fmla="*/ 0 w 1497610"/>
                  <a:gd name="connsiteY3" fmla="*/ 125850 h 12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610" h="125849">
                    <a:moveTo>
                      <a:pt x="0" y="0"/>
                    </a:moveTo>
                    <a:lnTo>
                      <a:pt x="1497611" y="0"/>
                    </a:lnTo>
                    <a:lnTo>
                      <a:pt x="1497611" y="125850"/>
                    </a:lnTo>
                    <a:lnTo>
                      <a:pt x="0" y="12585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5182350A-2467-4F4A-933D-18AA292AF5F9}"/>
                  </a:ext>
                </a:extLst>
              </p:cNvPr>
              <p:cNvSpPr/>
              <p:nvPr/>
            </p:nvSpPr>
            <p:spPr>
              <a:xfrm rot="-2676178">
                <a:off x="5366464" y="10011289"/>
                <a:ext cx="1497717" cy="125858"/>
              </a:xfrm>
              <a:custGeom>
                <a:avLst/>
                <a:gdLst>
                  <a:gd name="connsiteX0" fmla="*/ 0 w 1497717"/>
                  <a:gd name="connsiteY0" fmla="*/ 0 h 125858"/>
                  <a:gd name="connsiteX1" fmla="*/ 1497718 w 1497717"/>
                  <a:gd name="connsiteY1" fmla="*/ 0 h 125858"/>
                  <a:gd name="connsiteX2" fmla="*/ 1497718 w 1497717"/>
                  <a:gd name="connsiteY2" fmla="*/ 125859 h 125858"/>
                  <a:gd name="connsiteX3" fmla="*/ 0 w 1497717"/>
                  <a:gd name="connsiteY3" fmla="*/ 125859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717" h="125858">
                    <a:moveTo>
                      <a:pt x="0" y="0"/>
                    </a:moveTo>
                    <a:lnTo>
                      <a:pt x="1497718" y="0"/>
                    </a:lnTo>
                    <a:lnTo>
                      <a:pt x="1497718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E41C2F16-1565-4606-A714-B1FBBC05ECE1}"/>
                  </a:ext>
                </a:extLst>
              </p:cNvPr>
              <p:cNvSpPr/>
              <p:nvPr/>
            </p:nvSpPr>
            <p:spPr>
              <a:xfrm rot="-2723095">
                <a:off x="4991534" y="7194446"/>
                <a:ext cx="125849" cy="1497609"/>
              </a:xfrm>
              <a:custGeom>
                <a:avLst/>
                <a:gdLst>
                  <a:gd name="connsiteX0" fmla="*/ 0 w 125849"/>
                  <a:gd name="connsiteY0" fmla="*/ 0 h 1497609"/>
                  <a:gd name="connsiteX1" fmla="*/ 125849 w 125849"/>
                  <a:gd name="connsiteY1" fmla="*/ 0 h 1497609"/>
                  <a:gd name="connsiteX2" fmla="*/ 125849 w 125849"/>
                  <a:gd name="connsiteY2" fmla="*/ 1497609 h 1497609"/>
                  <a:gd name="connsiteX3" fmla="*/ 0 w 125849"/>
                  <a:gd name="connsiteY3" fmla="*/ 1497609 h 1497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49" h="1497609">
                    <a:moveTo>
                      <a:pt x="0" y="0"/>
                    </a:moveTo>
                    <a:lnTo>
                      <a:pt x="125849" y="0"/>
                    </a:lnTo>
                    <a:lnTo>
                      <a:pt x="125849" y="1497609"/>
                    </a:lnTo>
                    <a:lnTo>
                      <a:pt x="0" y="149760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D396BAB2-16ED-4F61-9394-7A87596230A0}"/>
                </a:ext>
              </a:extLst>
            </p:cNvPr>
            <p:cNvGrpSpPr/>
            <p:nvPr/>
          </p:nvGrpSpPr>
          <p:grpSpPr>
            <a:xfrm>
              <a:off x="1468818" y="10983563"/>
              <a:ext cx="3340011" cy="2698582"/>
              <a:chOff x="4044576" y="11012402"/>
              <a:chExt cx="3058319" cy="2470987"/>
            </a:xfrm>
            <a:solidFill>
              <a:srgbClr val="C97900"/>
            </a:solidFill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F34C40A7-9F90-47EA-B940-2C209FE7FB97}"/>
                  </a:ext>
                </a:extLst>
              </p:cNvPr>
              <p:cNvSpPr/>
              <p:nvPr/>
            </p:nvSpPr>
            <p:spPr>
              <a:xfrm>
                <a:off x="4271118" y="11322848"/>
                <a:ext cx="2601040" cy="2160540"/>
              </a:xfrm>
              <a:custGeom>
                <a:avLst/>
                <a:gdLst>
                  <a:gd name="connsiteX0" fmla="*/ 2265422 w 2601040"/>
                  <a:gd name="connsiteY0" fmla="*/ 2160541 h 2160540"/>
                  <a:gd name="connsiteX1" fmla="*/ 339813 w 2601040"/>
                  <a:gd name="connsiteY1" fmla="*/ 2160541 h 2160540"/>
                  <a:gd name="connsiteX2" fmla="*/ 0 w 2601040"/>
                  <a:gd name="connsiteY2" fmla="*/ 0 h 2160540"/>
                  <a:gd name="connsiteX3" fmla="*/ 2601040 w 2601040"/>
                  <a:gd name="connsiteY3" fmla="*/ 0 h 2160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1040" h="2160540">
                    <a:moveTo>
                      <a:pt x="2265422" y="2160541"/>
                    </a:moveTo>
                    <a:lnTo>
                      <a:pt x="339813" y="2160541"/>
                    </a:lnTo>
                    <a:lnTo>
                      <a:pt x="0" y="0"/>
                    </a:lnTo>
                    <a:lnTo>
                      <a:pt x="26010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CB2B1C4-7B68-4D7B-84DE-967A6682C061}"/>
                  </a:ext>
                </a:extLst>
              </p:cNvPr>
              <p:cNvSpPr/>
              <p:nvPr/>
            </p:nvSpPr>
            <p:spPr>
              <a:xfrm>
                <a:off x="4271118" y="11322848"/>
                <a:ext cx="2601040" cy="385960"/>
              </a:xfrm>
              <a:custGeom>
                <a:avLst/>
                <a:gdLst>
                  <a:gd name="connsiteX0" fmla="*/ 62928 w 2601040"/>
                  <a:gd name="connsiteY0" fmla="*/ 385961 h 385960"/>
                  <a:gd name="connsiteX1" fmla="*/ 2542307 w 2601040"/>
                  <a:gd name="connsiteY1" fmla="*/ 385961 h 385960"/>
                  <a:gd name="connsiteX2" fmla="*/ 2601040 w 2601040"/>
                  <a:gd name="connsiteY2" fmla="*/ 0 h 385960"/>
                  <a:gd name="connsiteX3" fmla="*/ 0 w 2601040"/>
                  <a:gd name="connsiteY3" fmla="*/ 0 h 38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1040" h="385960">
                    <a:moveTo>
                      <a:pt x="62928" y="385961"/>
                    </a:moveTo>
                    <a:lnTo>
                      <a:pt x="2542307" y="385961"/>
                    </a:lnTo>
                    <a:lnTo>
                      <a:pt x="26010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D5B6AFA9-5186-4AF4-8D8A-2B1D1CC363B8}"/>
                  </a:ext>
                </a:extLst>
              </p:cNvPr>
              <p:cNvSpPr/>
              <p:nvPr/>
            </p:nvSpPr>
            <p:spPr>
              <a:xfrm>
                <a:off x="4044576" y="11012402"/>
                <a:ext cx="3058319" cy="503427"/>
              </a:xfrm>
              <a:custGeom>
                <a:avLst/>
                <a:gdLst>
                  <a:gd name="connsiteX0" fmla="*/ 0 w 3058319"/>
                  <a:gd name="connsiteY0" fmla="*/ 0 h 503427"/>
                  <a:gd name="connsiteX1" fmla="*/ 3058320 w 3058319"/>
                  <a:gd name="connsiteY1" fmla="*/ 0 h 503427"/>
                  <a:gd name="connsiteX2" fmla="*/ 3058320 w 3058319"/>
                  <a:gd name="connsiteY2" fmla="*/ 503427 h 503427"/>
                  <a:gd name="connsiteX3" fmla="*/ 0 w 3058319"/>
                  <a:gd name="connsiteY3" fmla="*/ 503427 h 503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58319" h="503427">
                    <a:moveTo>
                      <a:pt x="0" y="0"/>
                    </a:moveTo>
                    <a:lnTo>
                      <a:pt x="3058320" y="0"/>
                    </a:lnTo>
                    <a:lnTo>
                      <a:pt x="3058320" y="503427"/>
                    </a:lnTo>
                    <a:lnTo>
                      <a:pt x="0" y="503427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aphic 3">
              <a:extLst>
                <a:ext uri="{FF2B5EF4-FFF2-40B4-BE49-F238E27FC236}">
                  <a16:creationId xmlns:a16="http://schemas.microsoft.com/office/drawing/2014/main" id="{3F3CA24E-916E-4E62-9CA1-6F19E504432D}"/>
                </a:ext>
              </a:extLst>
            </p:cNvPr>
            <p:cNvGrpSpPr/>
            <p:nvPr/>
          </p:nvGrpSpPr>
          <p:grpSpPr>
            <a:xfrm>
              <a:off x="4098677" y="2974864"/>
              <a:ext cx="1163735" cy="1163735"/>
              <a:chOff x="6452636" y="3679146"/>
              <a:chExt cx="1065587" cy="1065587"/>
            </a:xfrm>
            <a:solidFill>
              <a:srgbClr val="000000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EB743DB9-A472-435D-A9DD-7C419AF783E1}"/>
                  </a:ext>
                </a:extLst>
              </p:cNvPr>
              <p:cNvSpPr/>
              <p:nvPr/>
            </p:nvSpPr>
            <p:spPr>
              <a:xfrm>
                <a:off x="6452636" y="3679146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8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8"/>
                      <a:pt x="532794" y="1065588"/>
                    </a:cubicBezTo>
                    <a:cubicBezTo>
                      <a:pt x="238540" y="1065588"/>
                      <a:pt x="0" y="827048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69907518-57A7-46D3-A746-A5BC7438D874}"/>
                  </a:ext>
                </a:extLst>
              </p:cNvPr>
              <p:cNvSpPr/>
              <p:nvPr/>
            </p:nvSpPr>
            <p:spPr>
              <a:xfrm>
                <a:off x="6574297" y="3800807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5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5"/>
                      <a:pt x="411132" y="822265"/>
                    </a:cubicBezTo>
                    <a:cubicBezTo>
                      <a:pt x="184070" y="822265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C8BE44C-5C2D-4AF8-B929-00446D3F1595}"/>
                  </a:ext>
                </a:extLst>
              </p:cNvPr>
              <p:cNvSpPr/>
              <p:nvPr/>
            </p:nvSpPr>
            <p:spPr>
              <a:xfrm>
                <a:off x="6805035" y="3884712"/>
                <a:ext cx="360789" cy="654455"/>
              </a:xfrm>
              <a:custGeom>
                <a:avLst/>
                <a:gdLst>
                  <a:gd name="connsiteX0" fmla="*/ 138443 w 360789"/>
                  <a:gd name="connsiteY0" fmla="*/ 654455 h 654455"/>
                  <a:gd name="connsiteX1" fmla="*/ 138443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5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9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3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3" y="654455"/>
                    </a:moveTo>
                    <a:lnTo>
                      <a:pt x="138443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1" y="453085"/>
                    </a:lnTo>
                    <a:cubicBezTo>
                      <a:pt x="58733" y="469865"/>
                      <a:pt x="104881" y="486646"/>
                      <a:pt x="159419" y="486646"/>
                    </a:cubicBezTo>
                    <a:cubicBezTo>
                      <a:pt x="205566" y="486646"/>
                      <a:pt x="234933" y="469865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2928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9"/>
                      <a:pt x="197176" y="159419"/>
                    </a:cubicBezTo>
                    <a:cubicBezTo>
                      <a:pt x="146833" y="159419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90"/>
                    </a:cubicBezTo>
                    <a:cubicBezTo>
                      <a:pt x="323032" y="306252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3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aphic 3">
              <a:extLst>
                <a:ext uri="{FF2B5EF4-FFF2-40B4-BE49-F238E27FC236}">
                  <a16:creationId xmlns:a16="http://schemas.microsoft.com/office/drawing/2014/main" id="{B3ACD172-367F-4693-961E-F506BAB282F8}"/>
                </a:ext>
              </a:extLst>
            </p:cNvPr>
            <p:cNvGrpSpPr/>
            <p:nvPr/>
          </p:nvGrpSpPr>
          <p:grpSpPr>
            <a:xfrm>
              <a:off x="1056470" y="3772068"/>
              <a:ext cx="1163735" cy="1163735"/>
              <a:chOff x="3667005" y="4409115"/>
              <a:chExt cx="1065587" cy="1065587"/>
            </a:xfrm>
            <a:solidFill>
              <a:srgbClr val="000000"/>
            </a:solidFill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1E110EA-D485-41BC-AC4F-D382B1CA94D3}"/>
                  </a:ext>
                </a:extLst>
              </p:cNvPr>
              <p:cNvSpPr/>
              <p:nvPr/>
            </p:nvSpPr>
            <p:spPr>
              <a:xfrm>
                <a:off x="3667005" y="4409115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7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A8690E8-8180-4FEB-9874-F79F07F7841A}"/>
                  </a:ext>
                </a:extLst>
              </p:cNvPr>
              <p:cNvSpPr/>
              <p:nvPr/>
            </p:nvSpPr>
            <p:spPr>
              <a:xfrm>
                <a:off x="3788667" y="4530777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7748FB4-DD13-4EAC-8985-A59562866553}"/>
                  </a:ext>
                </a:extLst>
              </p:cNvPr>
              <p:cNvSpPr/>
              <p:nvPr/>
            </p:nvSpPr>
            <p:spPr>
              <a:xfrm>
                <a:off x="4019404" y="4614681"/>
                <a:ext cx="360789" cy="654455"/>
              </a:xfrm>
              <a:custGeom>
                <a:avLst/>
                <a:gdLst>
                  <a:gd name="connsiteX0" fmla="*/ 138442 w 360789"/>
                  <a:gd name="connsiteY0" fmla="*/ 654455 h 654455"/>
                  <a:gd name="connsiteX1" fmla="*/ 138442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4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8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2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2" y="654455"/>
                    </a:moveTo>
                    <a:lnTo>
                      <a:pt x="138442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1" y="453084"/>
                    </a:lnTo>
                    <a:cubicBezTo>
                      <a:pt x="58733" y="469865"/>
                      <a:pt x="104881" y="486646"/>
                      <a:pt x="159419" y="486646"/>
                    </a:cubicBezTo>
                    <a:cubicBezTo>
                      <a:pt x="205566" y="486646"/>
                      <a:pt x="234933" y="469865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7124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8"/>
                      <a:pt x="197176" y="159418"/>
                    </a:cubicBezTo>
                    <a:cubicBezTo>
                      <a:pt x="146833" y="159418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90"/>
                    </a:cubicBezTo>
                    <a:cubicBezTo>
                      <a:pt x="323032" y="306251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2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aphic 3">
              <a:extLst>
                <a:ext uri="{FF2B5EF4-FFF2-40B4-BE49-F238E27FC236}">
                  <a16:creationId xmlns:a16="http://schemas.microsoft.com/office/drawing/2014/main" id="{7BD1552F-D2AA-4F4F-B23E-D9551C5C8164}"/>
                </a:ext>
              </a:extLst>
            </p:cNvPr>
            <p:cNvGrpSpPr/>
            <p:nvPr/>
          </p:nvGrpSpPr>
          <p:grpSpPr>
            <a:xfrm>
              <a:off x="4066605" y="5238192"/>
              <a:ext cx="1163735" cy="1163735"/>
              <a:chOff x="6423269" y="5751588"/>
              <a:chExt cx="1065587" cy="1065587"/>
            </a:xfrm>
            <a:solidFill>
              <a:srgbClr val="000000"/>
            </a:solidFill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4B10C173-8E3A-4A0A-9EF9-F9576A5C2F60}"/>
                  </a:ext>
                </a:extLst>
              </p:cNvPr>
              <p:cNvSpPr/>
              <p:nvPr/>
            </p:nvSpPr>
            <p:spPr>
              <a:xfrm>
                <a:off x="6423269" y="5751588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DAB84A33-6957-4218-9CDC-2DBB83C8B76E}"/>
                  </a:ext>
                </a:extLst>
              </p:cNvPr>
              <p:cNvSpPr/>
              <p:nvPr/>
            </p:nvSpPr>
            <p:spPr>
              <a:xfrm>
                <a:off x="6544931" y="5873249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239FAD4-E2C9-4960-A427-FBFC01E226A1}"/>
                  </a:ext>
                </a:extLst>
              </p:cNvPr>
              <p:cNvSpPr/>
              <p:nvPr/>
            </p:nvSpPr>
            <p:spPr>
              <a:xfrm>
                <a:off x="6771473" y="5957154"/>
                <a:ext cx="360789" cy="654455"/>
              </a:xfrm>
              <a:custGeom>
                <a:avLst/>
                <a:gdLst>
                  <a:gd name="connsiteX0" fmla="*/ 138443 w 360789"/>
                  <a:gd name="connsiteY0" fmla="*/ 654455 h 654455"/>
                  <a:gd name="connsiteX1" fmla="*/ 138443 w 360789"/>
                  <a:gd name="connsiteY1" fmla="*/ 578941 h 654455"/>
                  <a:gd name="connsiteX2" fmla="*/ 0 w 360789"/>
                  <a:gd name="connsiteY2" fmla="*/ 545379 h 654455"/>
                  <a:gd name="connsiteX3" fmla="*/ 25172 w 360789"/>
                  <a:gd name="connsiteY3" fmla="*/ 453084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1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4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8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89 h 654455"/>
                  <a:gd name="connsiteX17" fmla="*/ 360790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3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3" y="654455"/>
                    </a:moveTo>
                    <a:lnTo>
                      <a:pt x="138443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2" y="453084"/>
                    </a:lnTo>
                    <a:cubicBezTo>
                      <a:pt x="58733" y="469866"/>
                      <a:pt x="104881" y="486646"/>
                      <a:pt x="159419" y="486646"/>
                    </a:cubicBezTo>
                    <a:cubicBezTo>
                      <a:pt x="205566" y="486646"/>
                      <a:pt x="234933" y="469866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2928" y="335618"/>
                      <a:pt x="8391" y="297861"/>
                      <a:pt x="8391" y="218152"/>
                    </a:cubicBezTo>
                    <a:cubicBezTo>
                      <a:pt x="8391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4"/>
                      <a:pt x="339814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8"/>
                      <a:pt x="197176" y="159418"/>
                    </a:cubicBezTo>
                    <a:cubicBezTo>
                      <a:pt x="146833" y="159418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89"/>
                    </a:cubicBezTo>
                    <a:cubicBezTo>
                      <a:pt x="323033" y="306251"/>
                      <a:pt x="360790" y="352399"/>
                      <a:pt x="360790" y="423718"/>
                    </a:cubicBezTo>
                    <a:cubicBezTo>
                      <a:pt x="360790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3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C35C7063-1E83-4816-AE45-349FB87498E9}"/>
                </a:ext>
              </a:extLst>
            </p:cNvPr>
            <p:cNvGrpSpPr/>
            <p:nvPr/>
          </p:nvGrpSpPr>
          <p:grpSpPr>
            <a:xfrm>
              <a:off x="978583" y="6131611"/>
              <a:ext cx="1163735" cy="1163735"/>
              <a:chOff x="3595687" y="6569657"/>
              <a:chExt cx="1065587" cy="1065587"/>
            </a:xfrm>
            <a:solidFill>
              <a:srgbClr val="000000"/>
            </a:solidFill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228C7740-8D68-4C36-9D27-FCFA6021D4F6}"/>
                  </a:ext>
                </a:extLst>
              </p:cNvPr>
              <p:cNvSpPr/>
              <p:nvPr/>
            </p:nvSpPr>
            <p:spPr>
              <a:xfrm>
                <a:off x="3595687" y="6569657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39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308E0AF-209E-4CD2-A8ED-336E541B66D7}"/>
                  </a:ext>
                </a:extLst>
              </p:cNvPr>
              <p:cNvSpPr/>
              <p:nvPr/>
            </p:nvSpPr>
            <p:spPr>
              <a:xfrm>
                <a:off x="3717348" y="6691318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D71B70C9-FF28-4D28-8DCF-D2BADA9752C5}"/>
                  </a:ext>
                </a:extLst>
              </p:cNvPr>
              <p:cNvSpPr/>
              <p:nvPr/>
            </p:nvSpPr>
            <p:spPr>
              <a:xfrm>
                <a:off x="3948085" y="6775223"/>
                <a:ext cx="360789" cy="654455"/>
              </a:xfrm>
              <a:custGeom>
                <a:avLst/>
                <a:gdLst>
                  <a:gd name="connsiteX0" fmla="*/ 138442 w 360789"/>
                  <a:gd name="connsiteY0" fmla="*/ 654456 h 654455"/>
                  <a:gd name="connsiteX1" fmla="*/ 138442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5 h 654455"/>
                  <a:gd name="connsiteX4" fmla="*/ 159419 w 360789"/>
                  <a:gd name="connsiteY4" fmla="*/ 486647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9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6 h 654455"/>
                  <a:gd name="connsiteX20" fmla="*/ 138442 w 360789"/>
                  <a:gd name="connsiteY20" fmla="*/ 654456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2" y="654456"/>
                    </a:moveTo>
                    <a:lnTo>
                      <a:pt x="138442" y="578941"/>
                    </a:lnTo>
                    <a:cubicBezTo>
                      <a:pt x="83905" y="574747"/>
                      <a:pt x="33562" y="562161"/>
                      <a:pt x="0" y="545379"/>
                    </a:cubicBezTo>
                    <a:lnTo>
                      <a:pt x="25171" y="453085"/>
                    </a:lnTo>
                    <a:cubicBezTo>
                      <a:pt x="58733" y="469866"/>
                      <a:pt x="104881" y="486647"/>
                      <a:pt x="159419" y="486647"/>
                    </a:cubicBezTo>
                    <a:cubicBezTo>
                      <a:pt x="205566" y="486647"/>
                      <a:pt x="234933" y="469866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7124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9"/>
                      <a:pt x="197176" y="159419"/>
                    </a:cubicBezTo>
                    <a:cubicBezTo>
                      <a:pt x="146833" y="159419"/>
                      <a:pt x="130052" y="180395"/>
                      <a:pt x="130052" y="205566"/>
                    </a:cubicBezTo>
                    <a:cubicBezTo>
                      <a:pt x="130052" y="230737"/>
                      <a:pt x="159419" y="247519"/>
                      <a:pt x="226542" y="272690"/>
                    </a:cubicBezTo>
                    <a:cubicBezTo>
                      <a:pt x="323032" y="306252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6"/>
                    </a:lnTo>
                    <a:lnTo>
                      <a:pt x="138442" y="6544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390663D3-8577-4BDD-9457-3FFB9448AAD5}"/>
                </a:ext>
              </a:extLst>
            </p:cNvPr>
            <p:cNvGrpSpPr/>
            <p:nvPr/>
          </p:nvGrpSpPr>
          <p:grpSpPr>
            <a:xfrm>
              <a:off x="3974972" y="7845143"/>
              <a:ext cx="861347" cy="861347"/>
              <a:chOff x="6339364" y="8138672"/>
              <a:chExt cx="788702" cy="788702"/>
            </a:xfrm>
            <a:solidFill>
              <a:srgbClr val="000000"/>
            </a:solidFill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F3AE8CF3-EF44-4B54-BC3D-7E632B659D2C}"/>
                  </a:ext>
                </a:extLst>
              </p:cNvPr>
              <p:cNvSpPr/>
              <p:nvPr/>
            </p:nvSpPr>
            <p:spPr>
              <a:xfrm>
                <a:off x="6339364" y="8138672"/>
                <a:ext cx="788702" cy="788702"/>
              </a:xfrm>
              <a:custGeom>
                <a:avLst/>
                <a:gdLst>
                  <a:gd name="connsiteX0" fmla="*/ 788702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2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2" y="394351"/>
                    </a:moveTo>
                    <a:cubicBezTo>
                      <a:pt x="788702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2" y="176558"/>
                      <a:pt x="788702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6FE9FB9-9117-491A-801F-0E1BD7BF1060}"/>
                  </a:ext>
                </a:extLst>
              </p:cNvPr>
              <p:cNvSpPr/>
              <p:nvPr/>
            </p:nvSpPr>
            <p:spPr>
              <a:xfrm>
                <a:off x="6431659" y="8230966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3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8"/>
                      <a:pt x="468877" y="604113"/>
                      <a:pt x="302056" y="604113"/>
                    </a:cubicBezTo>
                    <a:cubicBezTo>
                      <a:pt x="135235" y="604113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6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2E58048-5BE1-40CE-AE5D-71F8FDFF3C26}"/>
                  </a:ext>
                </a:extLst>
              </p:cNvPr>
              <p:cNvSpPr/>
              <p:nvPr/>
            </p:nvSpPr>
            <p:spPr>
              <a:xfrm>
                <a:off x="6599468" y="8293895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1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4 h 482451"/>
                  <a:gd name="connsiteX7" fmla="*/ 4195 w 268494"/>
                  <a:gd name="connsiteY7" fmla="*/ 159418 h 482451"/>
                  <a:gd name="connsiteX8" fmla="*/ 104881 w 268494"/>
                  <a:gd name="connsiteY8" fmla="*/ 54537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2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0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7"/>
                      <a:pt x="0" y="402741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4"/>
                    </a:cubicBezTo>
                    <a:cubicBezTo>
                      <a:pt x="46147" y="247518"/>
                      <a:pt x="4195" y="218152"/>
                      <a:pt x="4195" y="159418"/>
                    </a:cubicBezTo>
                    <a:cubicBezTo>
                      <a:pt x="4195" y="109076"/>
                      <a:pt x="41952" y="67123"/>
                      <a:pt x="104881" y="54537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3"/>
                      <a:pt x="247518" y="71319"/>
                    </a:cubicBezTo>
                    <a:lnTo>
                      <a:pt x="230737" y="138442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4"/>
                      <a:pt x="117466" y="184590"/>
                      <a:pt x="167809" y="201370"/>
                    </a:cubicBezTo>
                    <a:cubicBezTo>
                      <a:pt x="239128" y="226542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aphic 3">
              <a:extLst>
                <a:ext uri="{FF2B5EF4-FFF2-40B4-BE49-F238E27FC236}">
                  <a16:creationId xmlns:a16="http://schemas.microsoft.com/office/drawing/2014/main" id="{1605E0C7-5854-4EE9-9A63-A9CC75E54A63}"/>
                </a:ext>
              </a:extLst>
            </p:cNvPr>
            <p:cNvGrpSpPr/>
            <p:nvPr/>
          </p:nvGrpSpPr>
          <p:grpSpPr>
            <a:xfrm>
              <a:off x="3709237" y="4569273"/>
              <a:ext cx="733061" cy="733061"/>
              <a:chOff x="6096041" y="5139085"/>
              <a:chExt cx="671236" cy="671236"/>
            </a:xfrm>
            <a:solidFill>
              <a:srgbClr val="000000"/>
            </a:solidFill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90A2F4C6-2CAD-463A-9533-97DD2C02D7CA}"/>
                  </a:ext>
                </a:extLst>
              </p:cNvPr>
              <p:cNvSpPr/>
              <p:nvPr/>
            </p:nvSpPr>
            <p:spPr>
              <a:xfrm>
                <a:off x="6096041" y="5139085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BBFAF754-48EA-447A-A0D8-B09802565918}"/>
                  </a:ext>
                </a:extLst>
              </p:cNvPr>
              <p:cNvSpPr/>
              <p:nvPr/>
            </p:nvSpPr>
            <p:spPr>
              <a:xfrm>
                <a:off x="6171555" y="5214599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6"/>
                      <a:pt x="403756" y="520208"/>
                      <a:pt x="260104" y="520208"/>
                    </a:cubicBezTo>
                    <a:cubicBezTo>
                      <a:pt x="116453" y="520208"/>
                      <a:pt x="0" y="403756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FCCA167-B668-4665-9D54-2F8EECE3F9A9}"/>
                  </a:ext>
                </a:extLst>
              </p:cNvPr>
              <p:cNvSpPr/>
              <p:nvPr/>
            </p:nvSpPr>
            <p:spPr>
              <a:xfrm>
                <a:off x="6318388" y="5256551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5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200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7 h 423718"/>
                  <a:gd name="connsiteX20" fmla="*/ 88100 w 230737"/>
                  <a:gd name="connsiteY20" fmla="*/ 415327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7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200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aphic 3">
              <a:extLst>
                <a:ext uri="{FF2B5EF4-FFF2-40B4-BE49-F238E27FC236}">
                  <a16:creationId xmlns:a16="http://schemas.microsoft.com/office/drawing/2014/main" id="{E665610E-CB79-4AC9-8645-CD7975621731}"/>
                </a:ext>
              </a:extLst>
            </p:cNvPr>
            <p:cNvGrpSpPr/>
            <p:nvPr/>
          </p:nvGrpSpPr>
          <p:grpSpPr>
            <a:xfrm>
              <a:off x="3732145" y="7002121"/>
              <a:ext cx="733061" cy="733061"/>
              <a:chOff x="6117017" y="7366750"/>
              <a:chExt cx="671236" cy="671236"/>
            </a:xfrm>
            <a:solidFill>
              <a:srgbClr val="000000"/>
            </a:solidFill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785B62B-E905-4CEB-AFA6-3D8ED9C20049}"/>
                  </a:ext>
                </a:extLst>
              </p:cNvPr>
              <p:cNvSpPr/>
              <p:nvPr/>
            </p:nvSpPr>
            <p:spPr>
              <a:xfrm>
                <a:off x="6117017" y="7366750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AF4C1C6-AF8E-43AC-95B2-92CEF1B1F064}"/>
                  </a:ext>
                </a:extLst>
              </p:cNvPr>
              <p:cNvSpPr/>
              <p:nvPr/>
            </p:nvSpPr>
            <p:spPr>
              <a:xfrm>
                <a:off x="6192532" y="7442264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6" y="520208"/>
                      <a:pt x="260104" y="520208"/>
                    </a:cubicBezTo>
                    <a:cubicBezTo>
                      <a:pt x="116453" y="520208"/>
                      <a:pt x="0" y="403755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62F2B694-6F5D-48AC-8A0E-CE1C6706233F}"/>
                  </a:ext>
                </a:extLst>
              </p:cNvPr>
              <p:cNvSpPr/>
              <p:nvPr/>
            </p:nvSpPr>
            <p:spPr>
              <a:xfrm>
                <a:off x="6339365" y="7484216"/>
                <a:ext cx="230737" cy="423717"/>
              </a:xfrm>
              <a:custGeom>
                <a:avLst/>
                <a:gdLst>
                  <a:gd name="connsiteX0" fmla="*/ 88100 w 230737"/>
                  <a:gd name="connsiteY0" fmla="*/ 423717 h 423717"/>
                  <a:gd name="connsiteX1" fmla="*/ 88100 w 230737"/>
                  <a:gd name="connsiteY1" fmla="*/ 373375 h 423717"/>
                  <a:gd name="connsiteX2" fmla="*/ 0 w 230737"/>
                  <a:gd name="connsiteY2" fmla="*/ 352399 h 423717"/>
                  <a:gd name="connsiteX3" fmla="*/ 16781 w 230737"/>
                  <a:gd name="connsiteY3" fmla="*/ 293666 h 423717"/>
                  <a:gd name="connsiteX4" fmla="*/ 100685 w 230737"/>
                  <a:gd name="connsiteY4" fmla="*/ 314642 h 423717"/>
                  <a:gd name="connsiteX5" fmla="*/ 151028 w 230737"/>
                  <a:gd name="connsiteY5" fmla="*/ 281080 h 423717"/>
                  <a:gd name="connsiteX6" fmla="*/ 96490 w 230737"/>
                  <a:gd name="connsiteY6" fmla="*/ 234932 h 423717"/>
                  <a:gd name="connsiteX7" fmla="*/ 4195 w 230737"/>
                  <a:gd name="connsiteY7" fmla="*/ 142637 h 423717"/>
                  <a:gd name="connsiteX8" fmla="*/ 88100 w 230737"/>
                  <a:gd name="connsiteY8" fmla="*/ 50343 h 423717"/>
                  <a:gd name="connsiteX9" fmla="*/ 88100 w 230737"/>
                  <a:gd name="connsiteY9" fmla="*/ 0 h 423717"/>
                  <a:gd name="connsiteX10" fmla="*/ 138442 w 230737"/>
                  <a:gd name="connsiteY10" fmla="*/ 0 h 423717"/>
                  <a:gd name="connsiteX11" fmla="*/ 138442 w 230737"/>
                  <a:gd name="connsiteY11" fmla="*/ 46147 h 423717"/>
                  <a:gd name="connsiteX12" fmla="*/ 213956 w 230737"/>
                  <a:gd name="connsiteY12" fmla="*/ 62928 h 423717"/>
                  <a:gd name="connsiteX13" fmla="*/ 197176 w 230737"/>
                  <a:gd name="connsiteY13" fmla="*/ 121661 h 423717"/>
                  <a:gd name="connsiteX14" fmla="*/ 125857 w 230737"/>
                  <a:gd name="connsiteY14" fmla="*/ 104881 h 423717"/>
                  <a:gd name="connsiteX15" fmla="*/ 83905 w 230737"/>
                  <a:gd name="connsiteY15" fmla="*/ 134247 h 423717"/>
                  <a:gd name="connsiteX16" fmla="*/ 146833 w 230737"/>
                  <a:gd name="connsiteY16" fmla="*/ 176199 h 423717"/>
                  <a:gd name="connsiteX17" fmla="*/ 230737 w 230737"/>
                  <a:gd name="connsiteY17" fmla="*/ 272690 h 423717"/>
                  <a:gd name="connsiteX18" fmla="*/ 138442 w 230737"/>
                  <a:gd name="connsiteY18" fmla="*/ 364985 h 423717"/>
                  <a:gd name="connsiteX19" fmla="*/ 138442 w 230737"/>
                  <a:gd name="connsiteY19" fmla="*/ 415327 h 423717"/>
                  <a:gd name="connsiteX20" fmla="*/ 88100 w 230737"/>
                  <a:gd name="connsiteY20" fmla="*/ 415327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7">
                    <a:moveTo>
                      <a:pt x="88100" y="423717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2"/>
                    </a:cubicBezTo>
                    <a:cubicBezTo>
                      <a:pt x="41952" y="218152"/>
                      <a:pt x="4195" y="192980"/>
                      <a:pt x="4195" y="142637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7"/>
                    </a:lnTo>
                    <a:cubicBezTo>
                      <a:pt x="172004" y="46147"/>
                      <a:pt x="197176" y="54538"/>
                      <a:pt x="213956" y="62928"/>
                    </a:cubicBezTo>
                    <a:lnTo>
                      <a:pt x="197176" y="121661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aphic 3">
              <a:extLst>
                <a:ext uri="{FF2B5EF4-FFF2-40B4-BE49-F238E27FC236}">
                  <a16:creationId xmlns:a16="http://schemas.microsoft.com/office/drawing/2014/main" id="{2F40D119-5288-4600-90C9-E3329B42C73A}"/>
                </a:ext>
              </a:extLst>
            </p:cNvPr>
            <p:cNvGrpSpPr/>
            <p:nvPr/>
          </p:nvGrpSpPr>
          <p:grpSpPr>
            <a:xfrm>
              <a:off x="3800870" y="9984766"/>
              <a:ext cx="733061" cy="733061"/>
              <a:chOff x="6179946" y="10097842"/>
              <a:chExt cx="671236" cy="671236"/>
            </a:xfrm>
            <a:solidFill>
              <a:srgbClr val="000000"/>
            </a:solidFill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48D137A-CD90-4B93-981F-8C4ADEFFFDD7}"/>
                  </a:ext>
                </a:extLst>
              </p:cNvPr>
              <p:cNvSpPr/>
              <p:nvPr/>
            </p:nvSpPr>
            <p:spPr>
              <a:xfrm>
                <a:off x="6179946" y="10097842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7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7"/>
                      <a:pt x="335618" y="671237"/>
                    </a:cubicBezTo>
                    <a:cubicBezTo>
                      <a:pt x="150261" y="671237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438F17E-9D0A-4331-B4C7-8C242B0C49A5}"/>
                  </a:ext>
                </a:extLst>
              </p:cNvPr>
              <p:cNvSpPr/>
              <p:nvPr/>
            </p:nvSpPr>
            <p:spPr>
              <a:xfrm>
                <a:off x="6255460" y="10173356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6"/>
                      <a:pt x="403756" y="520208"/>
                      <a:pt x="260104" y="520208"/>
                    </a:cubicBezTo>
                    <a:cubicBezTo>
                      <a:pt x="116453" y="520208"/>
                      <a:pt x="0" y="403756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2B4B8C7E-BC05-4164-A0BB-03D537A7EEAD}"/>
                  </a:ext>
                </a:extLst>
              </p:cNvPr>
              <p:cNvSpPr/>
              <p:nvPr/>
            </p:nvSpPr>
            <p:spPr>
              <a:xfrm>
                <a:off x="6398098" y="10219504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5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7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1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7 h 423718"/>
                  <a:gd name="connsiteX20" fmla="*/ 88100 w 230737"/>
                  <a:gd name="connsiteY20" fmla="*/ 415327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92981"/>
                      <a:pt x="4195" y="142637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1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aphic 3">
              <a:extLst>
                <a:ext uri="{FF2B5EF4-FFF2-40B4-BE49-F238E27FC236}">
                  <a16:creationId xmlns:a16="http://schemas.microsoft.com/office/drawing/2014/main" id="{7D0B999E-48D6-400B-B2C5-4C1E12AF6DF0}"/>
                </a:ext>
              </a:extLst>
            </p:cNvPr>
            <p:cNvGrpSpPr/>
            <p:nvPr/>
          </p:nvGrpSpPr>
          <p:grpSpPr>
            <a:xfrm>
              <a:off x="1899491" y="7890959"/>
              <a:ext cx="733061" cy="733061"/>
              <a:chOff x="4438927" y="8180624"/>
              <a:chExt cx="671236" cy="671236"/>
            </a:xfrm>
            <a:solidFill>
              <a:srgbClr val="000000"/>
            </a:solidFill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E4ACB3F3-DE7B-4C5A-AA52-A2171F15213D}"/>
                  </a:ext>
                </a:extLst>
              </p:cNvPr>
              <p:cNvSpPr/>
              <p:nvPr/>
            </p:nvSpPr>
            <p:spPr>
              <a:xfrm>
                <a:off x="4438927" y="8180624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4"/>
                      <a:pt x="520975" y="671236"/>
                      <a:pt x="335618" y="671236"/>
                    </a:cubicBezTo>
                    <a:cubicBezTo>
                      <a:pt x="150261" y="671236"/>
                      <a:pt x="0" y="520974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5FBCF406-AEFF-490D-B459-DE693DDC1A8A}"/>
                  </a:ext>
                </a:extLst>
              </p:cNvPr>
              <p:cNvSpPr/>
              <p:nvPr/>
            </p:nvSpPr>
            <p:spPr>
              <a:xfrm>
                <a:off x="4514441" y="8256138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5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2"/>
                      <a:pt x="116452" y="0"/>
                      <a:pt x="260104" y="0"/>
                    </a:cubicBezTo>
                    <a:cubicBezTo>
                      <a:pt x="403755" y="0"/>
                      <a:pt x="520208" y="116452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A1B3E40-DCF6-4B8F-9FE7-5816FE3FA2F3}"/>
                  </a:ext>
                </a:extLst>
              </p:cNvPr>
              <p:cNvSpPr/>
              <p:nvPr/>
            </p:nvSpPr>
            <p:spPr>
              <a:xfrm>
                <a:off x="4657079" y="8298090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3 w 230737"/>
                  <a:gd name="connsiteY10" fmla="*/ 0 h 423718"/>
                  <a:gd name="connsiteX11" fmla="*/ 138443 w 230737"/>
                  <a:gd name="connsiteY11" fmla="*/ 46148 h 423718"/>
                  <a:gd name="connsiteX12" fmla="*/ 213957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3 w 230737"/>
                  <a:gd name="connsiteY18" fmla="*/ 364985 h 423718"/>
                  <a:gd name="connsiteX19" fmla="*/ 138443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3" y="0"/>
                    </a:lnTo>
                    <a:lnTo>
                      <a:pt x="138443" y="46148"/>
                    </a:lnTo>
                    <a:cubicBezTo>
                      <a:pt x="172004" y="46148"/>
                      <a:pt x="197176" y="54538"/>
                      <a:pt x="213957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3" y="364985"/>
                    </a:cubicBezTo>
                    <a:lnTo>
                      <a:pt x="138443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aphic 3">
              <a:extLst>
                <a:ext uri="{FF2B5EF4-FFF2-40B4-BE49-F238E27FC236}">
                  <a16:creationId xmlns:a16="http://schemas.microsoft.com/office/drawing/2014/main" id="{50001E54-AC7A-4C25-9AC6-621E1CD4DFF2}"/>
                </a:ext>
              </a:extLst>
            </p:cNvPr>
            <p:cNvGrpSpPr/>
            <p:nvPr/>
          </p:nvGrpSpPr>
          <p:grpSpPr>
            <a:xfrm>
              <a:off x="1853675" y="5508508"/>
              <a:ext cx="733061" cy="733061"/>
              <a:chOff x="4396975" y="5999106"/>
              <a:chExt cx="671236" cy="671236"/>
            </a:xfrm>
            <a:solidFill>
              <a:srgbClr val="000000"/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48EE570-B7F6-427E-88C7-955A4378A641}"/>
                  </a:ext>
                </a:extLst>
              </p:cNvPr>
              <p:cNvSpPr/>
              <p:nvPr/>
            </p:nvSpPr>
            <p:spPr>
              <a:xfrm>
                <a:off x="4396975" y="5999106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4"/>
                      <a:pt x="520975" y="671236"/>
                      <a:pt x="335618" y="671236"/>
                    </a:cubicBezTo>
                    <a:cubicBezTo>
                      <a:pt x="150261" y="671236"/>
                      <a:pt x="0" y="520974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81E929A-4739-44D2-B1D8-3FEFE6C9CEB7}"/>
                  </a:ext>
                </a:extLst>
              </p:cNvPr>
              <p:cNvSpPr/>
              <p:nvPr/>
            </p:nvSpPr>
            <p:spPr>
              <a:xfrm>
                <a:off x="4472489" y="6074620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5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2"/>
                      <a:pt x="116452" y="0"/>
                      <a:pt x="260104" y="0"/>
                    </a:cubicBezTo>
                    <a:cubicBezTo>
                      <a:pt x="403755" y="0"/>
                      <a:pt x="520208" y="116452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1611397A-860C-4BB4-A009-829442E8F8D7}"/>
                  </a:ext>
                </a:extLst>
              </p:cNvPr>
              <p:cNvSpPr/>
              <p:nvPr/>
            </p:nvSpPr>
            <p:spPr>
              <a:xfrm>
                <a:off x="4619322" y="6116572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3 w 230737"/>
                  <a:gd name="connsiteY10" fmla="*/ 0 h 423718"/>
                  <a:gd name="connsiteX11" fmla="*/ 138443 w 230737"/>
                  <a:gd name="connsiteY11" fmla="*/ 46148 h 423718"/>
                  <a:gd name="connsiteX12" fmla="*/ 213957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3 w 230737"/>
                  <a:gd name="connsiteY18" fmla="*/ 364985 h 423718"/>
                  <a:gd name="connsiteX19" fmla="*/ 138443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3" y="0"/>
                    </a:lnTo>
                    <a:lnTo>
                      <a:pt x="138443" y="46148"/>
                    </a:lnTo>
                    <a:cubicBezTo>
                      <a:pt x="172004" y="46148"/>
                      <a:pt x="197176" y="54538"/>
                      <a:pt x="213957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3" y="364985"/>
                    </a:cubicBezTo>
                    <a:lnTo>
                      <a:pt x="138443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aphic 3">
              <a:extLst>
                <a:ext uri="{FF2B5EF4-FFF2-40B4-BE49-F238E27FC236}">
                  <a16:creationId xmlns:a16="http://schemas.microsoft.com/office/drawing/2014/main" id="{528A056D-3DF9-4646-85D1-9D369490F663}"/>
                </a:ext>
              </a:extLst>
            </p:cNvPr>
            <p:cNvGrpSpPr/>
            <p:nvPr/>
          </p:nvGrpSpPr>
          <p:grpSpPr>
            <a:xfrm>
              <a:off x="2220206" y="6452325"/>
              <a:ext cx="733061" cy="733061"/>
              <a:chOff x="4732593" y="6863323"/>
              <a:chExt cx="671236" cy="671236"/>
            </a:xfrm>
            <a:solidFill>
              <a:srgbClr val="000000"/>
            </a:solidFill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62D9A60-C451-48C1-ADE7-859B3F225689}"/>
                  </a:ext>
                </a:extLst>
              </p:cNvPr>
              <p:cNvSpPr/>
              <p:nvPr/>
            </p:nvSpPr>
            <p:spPr>
              <a:xfrm>
                <a:off x="4732593" y="6863323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656A24A-9BDF-4433-A1C3-9E9D2E6CAAB6}"/>
                  </a:ext>
                </a:extLst>
              </p:cNvPr>
              <p:cNvSpPr/>
              <p:nvPr/>
            </p:nvSpPr>
            <p:spPr>
              <a:xfrm>
                <a:off x="4808107" y="6938837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6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3"/>
                      <a:pt x="116452" y="0"/>
                      <a:pt x="260104" y="0"/>
                    </a:cubicBezTo>
                    <a:cubicBezTo>
                      <a:pt x="403755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34D93C4-695B-4310-9DC8-B43FE8352C38}"/>
                  </a:ext>
                </a:extLst>
              </p:cNvPr>
              <p:cNvSpPr/>
              <p:nvPr/>
            </p:nvSpPr>
            <p:spPr>
              <a:xfrm>
                <a:off x="4954940" y="6984984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1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8 h 423718"/>
                  <a:gd name="connsiteX16" fmla="*/ 146833 w 230737"/>
                  <a:gd name="connsiteY16" fmla="*/ 176200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7"/>
                      <a:pt x="151028" y="281081"/>
                    </a:cubicBezTo>
                    <a:cubicBezTo>
                      <a:pt x="151028" y="260105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8"/>
                    </a:cubicBezTo>
                    <a:cubicBezTo>
                      <a:pt x="83905" y="151028"/>
                      <a:pt x="100685" y="163614"/>
                      <a:pt x="146833" y="176200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aphic 3">
              <a:extLst>
                <a:ext uri="{FF2B5EF4-FFF2-40B4-BE49-F238E27FC236}">
                  <a16:creationId xmlns:a16="http://schemas.microsoft.com/office/drawing/2014/main" id="{C708B1EC-8217-4126-823B-A567A3CA431A}"/>
                </a:ext>
              </a:extLst>
            </p:cNvPr>
            <p:cNvGrpSpPr/>
            <p:nvPr/>
          </p:nvGrpSpPr>
          <p:grpSpPr>
            <a:xfrm>
              <a:off x="2247695" y="4184416"/>
              <a:ext cx="742224" cy="742224"/>
              <a:chOff x="4757764" y="4786686"/>
              <a:chExt cx="679626" cy="679626"/>
            </a:xfrm>
            <a:solidFill>
              <a:srgbClr val="000000"/>
            </a:solidFill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8BFD1E0-93C7-4B45-BEF5-F8D8EA1E6811}"/>
                  </a:ext>
                </a:extLst>
              </p:cNvPr>
              <p:cNvSpPr/>
              <p:nvPr/>
            </p:nvSpPr>
            <p:spPr>
              <a:xfrm>
                <a:off x="4757764" y="4786686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0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40"/>
                      <a:pt x="152140" y="0"/>
                      <a:pt x="339813" y="0"/>
                    </a:cubicBezTo>
                    <a:cubicBezTo>
                      <a:pt x="527487" y="0"/>
                      <a:pt x="679627" y="152140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1225FA2B-C524-4E0D-B1EC-8EBF9FCE7CE3}"/>
                  </a:ext>
                </a:extLst>
              </p:cNvPr>
              <p:cNvSpPr/>
              <p:nvPr/>
            </p:nvSpPr>
            <p:spPr>
              <a:xfrm>
                <a:off x="4833278" y="4862200"/>
                <a:ext cx="528598" cy="528598"/>
              </a:xfrm>
              <a:custGeom>
                <a:avLst/>
                <a:gdLst>
                  <a:gd name="connsiteX0" fmla="*/ 528598 w 528598"/>
                  <a:gd name="connsiteY0" fmla="*/ 264299 h 528598"/>
                  <a:gd name="connsiteX1" fmla="*/ 264299 w 528598"/>
                  <a:gd name="connsiteY1" fmla="*/ 528599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8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8" y="264299"/>
                    </a:moveTo>
                    <a:cubicBezTo>
                      <a:pt x="528598" y="410268"/>
                      <a:pt x="410268" y="528599"/>
                      <a:pt x="264299" y="528599"/>
                    </a:cubicBezTo>
                    <a:cubicBezTo>
                      <a:pt x="118331" y="528599"/>
                      <a:pt x="0" y="410268"/>
                      <a:pt x="0" y="264299"/>
                    </a:cubicBezTo>
                    <a:cubicBezTo>
                      <a:pt x="0" y="118331"/>
                      <a:pt x="118331" y="0"/>
                      <a:pt x="264299" y="0"/>
                    </a:cubicBezTo>
                    <a:cubicBezTo>
                      <a:pt x="410268" y="0"/>
                      <a:pt x="528598" y="118330"/>
                      <a:pt x="528598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E53FB1FF-AF0A-465E-A0C7-EDA2C6B98EA3}"/>
                  </a:ext>
                </a:extLst>
              </p:cNvPr>
              <p:cNvSpPr/>
              <p:nvPr/>
            </p:nvSpPr>
            <p:spPr>
              <a:xfrm>
                <a:off x="4984306" y="4912542"/>
                <a:ext cx="226542" cy="423717"/>
              </a:xfrm>
              <a:custGeom>
                <a:avLst/>
                <a:gdLst>
                  <a:gd name="connsiteX0" fmla="*/ 88100 w 226542"/>
                  <a:gd name="connsiteY0" fmla="*/ 423718 h 423717"/>
                  <a:gd name="connsiteX1" fmla="*/ 88100 w 226542"/>
                  <a:gd name="connsiteY1" fmla="*/ 373375 h 423717"/>
                  <a:gd name="connsiteX2" fmla="*/ 0 w 226542"/>
                  <a:gd name="connsiteY2" fmla="*/ 352399 h 423717"/>
                  <a:gd name="connsiteX3" fmla="*/ 16781 w 226542"/>
                  <a:gd name="connsiteY3" fmla="*/ 293666 h 423717"/>
                  <a:gd name="connsiteX4" fmla="*/ 100685 w 226542"/>
                  <a:gd name="connsiteY4" fmla="*/ 314642 h 423717"/>
                  <a:gd name="connsiteX5" fmla="*/ 151028 w 226542"/>
                  <a:gd name="connsiteY5" fmla="*/ 281080 h 423717"/>
                  <a:gd name="connsiteX6" fmla="*/ 96490 w 226542"/>
                  <a:gd name="connsiteY6" fmla="*/ 234933 h 423717"/>
                  <a:gd name="connsiteX7" fmla="*/ 4195 w 226542"/>
                  <a:gd name="connsiteY7" fmla="*/ 142638 h 423717"/>
                  <a:gd name="connsiteX8" fmla="*/ 92295 w 226542"/>
                  <a:gd name="connsiteY8" fmla="*/ 50343 h 423717"/>
                  <a:gd name="connsiteX9" fmla="*/ 92295 w 226542"/>
                  <a:gd name="connsiteY9" fmla="*/ 0 h 423717"/>
                  <a:gd name="connsiteX10" fmla="*/ 142638 w 226542"/>
                  <a:gd name="connsiteY10" fmla="*/ 0 h 423717"/>
                  <a:gd name="connsiteX11" fmla="*/ 142638 w 226542"/>
                  <a:gd name="connsiteY11" fmla="*/ 46147 h 423717"/>
                  <a:gd name="connsiteX12" fmla="*/ 218152 w 226542"/>
                  <a:gd name="connsiteY12" fmla="*/ 62928 h 423717"/>
                  <a:gd name="connsiteX13" fmla="*/ 201371 w 226542"/>
                  <a:gd name="connsiteY13" fmla="*/ 121662 h 423717"/>
                  <a:gd name="connsiteX14" fmla="*/ 125857 w 226542"/>
                  <a:gd name="connsiteY14" fmla="*/ 104881 h 423717"/>
                  <a:gd name="connsiteX15" fmla="*/ 79709 w 226542"/>
                  <a:gd name="connsiteY15" fmla="*/ 134247 h 423717"/>
                  <a:gd name="connsiteX16" fmla="*/ 142638 w 226542"/>
                  <a:gd name="connsiteY16" fmla="*/ 180395 h 423717"/>
                  <a:gd name="connsiteX17" fmla="*/ 226542 w 226542"/>
                  <a:gd name="connsiteY17" fmla="*/ 276885 h 423717"/>
                  <a:gd name="connsiteX18" fmla="*/ 134247 w 226542"/>
                  <a:gd name="connsiteY18" fmla="*/ 373375 h 423717"/>
                  <a:gd name="connsiteX19" fmla="*/ 134247 w 226542"/>
                  <a:gd name="connsiteY19" fmla="*/ 423718 h 423717"/>
                  <a:gd name="connsiteX20" fmla="*/ 88100 w 226542"/>
                  <a:gd name="connsiteY20" fmla="*/ 423718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23717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88785"/>
                      <a:pt x="4195" y="142638"/>
                    </a:cubicBezTo>
                    <a:cubicBezTo>
                      <a:pt x="4195" y="96490"/>
                      <a:pt x="37757" y="62928"/>
                      <a:pt x="92295" y="50343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200" y="46147"/>
                      <a:pt x="201371" y="54538"/>
                      <a:pt x="218152" y="62928"/>
                    </a:cubicBezTo>
                    <a:lnTo>
                      <a:pt x="201371" y="121662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1" y="360789"/>
                      <a:pt x="134247" y="373375"/>
                    </a:cubicBezTo>
                    <a:lnTo>
                      <a:pt x="134247" y="423718"/>
                    </a:lnTo>
                    <a:lnTo>
                      <a:pt x="88100" y="42371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aphic 3">
              <a:extLst>
                <a:ext uri="{FF2B5EF4-FFF2-40B4-BE49-F238E27FC236}">
                  <a16:creationId xmlns:a16="http://schemas.microsoft.com/office/drawing/2014/main" id="{D488D33E-FBD3-40AC-8919-34465456F97E}"/>
                </a:ext>
              </a:extLst>
            </p:cNvPr>
            <p:cNvGrpSpPr/>
            <p:nvPr/>
          </p:nvGrpSpPr>
          <p:grpSpPr>
            <a:xfrm>
              <a:off x="3269401" y="5664284"/>
              <a:ext cx="742224" cy="742224"/>
              <a:chOff x="5693300" y="6141744"/>
              <a:chExt cx="679626" cy="679626"/>
            </a:xfrm>
            <a:solidFill>
              <a:srgbClr val="000000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9E8BEAA-6712-4C33-A89C-F3AC162926D6}"/>
                  </a:ext>
                </a:extLst>
              </p:cNvPr>
              <p:cNvSpPr/>
              <p:nvPr/>
            </p:nvSpPr>
            <p:spPr>
              <a:xfrm>
                <a:off x="5693300" y="6141744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-1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39"/>
                      <a:pt x="152140" y="-1"/>
                      <a:pt x="339813" y="-1"/>
                    </a:cubicBezTo>
                    <a:cubicBezTo>
                      <a:pt x="527487" y="-1"/>
                      <a:pt x="679627" y="152139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15EFFA68-ED6C-4A50-ACA0-35A64B7A630A}"/>
                  </a:ext>
                </a:extLst>
              </p:cNvPr>
              <p:cNvSpPr/>
              <p:nvPr/>
            </p:nvSpPr>
            <p:spPr>
              <a:xfrm>
                <a:off x="5768814" y="6217258"/>
                <a:ext cx="528598" cy="528598"/>
              </a:xfrm>
              <a:custGeom>
                <a:avLst/>
                <a:gdLst>
                  <a:gd name="connsiteX0" fmla="*/ 528599 w 528598"/>
                  <a:gd name="connsiteY0" fmla="*/ 264299 h 528598"/>
                  <a:gd name="connsiteX1" fmla="*/ 264299 w 528598"/>
                  <a:gd name="connsiteY1" fmla="*/ 528598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9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9" y="264299"/>
                    </a:moveTo>
                    <a:cubicBezTo>
                      <a:pt x="528599" y="410268"/>
                      <a:pt x="410268" y="528598"/>
                      <a:pt x="264299" y="528598"/>
                    </a:cubicBezTo>
                    <a:cubicBezTo>
                      <a:pt x="118331" y="528598"/>
                      <a:pt x="0" y="410268"/>
                      <a:pt x="0" y="264299"/>
                    </a:cubicBezTo>
                    <a:cubicBezTo>
                      <a:pt x="0" y="118330"/>
                      <a:pt x="118331" y="0"/>
                      <a:pt x="264299" y="0"/>
                    </a:cubicBezTo>
                    <a:cubicBezTo>
                      <a:pt x="410268" y="0"/>
                      <a:pt x="528599" y="118330"/>
                      <a:pt x="528599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ED3624E6-899E-4300-B1F0-CCBADE6FEC24}"/>
                  </a:ext>
                </a:extLst>
              </p:cNvPr>
              <p:cNvSpPr/>
              <p:nvPr/>
            </p:nvSpPr>
            <p:spPr>
              <a:xfrm>
                <a:off x="5919842" y="6267601"/>
                <a:ext cx="226542" cy="423717"/>
              </a:xfrm>
              <a:custGeom>
                <a:avLst/>
                <a:gdLst>
                  <a:gd name="connsiteX0" fmla="*/ 88100 w 226542"/>
                  <a:gd name="connsiteY0" fmla="*/ 423717 h 423717"/>
                  <a:gd name="connsiteX1" fmla="*/ 88100 w 226542"/>
                  <a:gd name="connsiteY1" fmla="*/ 373375 h 423717"/>
                  <a:gd name="connsiteX2" fmla="*/ 0 w 226542"/>
                  <a:gd name="connsiteY2" fmla="*/ 352399 h 423717"/>
                  <a:gd name="connsiteX3" fmla="*/ 16781 w 226542"/>
                  <a:gd name="connsiteY3" fmla="*/ 293666 h 423717"/>
                  <a:gd name="connsiteX4" fmla="*/ 100685 w 226542"/>
                  <a:gd name="connsiteY4" fmla="*/ 314642 h 423717"/>
                  <a:gd name="connsiteX5" fmla="*/ 151028 w 226542"/>
                  <a:gd name="connsiteY5" fmla="*/ 281080 h 423717"/>
                  <a:gd name="connsiteX6" fmla="*/ 96490 w 226542"/>
                  <a:gd name="connsiteY6" fmla="*/ 234932 h 423717"/>
                  <a:gd name="connsiteX7" fmla="*/ 4195 w 226542"/>
                  <a:gd name="connsiteY7" fmla="*/ 142637 h 423717"/>
                  <a:gd name="connsiteX8" fmla="*/ 92295 w 226542"/>
                  <a:gd name="connsiteY8" fmla="*/ 50343 h 423717"/>
                  <a:gd name="connsiteX9" fmla="*/ 92295 w 226542"/>
                  <a:gd name="connsiteY9" fmla="*/ 0 h 423717"/>
                  <a:gd name="connsiteX10" fmla="*/ 142638 w 226542"/>
                  <a:gd name="connsiteY10" fmla="*/ 0 h 423717"/>
                  <a:gd name="connsiteX11" fmla="*/ 142638 w 226542"/>
                  <a:gd name="connsiteY11" fmla="*/ 46147 h 423717"/>
                  <a:gd name="connsiteX12" fmla="*/ 218152 w 226542"/>
                  <a:gd name="connsiteY12" fmla="*/ 62928 h 423717"/>
                  <a:gd name="connsiteX13" fmla="*/ 201371 w 226542"/>
                  <a:gd name="connsiteY13" fmla="*/ 121661 h 423717"/>
                  <a:gd name="connsiteX14" fmla="*/ 125857 w 226542"/>
                  <a:gd name="connsiteY14" fmla="*/ 104881 h 423717"/>
                  <a:gd name="connsiteX15" fmla="*/ 79709 w 226542"/>
                  <a:gd name="connsiteY15" fmla="*/ 134247 h 423717"/>
                  <a:gd name="connsiteX16" fmla="*/ 142638 w 226542"/>
                  <a:gd name="connsiteY16" fmla="*/ 180395 h 423717"/>
                  <a:gd name="connsiteX17" fmla="*/ 226542 w 226542"/>
                  <a:gd name="connsiteY17" fmla="*/ 276885 h 423717"/>
                  <a:gd name="connsiteX18" fmla="*/ 134247 w 226542"/>
                  <a:gd name="connsiteY18" fmla="*/ 373375 h 423717"/>
                  <a:gd name="connsiteX19" fmla="*/ 134247 w 226542"/>
                  <a:gd name="connsiteY19" fmla="*/ 423717 h 423717"/>
                  <a:gd name="connsiteX20" fmla="*/ 88100 w 226542"/>
                  <a:gd name="connsiteY20" fmla="*/ 423717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23717">
                    <a:moveTo>
                      <a:pt x="88100" y="423717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2"/>
                    </a:cubicBezTo>
                    <a:cubicBezTo>
                      <a:pt x="41952" y="218152"/>
                      <a:pt x="4195" y="188785"/>
                      <a:pt x="4195" y="142637"/>
                    </a:cubicBezTo>
                    <a:cubicBezTo>
                      <a:pt x="4195" y="96490"/>
                      <a:pt x="37757" y="62928"/>
                      <a:pt x="92295" y="50343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199" y="46147"/>
                      <a:pt x="201371" y="54538"/>
                      <a:pt x="218152" y="62928"/>
                    </a:cubicBezTo>
                    <a:lnTo>
                      <a:pt x="201371" y="121661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0" y="360789"/>
                      <a:pt x="134247" y="373375"/>
                    </a:cubicBezTo>
                    <a:lnTo>
                      <a:pt x="134247" y="423717"/>
                    </a:lnTo>
                    <a:lnTo>
                      <a:pt x="88100" y="42371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5B3CF41D-B79B-49AC-B4B5-EB8A6DB12243}"/>
                </a:ext>
              </a:extLst>
            </p:cNvPr>
            <p:cNvGrpSpPr/>
            <p:nvPr/>
          </p:nvGrpSpPr>
          <p:grpSpPr>
            <a:xfrm>
              <a:off x="3269401" y="7831397"/>
              <a:ext cx="632265" cy="632265"/>
              <a:chOff x="5693300" y="8126086"/>
              <a:chExt cx="578941" cy="578941"/>
            </a:xfrm>
            <a:solidFill>
              <a:srgbClr val="000000"/>
            </a:solidFill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C9EF41D-B4A7-4371-91EF-C570D873398A}"/>
                  </a:ext>
                </a:extLst>
              </p:cNvPr>
              <p:cNvSpPr/>
              <p:nvPr/>
            </p:nvSpPr>
            <p:spPr>
              <a:xfrm>
                <a:off x="5693300" y="8126086"/>
                <a:ext cx="578941" cy="578941"/>
              </a:xfrm>
              <a:custGeom>
                <a:avLst/>
                <a:gdLst>
                  <a:gd name="connsiteX0" fmla="*/ 578941 w 578941"/>
                  <a:gd name="connsiteY0" fmla="*/ 289471 h 578941"/>
                  <a:gd name="connsiteX1" fmla="*/ 289471 w 578941"/>
                  <a:gd name="connsiteY1" fmla="*/ 578941 h 578941"/>
                  <a:gd name="connsiteX2" fmla="*/ 0 w 578941"/>
                  <a:gd name="connsiteY2" fmla="*/ 289471 h 578941"/>
                  <a:gd name="connsiteX3" fmla="*/ 289471 w 578941"/>
                  <a:gd name="connsiteY3" fmla="*/ 0 h 578941"/>
                  <a:gd name="connsiteX4" fmla="*/ 578941 w 578941"/>
                  <a:gd name="connsiteY4" fmla="*/ 289471 h 57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941" h="578941">
                    <a:moveTo>
                      <a:pt x="578941" y="289471"/>
                    </a:moveTo>
                    <a:cubicBezTo>
                      <a:pt x="578941" y="449341"/>
                      <a:pt x="449341" y="578941"/>
                      <a:pt x="289471" y="578941"/>
                    </a:cubicBezTo>
                    <a:cubicBezTo>
                      <a:pt x="129600" y="578941"/>
                      <a:pt x="0" y="449341"/>
                      <a:pt x="0" y="289471"/>
                    </a:cubicBezTo>
                    <a:cubicBezTo>
                      <a:pt x="0" y="129601"/>
                      <a:pt x="129600" y="0"/>
                      <a:pt x="289471" y="0"/>
                    </a:cubicBezTo>
                    <a:cubicBezTo>
                      <a:pt x="449341" y="0"/>
                      <a:pt x="578941" y="129601"/>
                      <a:pt x="578941" y="28947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92ED7619-902D-463A-890A-6CED90733324}"/>
                  </a:ext>
                </a:extLst>
              </p:cNvPr>
              <p:cNvSpPr/>
              <p:nvPr/>
            </p:nvSpPr>
            <p:spPr>
              <a:xfrm>
                <a:off x="5760423" y="8193209"/>
                <a:ext cx="444693" cy="444693"/>
              </a:xfrm>
              <a:custGeom>
                <a:avLst/>
                <a:gdLst>
                  <a:gd name="connsiteX0" fmla="*/ 444694 w 444693"/>
                  <a:gd name="connsiteY0" fmla="*/ 222347 h 444693"/>
                  <a:gd name="connsiteX1" fmla="*/ 222347 w 444693"/>
                  <a:gd name="connsiteY1" fmla="*/ 444694 h 444693"/>
                  <a:gd name="connsiteX2" fmla="*/ 0 w 444693"/>
                  <a:gd name="connsiteY2" fmla="*/ 222347 h 444693"/>
                  <a:gd name="connsiteX3" fmla="*/ 222347 w 444693"/>
                  <a:gd name="connsiteY3" fmla="*/ 0 h 444693"/>
                  <a:gd name="connsiteX4" fmla="*/ 444694 w 444693"/>
                  <a:gd name="connsiteY4" fmla="*/ 222347 h 444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693" h="444693">
                    <a:moveTo>
                      <a:pt x="444694" y="222347"/>
                    </a:moveTo>
                    <a:cubicBezTo>
                      <a:pt x="444694" y="345146"/>
                      <a:pt x="345146" y="444694"/>
                      <a:pt x="222347" y="444694"/>
                    </a:cubicBezTo>
                    <a:cubicBezTo>
                      <a:pt x="99548" y="444694"/>
                      <a:pt x="0" y="345146"/>
                      <a:pt x="0" y="222347"/>
                    </a:cubicBezTo>
                    <a:cubicBezTo>
                      <a:pt x="0" y="99548"/>
                      <a:pt x="99548" y="0"/>
                      <a:pt x="222347" y="0"/>
                    </a:cubicBezTo>
                    <a:cubicBezTo>
                      <a:pt x="345146" y="0"/>
                      <a:pt x="444694" y="99548"/>
                      <a:pt x="444694" y="222347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D78148F5-8F42-4C10-81E4-2FD89D6140DA}"/>
                  </a:ext>
                </a:extLst>
              </p:cNvPr>
              <p:cNvSpPr/>
              <p:nvPr/>
            </p:nvSpPr>
            <p:spPr>
              <a:xfrm>
                <a:off x="5886280" y="8239357"/>
                <a:ext cx="192980" cy="356594"/>
              </a:xfrm>
              <a:custGeom>
                <a:avLst/>
                <a:gdLst>
                  <a:gd name="connsiteX0" fmla="*/ 75514 w 192980"/>
                  <a:gd name="connsiteY0" fmla="*/ 352399 h 356594"/>
                  <a:gd name="connsiteX1" fmla="*/ 75514 w 192980"/>
                  <a:gd name="connsiteY1" fmla="*/ 310447 h 356594"/>
                  <a:gd name="connsiteX2" fmla="*/ 0 w 192980"/>
                  <a:gd name="connsiteY2" fmla="*/ 293666 h 356594"/>
                  <a:gd name="connsiteX3" fmla="*/ 12586 w 192980"/>
                  <a:gd name="connsiteY3" fmla="*/ 243323 h 356594"/>
                  <a:gd name="connsiteX4" fmla="*/ 83905 w 192980"/>
                  <a:gd name="connsiteY4" fmla="*/ 264299 h 356594"/>
                  <a:gd name="connsiteX5" fmla="*/ 125857 w 192980"/>
                  <a:gd name="connsiteY5" fmla="*/ 239128 h 356594"/>
                  <a:gd name="connsiteX6" fmla="*/ 79709 w 192980"/>
                  <a:gd name="connsiteY6" fmla="*/ 201371 h 356594"/>
                  <a:gd name="connsiteX7" fmla="*/ 0 w 192980"/>
                  <a:gd name="connsiteY7" fmla="*/ 121661 h 356594"/>
                  <a:gd name="connsiteX8" fmla="*/ 75514 w 192980"/>
                  <a:gd name="connsiteY8" fmla="*/ 41952 h 356594"/>
                  <a:gd name="connsiteX9" fmla="*/ 75514 w 192980"/>
                  <a:gd name="connsiteY9" fmla="*/ 0 h 356594"/>
                  <a:gd name="connsiteX10" fmla="*/ 117466 w 192980"/>
                  <a:gd name="connsiteY10" fmla="*/ 0 h 356594"/>
                  <a:gd name="connsiteX11" fmla="*/ 117466 w 192980"/>
                  <a:gd name="connsiteY11" fmla="*/ 37757 h 356594"/>
                  <a:gd name="connsiteX12" fmla="*/ 180395 w 192980"/>
                  <a:gd name="connsiteY12" fmla="*/ 50343 h 356594"/>
                  <a:gd name="connsiteX13" fmla="*/ 167809 w 192980"/>
                  <a:gd name="connsiteY13" fmla="*/ 100685 h 356594"/>
                  <a:gd name="connsiteX14" fmla="*/ 104881 w 192980"/>
                  <a:gd name="connsiteY14" fmla="*/ 83905 h 356594"/>
                  <a:gd name="connsiteX15" fmla="*/ 67124 w 192980"/>
                  <a:gd name="connsiteY15" fmla="*/ 109076 h 356594"/>
                  <a:gd name="connsiteX16" fmla="*/ 121662 w 192980"/>
                  <a:gd name="connsiteY16" fmla="*/ 146833 h 356594"/>
                  <a:gd name="connsiteX17" fmla="*/ 192981 w 192980"/>
                  <a:gd name="connsiteY17" fmla="*/ 230737 h 356594"/>
                  <a:gd name="connsiteX18" fmla="*/ 113271 w 192980"/>
                  <a:gd name="connsiteY18" fmla="*/ 310447 h 356594"/>
                  <a:gd name="connsiteX19" fmla="*/ 113271 w 192980"/>
                  <a:gd name="connsiteY19" fmla="*/ 356594 h 356594"/>
                  <a:gd name="connsiteX20" fmla="*/ 75514 w 192980"/>
                  <a:gd name="connsiteY20" fmla="*/ 356594 h 35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2980" h="356594">
                    <a:moveTo>
                      <a:pt x="75514" y="352399"/>
                    </a:moveTo>
                    <a:lnTo>
                      <a:pt x="75514" y="310447"/>
                    </a:lnTo>
                    <a:cubicBezTo>
                      <a:pt x="46148" y="310447"/>
                      <a:pt x="16781" y="302056"/>
                      <a:pt x="0" y="293666"/>
                    </a:cubicBezTo>
                    <a:lnTo>
                      <a:pt x="12586" y="243323"/>
                    </a:lnTo>
                    <a:cubicBezTo>
                      <a:pt x="29367" y="251714"/>
                      <a:pt x="58733" y="264299"/>
                      <a:pt x="83905" y="264299"/>
                    </a:cubicBezTo>
                    <a:cubicBezTo>
                      <a:pt x="109076" y="264299"/>
                      <a:pt x="125857" y="255908"/>
                      <a:pt x="125857" y="239128"/>
                    </a:cubicBezTo>
                    <a:cubicBezTo>
                      <a:pt x="125857" y="222347"/>
                      <a:pt x="113271" y="213956"/>
                      <a:pt x="79709" y="201371"/>
                    </a:cubicBezTo>
                    <a:cubicBezTo>
                      <a:pt x="33562" y="184590"/>
                      <a:pt x="0" y="163614"/>
                      <a:pt x="0" y="121661"/>
                    </a:cubicBezTo>
                    <a:cubicBezTo>
                      <a:pt x="0" y="83905"/>
                      <a:pt x="25171" y="54538"/>
                      <a:pt x="75514" y="41952"/>
                    </a:cubicBezTo>
                    <a:lnTo>
                      <a:pt x="75514" y="0"/>
                    </a:lnTo>
                    <a:lnTo>
                      <a:pt x="117466" y="0"/>
                    </a:lnTo>
                    <a:lnTo>
                      <a:pt x="117466" y="37757"/>
                    </a:lnTo>
                    <a:cubicBezTo>
                      <a:pt x="146833" y="37757"/>
                      <a:pt x="167809" y="46147"/>
                      <a:pt x="180395" y="50343"/>
                    </a:cubicBezTo>
                    <a:lnTo>
                      <a:pt x="167809" y="100685"/>
                    </a:lnTo>
                    <a:cubicBezTo>
                      <a:pt x="155223" y="96490"/>
                      <a:pt x="134247" y="83905"/>
                      <a:pt x="104881" y="83905"/>
                    </a:cubicBezTo>
                    <a:cubicBezTo>
                      <a:pt x="75514" y="83905"/>
                      <a:pt x="67124" y="96490"/>
                      <a:pt x="67124" y="109076"/>
                    </a:cubicBezTo>
                    <a:cubicBezTo>
                      <a:pt x="67124" y="121661"/>
                      <a:pt x="83905" y="134247"/>
                      <a:pt x="121662" y="146833"/>
                    </a:cubicBezTo>
                    <a:cubicBezTo>
                      <a:pt x="172004" y="163614"/>
                      <a:pt x="192981" y="188785"/>
                      <a:pt x="192981" y="230737"/>
                    </a:cubicBezTo>
                    <a:cubicBezTo>
                      <a:pt x="192981" y="268494"/>
                      <a:pt x="163614" y="302056"/>
                      <a:pt x="113271" y="310447"/>
                    </a:cubicBezTo>
                    <a:lnTo>
                      <a:pt x="113271" y="356594"/>
                    </a:lnTo>
                    <a:lnTo>
                      <a:pt x="75514" y="356594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66924274-86B6-415A-B49F-184A60CCD693}"/>
                </a:ext>
              </a:extLst>
            </p:cNvPr>
            <p:cNvGrpSpPr/>
            <p:nvPr/>
          </p:nvGrpSpPr>
          <p:grpSpPr>
            <a:xfrm>
              <a:off x="1899491" y="9865643"/>
              <a:ext cx="632265" cy="632265"/>
              <a:chOff x="4438927" y="9988766"/>
              <a:chExt cx="578941" cy="578941"/>
            </a:xfrm>
            <a:solidFill>
              <a:srgbClr val="000000"/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25656F2-9B38-4A83-BE55-CF6A73552F34}"/>
                  </a:ext>
                </a:extLst>
              </p:cNvPr>
              <p:cNvSpPr/>
              <p:nvPr/>
            </p:nvSpPr>
            <p:spPr>
              <a:xfrm>
                <a:off x="4438927" y="9988766"/>
                <a:ext cx="578941" cy="578941"/>
              </a:xfrm>
              <a:custGeom>
                <a:avLst/>
                <a:gdLst>
                  <a:gd name="connsiteX0" fmla="*/ 578941 w 578941"/>
                  <a:gd name="connsiteY0" fmla="*/ 289470 h 578941"/>
                  <a:gd name="connsiteX1" fmla="*/ 289471 w 578941"/>
                  <a:gd name="connsiteY1" fmla="*/ 578941 h 578941"/>
                  <a:gd name="connsiteX2" fmla="*/ 0 w 578941"/>
                  <a:gd name="connsiteY2" fmla="*/ 289470 h 578941"/>
                  <a:gd name="connsiteX3" fmla="*/ 289471 w 578941"/>
                  <a:gd name="connsiteY3" fmla="*/ 0 h 578941"/>
                  <a:gd name="connsiteX4" fmla="*/ 578941 w 578941"/>
                  <a:gd name="connsiteY4" fmla="*/ 289470 h 57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941" h="578941">
                    <a:moveTo>
                      <a:pt x="578941" y="289470"/>
                    </a:moveTo>
                    <a:cubicBezTo>
                      <a:pt x="578941" y="449340"/>
                      <a:pt x="449341" y="578941"/>
                      <a:pt x="289471" y="578941"/>
                    </a:cubicBezTo>
                    <a:cubicBezTo>
                      <a:pt x="129601" y="578941"/>
                      <a:pt x="0" y="449340"/>
                      <a:pt x="0" y="289470"/>
                    </a:cubicBezTo>
                    <a:cubicBezTo>
                      <a:pt x="0" y="129600"/>
                      <a:pt x="129601" y="0"/>
                      <a:pt x="289471" y="0"/>
                    </a:cubicBezTo>
                    <a:cubicBezTo>
                      <a:pt x="449341" y="0"/>
                      <a:pt x="578941" y="129600"/>
                      <a:pt x="578941" y="289470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93173F77-0E51-4FF3-927C-3E8086D8651E}"/>
                  </a:ext>
                </a:extLst>
              </p:cNvPr>
              <p:cNvSpPr/>
              <p:nvPr/>
            </p:nvSpPr>
            <p:spPr>
              <a:xfrm>
                <a:off x="4506051" y="10055890"/>
                <a:ext cx="444693" cy="444693"/>
              </a:xfrm>
              <a:custGeom>
                <a:avLst/>
                <a:gdLst>
                  <a:gd name="connsiteX0" fmla="*/ 444694 w 444693"/>
                  <a:gd name="connsiteY0" fmla="*/ 222347 h 444693"/>
                  <a:gd name="connsiteX1" fmla="*/ 222347 w 444693"/>
                  <a:gd name="connsiteY1" fmla="*/ 444694 h 444693"/>
                  <a:gd name="connsiteX2" fmla="*/ 0 w 444693"/>
                  <a:gd name="connsiteY2" fmla="*/ 222347 h 444693"/>
                  <a:gd name="connsiteX3" fmla="*/ 222347 w 444693"/>
                  <a:gd name="connsiteY3" fmla="*/ 0 h 444693"/>
                  <a:gd name="connsiteX4" fmla="*/ 444694 w 444693"/>
                  <a:gd name="connsiteY4" fmla="*/ 222347 h 444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693" h="444693">
                    <a:moveTo>
                      <a:pt x="444694" y="222347"/>
                    </a:moveTo>
                    <a:cubicBezTo>
                      <a:pt x="444694" y="345146"/>
                      <a:pt x="345146" y="444694"/>
                      <a:pt x="222347" y="444694"/>
                    </a:cubicBezTo>
                    <a:cubicBezTo>
                      <a:pt x="99548" y="444694"/>
                      <a:pt x="0" y="345146"/>
                      <a:pt x="0" y="222347"/>
                    </a:cubicBezTo>
                    <a:cubicBezTo>
                      <a:pt x="0" y="99548"/>
                      <a:pt x="99548" y="0"/>
                      <a:pt x="222347" y="0"/>
                    </a:cubicBezTo>
                    <a:cubicBezTo>
                      <a:pt x="345146" y="0"/>
                      <a:pt x="444694" y="99548"/>
                      <a:pt x="444694" y="222347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79E38DD-FC49-4767-B009-2137F256E69B}"/>
                  </a:ext>
                </a:extLst>
              </p:cNvPr>
              <p:cNvSpPr/>
              <p:nvPr/>
            </p:nvSpPr>
            <p:spPr>
              <a:xfrm>
                <a:off x="4631907" y="10106233"/>
                <a:ext cx="192980" cy="356594"/>
              </a:xfrm>
              <a:custGeom>
                <a:avLst/>
                <a:gdLst>
                  <a:gd name="connsiteX0" fmla="*/ 75514 w 192980"/>
                  <a:gd name="connsiteY0" fmla="*/ 352399 h 356594"/>
                  <a:gd name="connsiteX1" fmla="*/ 75514 w 192980"/>
                  <a:gd name="connsiteY1" fmla="*/ 310447 h 356594"/>
                  <a:gd name="connsiteX2" fmla="*/ 0 w 192980"/>
                  <a:gd name="connsiteY2" fmla="*/ 293666 h 356594"/>
                  <a:gd name="connsiteX3" fmla="*/ 12586 w 192980"/>
                  <a:gd name="connsiteY3" fmla="*/ 243323 h 356594"/>
                  <a:gd name="connsiteX4" fmla="*/ 83905 w 192980"/>
                  <a:gd name="connsiteY4" fmla="*/ 264299 h 356594"/>
                  <a:gd name="connsiteX5" fmla="*/ 125857 w 192980"/>
                  <a:gd name="connsiteY5" fmla="*/ 239128 h 356594"/>
                  <a:gd name="connsiteX6" fmla="*/ 79709 w 192980"/>
                  <a:gd name="connsiteY6" fmla="*/ 201371 h 356594"/>
                  <a:gd name="connsiteX7" fmla="*/ 0 w 192980"/>
                  <a:gd name="connsiteY7" fmla="*/ 121661 h 356594"/>
                  <a:gd name="connsiteX8" fmla="*/ 75514 w 192980"/>
                  <a:gd name="connsiteY8" fmla="*/ 41952 h 356594"/>
                  <a:gd name="connsiteX9" fmla="*/ 75514 w 192980"/>
                  <a:gd name="connsiteY9" fmla="*/ 0 h 356594"/>
                  <a:gd name="connsiteX10" fmla="*/ 117466 w 192980"/>
                  <a:gd name="connsiteY10" fmla="*/ 0 h 356594"/>
                  <a:gd name="connsiteX11" fmla="*/ 117466 w 192980"/>
                  <a:gd name="connsiteY11" fmla="*/ 37757 h 356594"/>
                  <a:gd name="connsiteX12" fmla="*/ 180395 w 192980"/>
                  <a:gd name="connsiteY12" fmla="*/ 50343 h 356594"/>
                  <a:gd name="connsiteX13" fmla="*/ 167809 w 192980"/>
                  <a:gd name="connsiteY13" fmla="*/ 100685 h 356594"/>
                  <a:gd name="connsiteX14" fmla="*/ 104881 w 192980"/>
                  <a:gd name="connsiteY14" fmla="*/ 83905 h 356594"/>
                  <a:gd name="connsiteX15" fmla="*/ 67124 w 192980"/>
                  <a:gd name="connsiteY15" fmla="*/ 109076 h 356594"/>
                  <a:gd name="connsiteX16" fmla="*/ 121662 w 192980"/>
                  <a:gd name="connsiteY16" fmla="*/ 146833 h 356594"/>
                  <a:gd name="connsiteX17" fmla="*/ 192980 w 192980"/>
                  <a:gd name="connsiteY17" fmla="*/ 230737 h 356594"/>
                  <a:gd name="connsiteX18" fmla="*/ 113271 w 192980"/>
                  <a:gd name="connsiteY18" fmla="*/ 310447 h 356594"/>
                  <a:gd name="connsiteX19" fmla="*/ 113271 w 192980"/>
                  <a:gd name="connsiteY19" fmla="*/ 356594 h 356594"/>
                  <a:gd name="connsiteX20" fmla="*/ 75514 w 192980"/>
                  <a:gd name="connsiteY20" fmla="*/ 356594 h 35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2980" h="356594">
                    <a:moveTo>
                      <a:pt x="75514" y="352399"/>
                    </a:moveTo>
                    <a:lnTo>
                      <a:pt x="75514" y="310447"/>
                    </a:lnTo>
                    <a:cubicBezTo>
                      <a:pt x="46147" y="310447"/>
                      <a:pt x="16781" y="302056"/>
                      <a:pt x="0" y="293666"/>
                    </a:cubicBezTo>
                    <a:lnTo>
                      <a:pt x="12586" y="243323"/>
                    </a:lnTo>
                    <a:cubicBezTo>
                      <a:pt x="29367" y="251714"/>
                      <a:pt x="58733" y="264299"/>
                      <a:pt x="83905" y="264299"/>
                    </a:cubicBezTo>
                    <a:cubicBezTo>
                      <a:pt x="109076" y="264299"/>
                      <a:pt x="125857" y="255908"/>
                      <a:pt x="125857" y="239128"/>
                    </a:cubicBezTo>
                    <a:cubicBezTo>
                      <a:pt x="125857" y="222347"/>
                      <a:pt x="113271" y="213956"/>
                      <a:pt x="79709" y="201371"/>
                    </a:cubicBezTo>
                    <a:cubicBezTo>
                      <a:pt x="33562" y="184590"/>
                      <a:pt x="0" y="163614"/>
                      <a:pt x="0" y="121661"/>
                    </a:cubicBezTo>
                    <a:cubicBezTo>
                      <a:pt x="0" y="83905"/>
                      <a:pt x="25171" y="54538"/>
                      <a:pt x="75514" y="41952"/>
                    </a:cubicBezTo>
                    <a:lnTo>
                      <a:pt x="75514" y="0"/>
                    </a:lnTo>
                    <a:lnTo>
                      <a:pt x="117466" y="0"/>
                    </a:lnTo>
                    <a:lnTo>
                      <a:pt x="117466" y="37757"/>
                    </a:lnTo>
                    <a:cubicBezTo>
                      <a:pt x="146833" y="37757"/>
                      <a:pt x="167809" y="46147"/>
                      <a:pt x="180395" y="50343"/>
                    </a:cubicBezTo>
                    <a:lnTo>
                      <a:pt x="167809" y="100685"/>
                    </a:lnTo>
                    <a:cubicBezTo>
                      <a:pt x="155223" y="96490"/>
                      <a:pt x="134247" y="83905"/>
                      <a:pt x="104881" y="83905"/>
                    </a:cubicBezTo>
                    <a:cubicBezTo>
                      <a:pt x="75514" y="83905"/>
                      <a:pt x="67124" y="96490"/>
                      <a:pt x="67124" y="109076"/>
                    </a:cubicBezTo>
                    <a:cubicBezTo>
                      <a:pt x="67124" y="121661"/>
                      <a:pt x="83905" y="134247"/>
                      <a:pt x="121662" y="146833"/>
                    </a:cubicBezTo>
                    <a:cubicBezTo>
                      <a:pt x="172004" y="163614"/>
                      <a:pt x="192980" y="188785"/>
                      <a:pt x="192980" y="230737"/>
                    </a:cubicBezTo>
                    <a:cubicBezTo>
                      <a:pt x="192980" y="268494"/>
                      <a:pt x="163614" y="302056"/>
                      <a:pt x="113271" y="310447"/>
                    </a:cubicBezTo>
                    <a:lnTo>
                      <a:pt x="113271" y="356594"/>
                    </a:lnTo>
                    <a:lnTo>
                      <a:pt x="75514" y="356594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aphic 3">
              <a:extLst>
                <a:ext uri="{FF2B5EF4-FFF2-40B4-BE49-F238E27FC236}">
                  <a16:creationId xmlns:a16="http://schemas.microsoft.com/office/drawing/2014/main" id="{9B8657A3-2D97-46A4-99C8-B6FFD6FCCC00}"/>
                </a:ext>
              </a:extLst>
            </p:cNvPr>
            <p:cNvGrpSpPr/>
            <p:nvPr/>
          </p:nvGrpSpPr>
          <p:grpSpPr>
            <a:xfrm>
              <a:off x="3269401" y="3400956"/>
              <a:ext cx="742224" cy="742224"/>
              <a:chOff x="5693300" y="4069302"/>
              <a:chExt cx="679626" cy="679626"/>
            </a:xfrm>
            <a:solidFill>
              <a:srgbClr val="000000"/>
            </a:solidFill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3D05E66-FC8F-4C55-8739-634F4FBF3F94}"/>
                  </a:ext>
                </a:extLst>
              </p:cNvPr>
              <p:cNvSpPr/>
              <p:nvPr/>
            </p:nvSpPr>
            <p:spPr>
              <a:xfrm>
                <a:off x="5693300" y="4069302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0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40"/>
                      <a:pt x="152140" y="0"/>
                      <a:pt x="339813" y="0"/>
                    </a:cubicBezTo>
                    <a:cubicBezTo>
                      <a:pt x="527487" y="0"/>
                      <a:pt x="679627" y="152140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9C37312-8681-42D6-B39E-48002B14BAB1}"/>
                  </a:ext>
                </a:extLst>
              </p:cNvPr>
              <p:cNvSpPr/>
              <p:nvPr/>
            </p:nvSpPr>
            <p:spPr>
              <a:xfrm>
                <a:off x="5768814" y="4144816"/>
                <a:ext cx="528598" cy="528598"/>
              </a:xfrm>
              <a:custGeom>
                <a:avLst/>
                <a:gdLst>
                  <a:gd name="connsiteX0" fmla="*/ 528599 w 528598"/>
                  <a:gd name="connsiteY0" fmla="*/ 264299 h 528598"/>
                  <a:gd name="connsiteX1" fmla="*/ 264299 w 528598"/>
                  <a:gd name="connsiteY1" fmla="*/ 528599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9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9" y="264299"/>
                    </a:moveTo>
                    <a:cubicBezTo>
                      <a:pt x="528599" y="410268"/>
                      <a:pt x="410268" y="528599"/>
                      <a:pt x="264299" y="528599"/>
                    </a:cubicBezTo>
                    <a:cubicBezTo>
                      <a:pt x="118331" y="528599"/>
                      <a:pt x="0" y="410268"/>
                      <a:pt x="0" y="264299"/>
                    </a:cubicBezTo>
                    <a:cubicBezTo>
                      <a:pt x="0" y="118331"/>
                      <a:pt x="118331" y="0"/>
                      <a:pt x="264299" y="0"/>
                    </a:cubicBezTo>
                    <a:cubicBezTo>
                      <a:pt x="410268" y="0"/>
                      <a:pt x="528599" y="118331"/>
                      <a:pt x="528599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6FDEF85-DD77-45B7-84C7-9C6F151C299A}"/>
                  </a:ext>
                </a:extLst>
              </p:cNvPr>
              <p:cNvSpPr/>
              <p:nvPr/>
            </p:nvSpPr>
            <p:spPr>
              <a:xfrm>
                <a:off x="5919842" y="4199354"/>
                <a:ext cx="226542" cy="419522"/>
              </a:xfrm>
              <a:custGeom>
                <a:avLst/>
                <a:gdLst>
                  <a:gd name="connsiteX0" fmla="*/ 88100 w 226542"/>
                  <a:gd name="connsiteY0" fmla="*/ 419523 h 419522"/>
                  <a:gd name="connsiteX1" fmla="*/ 88100 w 226542"/>
                  <a:gd name="connsiteY1" fmla="*/ 369180 h 419522"/>
                  <a:gd name="connsiteX2" fmla="*/ 0 w 226542"/>
                  <a:gd name="connsiteY2" fmla="*/ 348204 h 419522"/>
                  <a:gd name="connsiteX3" fmla="*/ 16781 w 226542"/>
                  <a:gd name="connsiteY3" fmla="*/ 289471 h 419522"/>
                  <a:gd name="connsiteX4" fmla="*/ 100685 w 226542"/>
                  <a:gd name="connsiteY4" fmla="*/ 310447 h 419522"/>
                  <a:gd name="connsiteX5" fmla="*/ 151028 w 226542"/>
                  <a:gd name="connsiteY5" fmla="*/ 276885 h 419522"/>
                  <a:gd name="connsiteX6" fmla="*/ 96490 w 226542"/>
                  <a:gd name="connsiteY6" fmla="*/ 230737 h 419522"/>
                  <a:gd name="connsiteX7" fmla="*/ 4195 w 226542"/>
                  <a:gd name="connsiteY7" fmla="*/ 138443 h 419522"/>
                  <a:gd name="connsiteX8" fmla="*/ 92295 w 226542"/>
                  <a:gd name="connsiteY8" fmla="*/ 46147 h 419522"/>
                  <a:gd name="connsiteX9" fmla="*/ 92295 w 226542"/>
                  <a:gd name="connsiteY9" fmla="*/ 0 h 419522"/>
                  <a:gd name="connsiteX10" fmla="*/ 142638 w 226542"/>
                  <a:gd name="connsiteY10" fmla="*/ 0 h 419522"/>
                  <a:gd name="connsiteX11" fmla="*/ 142638 w 226542"/>
                  <a:gd name="connsiteY11" fmla="*/ 46147 h 419522"/>
                  <a:gd name="connsiteX12" fmla="*/ 218152 w 226542"/>
                  <a:gd name="connsiteY12" fmla="*/ 62928 h 419522"/>
                  <a:gd name="connsiteX13" fmla="*/ 201371 w 226542"/>
                  <a:gd name="connsiteY13" fmla="*/ 121662 h 419522"/>
                  <a:gd name="connsiteX14" fmla="*/ 125857 w 226542"/>
                  <a:gd name="connsiteY14" fmla="*/ 104881 h 419522"/>
                  <a:gd name="connsiteX15" fmla="*/ 79709 w 226542"/>
                  <a:gd name="connsiteY15" fmla="*/ 134247 h 419522"/>
                  <a:gd name="connsiteX16" fmla="*/ 142638 w 226542"/>
                  <a:gd name="connsiteY16" fmla="*/ 180395 h 419522"/>
                  <a:gd name="connsiteX17" fmla="*/ 226542 w 226542"/>
                  <a:gd name="connsiteY17" fmla="*/ 276885 h 419522"/>
                  <a:gd name="connsiteX18" fmla="*/ 134247 w 226542"/>
                  <a:gd name="connsiteY18" fmla="*/ 373375 h 419522"/>
                  <a:gd name="connsiteX19" fmla="*/ 134247 w 226542"/>
                  <a:gd name="connsiteY19" fmla="*/ 419523 h 419522"/>
                  <a:gd name="connsiteX20" fmla="*/ 88100 w 226542"/>
                  <a:gd name="connsiteY20" fmla="*/ 419523 h 41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19522">
                    <a:moveTo>
                      <a:pt x="88100" y="419523"/>
                    </a:moveTo>
                    <a:lnTo>
                      <a:pt x="88100" y="369180"/>
                    </a:lnTo>
                    <a:cubicBezTo>
                      <a:pt x="54538" y="369180"/>
                      <a:pt x="20976" y="356594"/>
                      <a:pt x="0" y="348204"/>
                    </a:cubicBezTo>
                    <a:lnTo>
                      <a:pt x="16781" y="289471"/>
                    </a:lnTo>
                    <a:cubicBezTo>
                      <a:pt x="37757" y="302056"/>
                      <a:pt x="67124" y="310447"/>
                      <a:pt x="100685" y="310447"/>
                    </a:cubicBezTo>
                    <a:cubicBezTo>
                      <a:pt x="130052" y="310447"/>
                      <a:pt x="151028" y="297861"/>
                      <a:pt x="151028" y="276885"/>
                    </a:cubicBezTo>
                    <a:cubicBezTo>
                      <a:pt x="151028" y="255909"/>
                      <a:pt x="134247" y="243323"/>
                      <a:pt x="96490" y="230737"/>
                    </a:cubicBezTo>
                    <a:cubicBezTo>
                      <a:pt x="41952" y="213956"/>
                      <a:pt x="4195" y="184590"/>
                      <a:pt x="4195" y="138443"/>
                    </a:cubicBezTo>
                    <a:cubicBezTo>
                      <a:pt x="4195" y="92295"/>
                      <a:pt x="37757" y="58733"/>
                      <a:pt x="92295" y="46147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199" y="46147"/>
                      <a:pt x="201371" y="54538"/>
                      <a:pt x="218152" y="62928"/>
                    </a:cubicBezTo>
                    <a:lnTo>
                      <a:pt x="201371" y="121662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0" y="360789"/>
                      <a:pt x="134247" y="373375"/>
                    </a:cubicBezTo>
                    <a:lnTo>
                      <a:pt x="134247" y="419523"/>
                    </a:lnTo>
                    <a:lnTo>
                      <a:pt x="88100" y="419523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aphic 3">
              <a:extLst>
                <a:ext uri="{FF2B5EF4-FFF2-40B4-BE49-F238E27FC236}">
                  <a16:creationId xmlns:a16="http://schemas.microsoft.com/office/drawing/2014/main" id="{D32C5DF4-4591-4C85-9AAB-BF78D5B5AB84}"/>
                </a:ext>
              </a:extLst>
            </p:cNvPr>
            <p:cNvGrpSpPr/>
            <p:nvPr/>
          </p:nvGrpSpPr>
          <p:grpSpPr>
            <a:xfrm>
              <a:off x="1931563" y="8743143"/>
              <a:ext cx="861347" cy="861347"/>
              <a:chOff x="4468294" y="8960936"/>
              <a:chExt cx="788702" cy="788702"/>
            </a:xfrm>
            <a:solidFill>
              <a:srgbClr val="000000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B73805E-40D6-40DA-B7B2-D6DD6139D32D}"/>
                  </a:ext>
                </a:extLst>
              </p:cNvPr>
              <p:cNvSpPr/>
              <p:nvPr/>
            </p:nvSpPr>
            <p:spPr>
              <a:xfrm>
                <a:off x="4468294" y="8960936"/>
                <a:ext cx="788702" cy="788702"/>
              </a:xfrm>
              <a:custGeom>
                <a:avLst/>
                <a:gdLst>
                  <a:gd name="connsiteX0" fmla="*/ 788703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3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3" y="394351"/>
                    </a:moveTo>
                    <a:cubicBezTo>
                      <a:pt x="788703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3" y="176557"/>
                      <a:pt x="788703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0AC346B-BFF9-419A-9FDD-A9E35702E6FC}"/>
                  </a:ext>
                </a:extLst>
              </p:cNvPr>
              <p:cNvSpPr/>
              <p:nvPr/>
            </p:nvSpPr>
            <p:spPr>
              <a:xfrm>
                <a:off x="4560589" y="9053231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2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7"/>
                      <a:pt x="468877" y="604112"/>
                      <a:pt x="302056" y="604112"/>
                    </a:cubicBezTo>
                    <a:cubicBezTo>
                      <a:pt x="135235" y="604112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5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E498316-E931-4E62-B95F-CB9E5852B886}"/>
                  </a:ext>
                </a:extLst>
              </p:cNvPr>
              <p:cNvSpPr/>
              <p:nvPr/>
            </p:nvSpPr>
            <p:spPr>
              <a:xfrm>
                <a:off x="4728398" y="9116159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2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5 h 482451"/>
                  <a:gd name="connsiteX7" fmla="*/ 4195 w 268494"/>
                  <a:gd name="connsiteY7" fmla="*/ 159419 h 482451"/>
                  <a:gd name="connsiteX8" fmla="*/ 104881 w 268494"/>
                  <a:gd name="connsiteY8" fmla="*/ 54538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3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1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8"/>
                      <a:pt x="0" y="402742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5"/>
                    </a:cubicBezTo>
                    <a:cubicBezTo>
                      <a:pt x="46148" y="247519"/>
                      <a:pt x="4195" y="218152"/>
                      <a:pt x="4195" y="159419"/>
                    </a:cubicBezTo>
                    <a:cubicBezTo>
                      <a:pt x="4195" y="109076"/>
                      <a:pt x="41952" y="67124"/>
                      <a:pt x="104881" y="54538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4"/>
                      <a:pt x="247518" y="71319"/>
                    </a:cubicBezTo>
                    <a:lnTo>
                      <a:pt x="230737" y="138443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5"/>
                      <a:pt x="117466" y="184590"/>
                      <a:pt x="167809" y="201371"/>
                    </a:cubicBezTo>
                    <a:cubicBezTo>
                      <a:pt x="239128" y="226543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aphic 3">
              <a:extLst>
                <a:ext uri="{FF2B5EF4-FFF2-40B4-BE49-F238E27FC236}">
                  <a16:creationId xmlns:a16="http://schemas.microsoft.com/office/drawing/2014/main" id="{4E338328-EAD8-48F7-9DB9-67B20154CB95}"/>
                </a:ext>
              </a:extLst>
            </p:cNvPr>
            <p:cNvGrpSpPr/>
            <p:nvPr/>
          </p:nvGrpSpPr>
          <p:grpSpPr>
            <a:xfrm>
              <a:off x="3855850" y="8898919"/>
              <a:ext cx="861347" cy="861347"/>
              <a:chOff x="6230289" y="9103574"/>
              <a:chExt cx="788702" cy="788702"/>
            </a:xfrm>
            <a:solidFill>
              <a:srgbClr val="000000"/>
            </a:solidFill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D3BC5E3-ED4B-4FED-B864-F3CD5494999B}"/>
                  </a:ext>
                </a:extLst>
              </p:cNvPr>
              <p:cNvSpPr/>
              <p:nvPr/>
            </p:nvSpPr>
            <p:spPr>
              <a:xfrm>
                <a:off x="6230289" y="9103574"/>
                <a:ext cx="788702" cy="788702"/>
              </a:xfrm>
              <a:custGeom>
                <a:avLst/>
                <a:gdLst>
                  <a:gd name="connsiteX0" fmla="*/ 788703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3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3" y="394351"/>
                    </a:moveTo>
                    <a:cubicBezTo>
                      <a:pt x="788703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3" y="176558"/>
                      <a:pt x="788703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1CE77B9-7038-4A39-9080-A6DA6F670060}"/>
                  </a:ext>
                </a:extLst>
              </p:cNvPr>
              <p:cNvSpPr/>
              <p:nvPr/>
            </p:nvSpPr>
            <p:spPr>
              <a:xfrm>
                <a:off x="6322584" y="9195869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3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8"/>
                      <a:pt x="468877" y="604113"/>
                      <a:pt x="302056" y="604113"/>
                    </a:cubicBezTo>
                    <a:cubicBezTo>
                      <a:pt x="135235" y="604113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6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87EDBEC-0F69-4FDE-8E18-A09F4A7CB30B}"/>
                  </a:ext>
                </a:extLst>
              </p:cNvPr>
              <p:cNvSpPr/>
              <p:nvPr/>
            </p:nvSpPr>
            <p:spPr>
              <a:xfrm>
                <a:off x="6494588" y="9258797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1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4 h 482451"/>
                  <a:gd name="connsiteX7" fmla="*/ 4195 w 268494"/>
                  <a:gd name="connsiteY7" fmla="*/ 159418 h 482451"/>
                  <a:gd name="connsiteX8" fmla="*/ 104881 w 268494"/>
                  <a:gd name="connsiteY8" fmla="*/ 54537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2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0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7"/>
                      <a:pt x="0" y="402741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4"/>
                    </a:cubicBezTo>
                    <a:cubicBezTo>
                      <a:pt x="46147" y="247518"/>
                      <a:pt x="4195" y="218152"/>
                      <a:pt x="4195" y="159418"/>
                    </a:cubicBezTo>
                    <a:cubicBezTo>
                      <a:pt x="4195" y="109076"/>
                      <a:pt x="41952" y="67123"/>
                      <a:pt x="104881" y="54537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3"/>
                      <a:pt x="247518" y="71319"/>
                    </a:cubicBezTo>
                    <a:lnTo>
                      <a:pt x="230737" y="138442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4"/>
                      <a:pt x="117466" y="184590"/>
                      <a:pt x="167809" y="201370"/>
                    </a:cubicBezTo>
                    <a:cubicBezTo>
                      <a:pt x="239128" y="226542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51E24D2-1205-4B54-95D8-344DB5EA66DE}"/>
                </a:ext>
              </a:extLst>
            </p:cNvPr>
            <p:cNvSpPr/>
            <p:nvPr/>
          </p:nvSpPr>
          <p:spPr>
            <a:xfrm>
              <a:off x="4057441" y="1444597"/>
              <a:ext cx="1466123" cy="1347000"/>
            </a:xfrm>
            <a:custGeom>
              <a:avLst/>
              <a:gdLst>
                <a:gd name="connsiteX0" fmla="*/ 0 w 1342472"/>
                <a:gd name="connsiteY0" fmla="*/ 0 h 1233396"/>
                <a:gd name="connsiteX1" fmla="*/ 1342472 w 1342472"/>
                <a:gd name="connsiteY1" fmla="*/ 0 h 1233396"/>
                <a:gd name="connsiteX2" fmla="*/ 1342472 w 1342472"/>
                <a:gd name="connsiteY2" fmla="*/ 1233397 h 1233396"/>
                <a:gd name="connsiteX3" fmla="*/ 0 w 1342472"/>
                <a:gd name="connsiteY3" fmla="*/ 1233397 h 123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72" h="1233396">
                  <a:moveTo>
                    <a:pt x="0" y="0"/>
                  </a:moveTo>
                  <a:lnTo>
                    <a:pt x="1342472" y="0"/>
                  </a:lnTo>
                  <a:lnTo>
                    <a:pt x="1342472" y="1233397"/>
                  </a:lnTo>
                  <a:lnTo>
                    <a:pt x="0" y="123339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60B79D-5E9C-4991-8FB1-8C68CA0CC451}"/>
                </a:ext>
              </a:extLst>
            </p:cNvPr>
            <p:cNvSpPr/>
            <p:nvPr/>
          </p:nvSpPr>
          <p:spPr>
            <a:xfrm>
              <a:off x="3200675" y="1188026"/>
              <a:ext cx="1466123" cy="1347000"/>
            </a:xfrm>
            <a:custGeom>
              <a:avLst/>
              <a:gdLst>
                <a:gd name="connsiteX0" fmla="*/ 0 w 1342472"/>
                <a:gd name="connsiteY0" fmla="*/ 0 h 1233396"/>
                <a:gd name="connsiteX1" fmla="*/ 1342472 w 1342472"/>
                <a:gd name="connsiteY1" fmla="*/ 0 h 1233396"/>
                <a:gd name="connsiteX2" fmla="*/ 1342472 w 1342472"/>
                <a:gd name="connsiteY2" fmla="*/ 1233397 h 1233396"/>
                <a:gd name="connsiteX3" fmla="*/ 0 w 1342472"/>
                <a:gd name="connsiteY3" fmla="*/ 1233397 h 123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72" h="1233396">
                  <a:moveTo>
                    <a:pt x="0" y="0"/>
                  </a:moveTo>
                  <a:lnTo>
                    <a:pt x="1342472" y="0"/>
                  </a:lnTo>
                  <a:lnTo>
                    <a:pt x="1342472" y="1233397"/>
                  </a:lnTo>
                  <a:lnTo>
                    <a:pt x="0" y="12333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0D9DE49-1B4D-411C-8F95-8F031E6FEF51}"/>
                </a:ext>
              </a:extLst>
            </p:cNvPr>
            <p:cNvSpPr/>
            <p:nvPr/>
          </p:nvSpPr>
          <p:spPr>
            <a:xfrm>
              <a:off x="4057440" y="2535026"/>
              <a:ext cx="609357" cy="256571"/>
            </a:xfrm>
            <a:custGeom>
              <a:avLst/>
              <a:gdLst>
                <a:gd name="connsiteX0" fmla="*/ 0 w 557965"/>
                <a:gd name="connsiteY0" fmla="*/ 234933 h 234932"/>
                <a:gd name="connsiteX1" fmla="*/ 557965 w 557965"/>
                <a:gd name="connsiteY1" fmla="*/ 0 h 234932"/>
                <a:gd name="connsiteX2" fmla="*/ 0 w 557965"/>
                <a:gd name="connsiteY2" fmla="*/ 0 h 23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7965" h="234932">
                  <a:moveTo>
                    <a:pt x="0" y="234933"/>
                  </a:moveTo>
                  <a:lnTo>
                    <a:pt x="557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257D971-9DA9-45D6-BB6A-A923DA70A739}"/>
              </a:ext>
            </a:extLst>
          </p:cNvPr>
          <p:cNvSpPr/>
          <p:nvPr/>
        </p:nvSpPr>
        <p:spPr>
          <a:xfrm>
            <a:off x="11593153" y="3418790"/>
            <a:ext cx="13283613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00" b="1" dirty="0">
                <a:solidFill>
                  <a:srgbClr val="877651"/>
                </a:solidFill>
                <a:latin typeface="+mj-lt"/>
              </a:rPr>
              <a:t>GROWTH</a:t>
            </a:r>
            <a:r>
              <a:rPr lang="en-US" sz="115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en-US" sz="9600" b="1" dirty="0">
                <a:solidFill>
                  <a:schemeClr val="bg1"/>
                </a:solidFill>
                <a:latin typeface="+mj-lt"/>
              </a:rPr>
              <a:t>ACCELERATION</a:t>
            </a:r>
            <a:r>
              <a:rPr lang="en-US" sz="115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115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</a:br>
            <a:r>
              <a:rPr lang="en-US" sz="115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TRANSFORMING</a:t>
            </a:r>
          </a:p>
        </p:txBody>
      </p:sp>
    </p:spTree>
    <p:extLst>
      <p:ext uri="{BB962C8B-B14F-4D97-AF65-F5344CB8AC3E}">
        <p14:creationId xmlns:p14="http://schemas.microsoft.com/office/powerpoint/2010/main" val="150285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BDAF-5BDC-457F-862F-38193D52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 CYCLE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EC4412-76E0-4D41-8F2B-93FCC2057BF5}"/>
              </a:ext>
            </a:extLst>
          </p:cNvPr>
          <p:cNvSpPr/>
          <p:nvPr/>
        </p:nvSpPr>
        <p:spPr>
          <a:xfrm>
            <a:off x="6534150" y="2164271"/>
            <a:ext cx="112966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CHALLENGE : CHANGE : CREATE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BD567FE-4B45-40F6-8452-7DA31E1CDDE2}"/>
              </a:ext>
            </a:extLst>
          </p:cNvPr>
          <p:cNvGraphicFramePr/>
          <p:nvPr/>
        </p:nvGraphicFramePr>
        <p:xfrm>
          <a:off x="20350478" y="1935671"/>
          <a:ext cx="3534467" cy="5594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68D58F-DA06-4D3B-8205-93965A2996D0}"/>
              </a:ext>
            </a:extLst>
          </p:cNvPr>
          <p:cNvGraphicFramePr/>
          <p:nvPr/>
        </p:nvGraphicFramePr>
        <p:xfrm>
          <a:off x="538921" y="3221299"/>
          <a:ext cx="4178942" cy="3636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3DA4C90B-273B-46F2-ACB2-F1F83F9BCADB}"/>
              </a:ext>
            </a:extLst>
          </p:cNvPr>
          <p:cNvGraphicFramePr/>
          <p:nvPr/>
        </p:nvGraphicFramePr>
        <p:xfrm>
          <a:off x="2711736" y="7895608"/>
          <a:ext cx="6350608" cy="4515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Left-Right Arrow 5">
            <a:extLst>
              <a:ext uri="{FF2B5EF4-FFF2-40B4-BE49-F238E27FC236}">
                <a16:creationId xmlns:a16="http://schemas.microsoft.com/office/drawing/2014/main" id="{4A5C97E8-BD0E-440A-BAA5-5861C08629E5}"/>
              </a:ext>
            </a:extLst>
          </p:cNvPr>
          <p:cNvSpPr/>
          <p:nvPr/>
        </p:nvSpPr>
        <p:spPr>
          <a:xfrm rot="2670211">
            <a:off x="14071665" y="8048886"/>
            <a:ext cx="3408523" cy="1031301"/>
          </a:xfrm>
          <a:prstGeom prst="left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19397C44-2DA2-44AA-B3F4-6B1362F33F1F}"/>
              </a:ext>
            </a:extLst>
          </p:cNvPr>
          <p:cNvGraphicFramePr/>
          <p:nvPr/>
        </p:nvGraphicFramePr>
        <p:xfrm>
          <a:off x="16141463" y="8124087"/>
          <a:ext cx="4924640" cy="4286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A15EE0A7-F58B-48E2-8FAC-2B42878366A2}"/>
              </a:ext>
            </a:extLst>
          </p:cNvPr>
          <p:cNvGraphicFramePr/>
          <p:nvPr/>
        </p:nvGraphicFramePr>
        <p:xfrm>
          <a:off x="8889309" y="3261234"/>
          <a:ext cx="6350608" cy="4515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8" name="Left-Right Arrow 9">
            <a:extLst>
              <a:ext uri="{FF2B5EF4-FFF2-40B4-BE49-F238E27FC236}">
                <a16:creationId xmlns:a16="http://schemas.microsoft.com/office/drawing/2014/main" id="{B0A1F316-447A-4A35-BB4E-F2C09EA04CAA}"/>
              </a:ext>
            </a:extLst>
          </p:cNvPr>
          <p:cNvSpPr/>
          <p:nvPr/>
        </p:nvSpPr>
        <p:spPr>
          <a:xfrm rot="18646763">
            <a:off x="6795181" y="8122455"/>
            <a:ext cx="3413737" cy="1031301"/>
          </a:xfrm>
          <a:prstGeom prst="left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9" name="Left-Right Arrow 10">
            <a:extLst>
              <a:ext uri="{FF2B5EF4-FFF2-40B4-BE49-F238E27FC236}">
                <a16:creationId xmlns:a16="http://schemas.microsoft.com/office/drawing/2014/main" id="{8191BFA9-7AF3-4169-9824-2400085F6499}"/>
              </a:ext>
            </a:extLst>
          </p:cNvPr>
          <p:cNvSpPr/>
          <p:nvPr/>
        </p:nvSpPr>
        <p:spPr>
          <a:xfrm>
            <a:off x="8720236" y="11732356"/>
            <a:ext cx="6856684" cy="1031301"/>
          </a:xfrm>
          <a:prstGeom prst="left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A5BA44-C5F5-4538-9F44-B983E3041470}"/>
              </a:ext>
            </a:extLst>
          </p:cNvPr>
          <p:cNvSpPr/>
          <p:nvPr/>
        </p:nvSpPr>
        <p:spPr>
          <a:xfrm>
            <a:off x="5323716" y="10457634"/>
            <a:ext cx="1030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Create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DC1E01-3DDD-4DC7-B602-D40F73C8A866}"/>
              </a:ext>
            </a:extLst>
          </p:cNvPr>
          <p:cNvSpPr/>
          <p:nvPr/>
        </p:nvSpPr>
        <p:spPr>
          <a:xfrm>
            <a:off x="11440568" y="5682402"/>
            <a:ext cx="1446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Challenge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CBDC67-EDB6-4041-9F8D-3A4D2AAA171C}"/>
              </a:ext>
            </a:extLst>
          </p:cNvPr>
          <p:cNvSpPr/>
          <p:nvPr/>
        </p:nvSpPr>
        <p:spPr>
          <a:xfrm>
            <a:off x="18061259" y="10457634"/>
            <a:ext cx="11368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Change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4D7115B-F72E-48DB-A252-C673D2EC2D2A}"/>
              </a:ext>
            </a:extLst>
          </p:cNvPr>
          <p:cNvGrpSpPr/>
          <p:nvPr/>
        </p:nvGrpSpPr>
        <p:grpSpPr>
          <a:xfrm>
            <a:off x="8527367" y="9121569"/>
            <a:ext cx="7834214" cy="1952489"/>
            <a:chOff x="12767210" y="4269644"/>
            <a:chExt cx="10924002" cy="195248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2F95A31-40D7-4DB1-9CB4-ABAB79ADB783}"/>
                </a:ext>
              </a:extLst>
            </p:cNvPr>
            <p:cNvSpPr/>
            <p:nvPr/>
          </p:nvSpPr>
          <p:spPr>
            <a:xfrm>
              <a:off x="12767211" y="4269644"/>
              <a:ext cx="60426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2800" b="1" dirty="0">
                  <a:solidFill>
                    <a:srgbClr val="3A3A3A"/>
                  </a:solidFill>
                  <a:latin typeface="Open Sans"/>
                </a:rPr>
                <a:t>THE TRANSFORMATION MINDSET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8146440-73E3-43A6-8BFA-D7940C534BA2}"/>
                </a:ext>
              </a:extLst>
            </p:cNvPr>
            <p:cNvSpPr/>
            <p:nvPr/>
          </p:nvSpPr>
          <p:spPr>
            <a:xfrm>
              <a:off x="12767210" y="4831560"/>
              <a:ext cx="10924002" cy="1390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3A3A3A"/>
                  </a:solidFill>
                </a:rPr>
                <a:t>Challenge : the courage to challenge the status quo</a:t>
              </a:r>
            </a:p>
            <a:p>
              <a:pPr marL="342900" lvl="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3A3A3A"/>
                  </a:solidFill>
                </a:rPr>
                <a:t>Change  : the conviction to ring the changes </a:t>
              </a:r>
            </a:p>
            <a:p>
              <a:pPr marL="342900" lvl="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3A3A3A"/>
                  </a:solidFill>
                </a:rPr>
                <a:t>Creation: the resolve  to create a different future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29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425E5-D106-41E3-9947-A2A28542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WHAT IS AN ECOSYSTEM?</a:t>
            </a:r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AF6B489-4A8A-42E5-A911-4F7B7321B372}"/>
              </a:ext>
            </a:extLst>
          </p:cNvPr>
          <p:cNvGrpSpPr/>
          <p:nvPr/>
        </p:nvGrpSpPr>
        <p:grpSpPr>
          <a:xfrm>
            <a:off x="377015" y="5303553"/>
            <a:ext cx="10522043" cy="6003362"/>
            <a:chOff x="377015" y="5303553"/>
            <a:chExt cx="10522043" cy="600336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49C3856-2D18-4292-9DFA-7EA28D331E58}"/>
                </a:ext>
              </a:extLst>
            </p:cNvPr>
            <p:cNvSpPr/>
            <p:nvPr/>
          </p:nvSpPr>
          <p:spPr>
            <a:xfrm>
              <a:off x="3959839" y="9454276"/>
              <a:ext cx="1505616" cy="1432170"/>
            </a:xfrm>
            <a:custGeom>
              <a:avLst/>
              <a:gdLst>
                <a:gd name="connsiteX0" fmla="*/ 711978 w 730787"/>
                <a:gd name="connsiteY0" fmla="*/ 609406 h 695139"/>
                <a:gd name="connsiteX1" fmla="*/ 588635 w 730787"/>
                <a:gd name="connsiteY1" fmla="*/ 407815 h 695139"/>
                <a:gd name="connsiteX2" fmla="*/ 519656 w 730787"/>
                <a:gd name="connsiteY2" fmla="*/ 54898 h 695139"/>
                <a:gd name="connsiteX3" fmla="*/ 519477 w 730787"/>
                <a:gd name="connsiteY3" fmla="*/ 13368 h 695139"/>
                <a:gd name="connsiteX4" fmla="*/ 212190 w 730787"/>
                <a:gd name="connsiteY4" fmla="*/ 14794 h 695139"/>
                <a:gd name="connsiteX5" fmla="*/ 212368 w 730787"/>
                <a:gd name="connsiteY5" fmla="*/ 56324 h 695139"/>
                <a:gd name="connsiteX6" fmla="*/ 146776 w 730787"/>
                <a:gd name="connsiteY6" fmla="*/ 409776 h 695139"/>
                <a:gd name="connsiteX7" fmla="*/ 25394 w 730787"/>
                <a:gd name="connsiteY7" fmla="*/ 612436 h 695139"/>
                <a:gd name="connsiteX8" fmla="*/ 60150 w 730787"/>
                <a:gd name="connsiteY8" fmla="*/ 689792 h 695139"/>
                <a:gd name="connsiteX9" fmla="*/ 677934 w 730787"/>
                <a:gd name="connsiteY9" fmla="*/ 686941 h 695139"/>
                <a:gd name="connsiteX10" fmla="*/ 711978 w 730787"/>
                <a:gd name="connsiteY10" fmla="*/ 609406 h 6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0787" h="695139">
                  <a:moveTo>
                    <a:pt x="711978" y="609406"/>
                  </a:moveTo>
                  <a:cubicBezTo>
                    <a:pt x="663140" y="556468"/>
                    <a:pt x="621075" y="485885"/>
                    <a:pt x="588635" y="407815"/>
                  </a:cubicBezTo>
                  <a:cubicBezTo>
                    <a:pt x="542292" y="296058"/>
                    <a:pt x="520190" y="175746"/>
                    <a:pt x="519656" y="54898"/>
                  </a:cubicBezTo>
                  <a:lnTo>
                    <a:pt x="519477" y="13368"/>
                  </a:lnTo>
                  <a:lnTo>
                    <a:pt x="212190" y="14794"/>
                  </a:lnTo>
                  <a:lnTo>
                    <a:pt x="212368" y="56324"/>
                  </a:lnTo>
                  <a:cubicBezTo>
                    <a:pt x="212903" y="177172"/>
                    <a:pt x="192049" y="297662"/>
                    <a:pt x="146776" y="409776"/>
                  </a:cubicBezTo>
                  <a:cubicBezTo>
                    <a:pt x="115227" y="488024"/>
                    <a:pt x="73875" y="559142"/>
                    <a:pt x="25394" y="612436"/>
                  </a:cubicBezTo>
                  <a:cubicBezTo>
                    <a:pt x="-1699" y="642202"/>
                    <a:pt x="20046" y="689971"/>
                    <a:pt x="60150" y="689792"/>
                  </a:cubicBezTo>
                  <a:lnTo>
                    <a:pt x="677934" y="686941"/>
                  </a:lnTo>
                  <a:cubicBezTo>
                    <a:pt x="718216" y="686762"/>
                    <a:pt x="739427" y="638994"/>
                    <a:pt x="711978" y="609406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730B1E2-9A94-4C6F-9AD1-9C5E5B8597F9}"/>
                </a:ext>
              </a:extLst>
            </p:cNvPr>
            <p:cNvSpPr/>
            <p:nvPr/>
          </p:nvSpPr>
          <p:spPr>
            <a:xfrm>
              <a:off x="5225829" y="9791753"/>
              <a:ext cx="881336" cy="1101670"/>
            </a:xfrm>
            <a:custGeom>
              <a:avLst/>
              <a:gdLst>
                <a:gd name="connsiteX0" fmla="*/ 419757 w 427778"/>
                <a:gd name="connsiteY0" fmla="*/ 463070 h 534722"/>
                <a:gd name="connsiteX1" fmla="*/ 326715 w 427778"/>
                <a:gd name="connsiteY1" fmla="*/ 311030 h 534722"/>
                <a:gd name="connsiteX2" fmla="*/ 274669 w 427778"/>
                <a:gd name="connsiteY2" fmla="*/ 44738 h 534722"/>
                <a:gd name="connsiteX3" fmla="*/ 274491 w 427778"/>
                <a:gd name="connsiteY3" fmla="*/ 13368 h 534722"/>
                <a:gd name="connsiteX4" fmla="*/ 42600 w 427778"/>
                <a:gd name="connsiteY4" fmla="*/ 14437 h 534722"/>
                <a:gd name="connsiteX5" fmla="*/ 42778 w 427778"/>
                <a:gd name="connsiteY5" fmla="*/ 45808 h 534722"/>
                <a:gd name="connsiteX6" fmla="*/ 13368 w 427778"/>
                <a:gd name="connsiteY6" fmla="*/ 254706 h 534722"/>
                <a:gd name="connsiteX7" fmla="*/ 120669 w 427778"/>
                <a:gd name="connsiteY7" fmla="*/ 424035 h 534722"/>
                <a:gd name="connsiteX8" fmla="*/ 134750 w 427778"/>
                <a:gd name="connsiteY8" fmla="*/ 507630 h 534722"/>
                <a:gd name="connsiteX9" fmla="*/ 125838 w 427778"/>
                <a:gd name="connsiteY9" fmla="*/ 522781 h 534722"/>
                <a:gd name="connsiteX10" fmla="*/ 393734 w 427778"/>
                <a:gd name="connsiteY10" fmla="*/ 521533 h 534722"/>
                <a:gd name="connsiteX11" fmla="*/ 419757 w 427778"/>
                <a:gd name="connsiteY11" fmla="*/ 463070 h 53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778" h="534722">
                  <a:moveTo>
                    <a:pt x="419757" y="463070"/>
                  </a:moveTo>
                  <a:cubicBezTo>
                    <a:pt x="382861" y="423144"/>
                    <a:pt x="351135" y="369850"/>
                    <a:pt x="326715" y="311030"/>
                  </a:cubicBezTo>
                  <a:cubicBezTo>
                    <a:pt x="291780" y="226723"/>
                    <a:pt x="275204" y="135998"/>
                    <a:pt x="274669" y="44738"/>
                  </a:cubicBezTo>
                  <a:lnTo>
                    <a:pt x="274491" y="13368"/>
                  </a:lnTo>
                  <a:lnTo>
                    <a:pt x="42600" y="14437"/>
                  </a:lnTo>
                  <a:lnTo>
                    <a:pt x="42778" y="45808"/>
                  </a:lnTo>
                  <a:cubicBezTo>
                    <a:pt x="43134" y="116569"/>
                    <a:pt x="33509" y="187153"/>
                    <a:pt x="13368" y="254706"/>
                  </a:cubicBezTo>
                  <a:cubicBezTo>
                    <a:pt x="43847" y="322438"/>
                    <a:pt x="80565" y="380723"/>
                    <a:pt x="120669" y="424035"/>
                  </a:cubicBezTo>
                  <a:cubicBezTo>
                    <a:pt x="141880" y="447028"/>
                    <a:pt x="147227" y="478933"/>
                    <a:pt x="134750" y="507630"/>
                  </a:cubicBezTo>
                  <a:cubicBezTo>
                    <a:pt x="132433" y="513156"/>
                    <a:pt x="129225" y="518146"/>
                    <a:pt x="125838" y="522781"/>
                  </a:cubicBezTo>
                  <a:lnTo>
                    <a:pt x="393734" y="521533"/>
                  </a:lnTo>
                  <a:cubicBezTo>
                    <a:pt x="424392" y="521533"/>
                    <a:pt x="440255" y="485350"/>
                    <a:pt x="419757" y="463070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A1A8ED-44A1-4D98-A17B-B4A60E432ADB}"/>
                </a:ext>
              </a:extLst>
            </p:cNvPr>
            <p:cNvSpPr/>
            <p:nvPr/>
          </p:nvSpPr>
          <p:spPr>
            <a:xfrm>
              <a:off x="4548001" y="8620389"/>
              <a:ext cx="403946" cy="293780"/>
            </a:xfrm>
            <a:custGeom>
              <a:avLst/>
              <a:gdLst>
                <a:gd name="connsiteX0" fmla="*/ 185517 w 196065"/>
                <a:gd name="connsiteY0" fmla="*/ 101917 h 142592"/>
                <a:gd name="connsiteX1" fmla="*/ 159138 w 196065"/>
                <a:gd name="connsiteY1" fmla="*/ 69477 h 142592"/>
                <a:gd name="connsiteX2" fmla="*/ 160742 w 196065"/>
                <a:gd name="connsiteY2" fmla="*/ 65912 h 142592"/>
                <a:gd name="connsiteX3" fmla="*/ 183200 w 196065"/>
                <a:gd name="connsiteY3" fmla="*/ 53792 h 142592"/>
                <a:gd name="connsiteX4" fmla="*/ 160207 w 196065"/>
                <a:gd name="connsiteY4" fmla="*/ 27234 h 142592"/>
                <a:gd name="connsiteX5" fmla="*/ 130441 w 196065"/>
                <a:gd name="connsiteY5" fmla="*/ 31690 h 142592"/>
                <a:gd name="connsiteX6" fmla="*/ 102279 w 196065"/>
                <a:gd name="connsiteY6" fmla="*/ 32759 h 142592"/>
                <a:gd name="connsiteX7" fmla="*/ 76790 w 196065"/>
                <a:gd name="connsiteY7" fmla="*/ 15470 h 142592"/>
                <a:gd name="connsiteX8" fmla="*/ 34547 w 196065"/>
                <a:gd name="connsiteY8" fmla="*/ 28660 h 142592"/>
                <a:gd name="connsiteX9" fmla="*/ 40073 w 196065"/>
                <a:gd name="connsiteY9" fmla="*/ 47731 h 142592"/>
                <a:gd name="connsiteX10" fmla="*/ 14584 w 196065"/>
                <a:gd name="connsiteY10" fmla="*/ 72150 h 142592"/>
                <a:gd name="connsiteX11" fmla="*/ 70195 w 196065"/>
                <a:gd name="connsiteY11" fmla="*/ 136495 h 142592"/>
                <a:gd name="connsiteX12" fmla="*/ 149156 w 196065"/>
                <a:gd name="connsiteY12" fmla="*/ 116532 h 142592"/>
                <a:gd name="connsiteX13" fmla="*/ 185517 w 196065"/>
                <a:gd name="connsiteY13" fmla="*/ 101917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6065" h="142592">
                  <a:moveTo>
                    <a:pt x="185517" y="101917"/>
                  </a:moveTo>
                  <a:cubicBezTo>
                    <a:pt x="189082" y="89618"/>
                    <a:pt x="177318" y="75537"/>
                    <a:pt x="159138" y="69477"/>
                  </a:cubicBezTo>
                  <a:cubicBezTo>
                    <a:pt x="159850" y="68407"/>
                    <a:pt x="160385" y="67160"/>
                    <a:pt x="160742" y="65912"/>
                  </a:cubicBezTo>
                  <a:cubicBezTo>
                    <a:pt x="171793" y="66090"/>
                    <a:pt x="181061" y="61634"/>
                    <a:pt x="183200" y="53792"/>
                  </a:cubicBezTo>
                  <a:cubicBezTo>
                    <a:pt x="186052" y="43632"/>
                    <a:pt x="175892" y="31690"/>
                    <a:pt x="160207" y="27234"/>
                  </a:cubicBezTo>
                  <a:cubicBezTo>
                    <a:pt x="148087" y="23847"/>
                    <a:pt x="136501" y="25808"/>
                    <a:pt x="130441" y="31690"/>
                  </a:cubicBezTo>
                  <a:cubicBezTo>
                    <a:pt x="119924" y="29016"/>
                    <a:pt x="109765" y="29551"/>
                    <a:pt x="102279" y="32759"/>
                  </a:cubicBezTo>
                  <a:cubicBezTo>
                    <a:pt x="97288" y="25273"/>
                    <a:pt x="88198" y="18856"/>
                    <a:pt x="76790" y="15470"/>
                  </a:cubicBezTo>
                  <a:cubicBezTo>
                    <a:pt x="57184" y="9944"/>
                    <a:pt x="38290" y="15648"/>
                    <a:pt x="34547" y="28660"/>
                  </a:cubicBezTo>
                  <a:cubicBezTo>
                    <a:pt x="32765" y="34898"/>
                    <a:pt x="34904" y="41671"/>
                    <a:pt x="40073" y="47731"/>
                  </a:cubicBezTo>
                  <a:cubicBezTo>
                    <a:pt x="27239" y="52544"/>
                    <a:pt x="17792" y="60921"/>
                    <a:pt x="14584" y="72150"/>
                  </a:cubicBezTo>
                  <a:cubicBezTo>
                    <a:pt x="7454" y="96926"/>
                    <a:pt x="32408" y="125801"/>
                    <a:pt x="70195" y="136495"/>
                  </a:cubicBezTo>
                  <a:cubicBezTo>
                    <a:pt x="105130" y="146477"/>
                    <a:pt x="138640" y="137387"/>
                    <a:pt x="149156" y="116532"/>
                  </a:cubicBezTo>
                  <a:cubicBezTo>
                    <a:pt x="166624" y="119384"/>
                    <a:pt x="182309" y="113502"/>
                    <a:pt x="185517" y="101917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52D9120-9D68-4708-A5F8-231410412A63}"/>
                </a:ext>
              </a:extLst>
            </p:cNvPr>
            <p:cNvSpPr/>
            <p:nvPr/>
          </p:nvSpPr>
          <p:spPr>
            <a:xfrm>
              <a:off x="4985867" y="8416354"/>
              <a:ext cx="257056" cy="257056"/>
            </a:xfrm>
            <a:custGeom>
              <a:avLst/>
              <a:gdLst>
                <a:gd name="connsiteX0" fmla="*/ 13805 w 124768"/>
                <a:gd name="connsiteY0" fmla="*/ 48911 h 124768"/>
                <a:gd name="connsiteX1" fmla="*/ 40897 w 124768"/>
                <a:gd name="connsiteY1" fmla="*/ 39464 h 124768"/>
                <a:gd name="connsiteX2" fmla="*/ 41254 w 124768"/>
                <a:gd name="connsiteY2" fmla="*/ 36791 h 124768"/>
                <a:gd name="connsiteX3" fmla="*/ 32520 w 124768"/>
                <a:gd name="connsiteY3" fmla="*/ 21640 h 124768"/>
                <a:gd name="connsiteX4" fmla="*/ 55513 w 124768"/>
                <a:gd name="connsiteY4" fmla="*/ 14511 h 124768"/>
                <a:gd name="connsiteX5" fmla="*/ 71198 w 124768"/>
                <a:gd name="connsiteY5" fmla="*/ 27879 h 124768"/>
                <a:gd name="connsiteX6" fmla="*/ 87240 w 124768"/>
                <a:gd name="connsiteY6" fmla="*/ 38751 h 124768"/>
                <a:gd name="connsiteX7" fmla="*/ 108451 w 124768"/>
                <a:gd name="connsiteY7" fmla="*/ 37860 h 124768"/>
                <a:gd name="connsiteX8" fmla="*/ 128235 w 124768"/>
                <a:gd name="connsiteY8" fmla="*/ 60853 h 124768"/>
                <a:gd name="connsiteX9" fmla="*/ 118254 w 124768"/>
                <a:gd name="connsiteY9" fmla="*/ 69943 h 124768"/>
                <a:gd name="connsiteX10" fmla="*/ 124314 w 124768"/>
                <a:gd name="connsiteY10" fmla="*/ 93471 h 124768"/>
                <a:gd name="connsiteX11" fmla="*/ 68525 w 124768"/>
                <a:gd name="connsiteY11" fmla="*/ 110761 h 124768"/>
                <a:gd name="connsiteX12" fmla="*/ 29847 w 124768"/>
                <a:gd name="connsiteY12" fmla="*/ 70478 h 124768"/>
                <a:gd name="connsiteX13" fmla="*/ 13805 w 124768"/>
                <a:gd name="connsiteY13" fmla="*/ 48911 h 12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768" h="124768">
                  <a:moveTo>
                    <a:pt x="13805" y="48911"/>
                  </a:moveTo>
                  <a:cubicBezTo>
                    <a:pt x="16122" y="40534"/>
                    <a:pt x="28064" y="36612"/>
                    <a:pt x="40897" y="39464"/>
                  </a:cubicBezTo>
                  <a:cubicBezTo>
                    <a:pt x="40897" y="38573"/>
                    <a:pt x="41076" y="37682"/>
                    <a:pt x="41254" y="36791"/>
                  </a:cubicBezTo>
                  <a:cubicBezTo>
                    <a:pt x="34659" y="32869"/>
                    <a:pt x="30916" y="26987"/>
                    <a:pt x="32520" y="21640"/>
                  </a:cubicBezTo>
                  <a:cubicBezTo>
                    <a:pt x="34481" y="14689"/>
                    <a:pt x="44819" y="11480"/>
                    <a:pt x="55513" y="14511"/>
                  </a:cubicBezTo>
                  <a:cubicBezTo>
                    <a:pt x="63712" y="16828"/>
                    <a:pt x="69772" y="22353"/>
                    <a:pt x="71198" y="27879"/>
                  </a:cubicBezTo>
                  <a:cubicBezTo>
                    <a:pt x="78328" y="30196"/>
                    <a:pt x="84032" y="34117"/>
                    <a:pt x="87240" y="38751"/>
                  </a:cubicBezTo>
                  <a:cubicBezTo>
                    <a:pt x="92766" y="36256"/>
                    <a:pt x="100430" y="35721"/>
                    <a:pt x="108451" y="37860"/>
                  </a:cubicBezTo>
                  <a:cubicBezTo>
                    <a:pt x="121997" y="41781"/>
                    <a:pt x="130731" y="51941"/>
                    <a:pt x="128235" y="60853"/>
                  </a:cubicBezTo>
                  <a:cubicBezTo>
                    <a:pt x="126988" y="65131"/>
                    <a:pt x="123245" y="68339"/>
                    <a:pt x="118254" y="69943"/>
                  </a:cubicBezTo>
                  <a:cubicBezTo>
                    <a:pt x="123958" y="77430"/>
                    <a:pt x="126453" y="85629"/>
                    <a:pt x="124314" y="93471"/>
                  </a:cubicBezTo>
                  <a:cubicBezTo>
                    <a:pt x="119502" y="110404"/>
                    <a:pt x="94548" y="118247"/>
                    <a:pt x="68525" y="110761"/>
                  </a:cubicBezTo>
                  <a:cubicBezTo>
                    <a:pt x="44641" y="103987"/>
                    <a:pt x="28421" y="86520"/>
                    <a:pt x="29847" y="70478"/>
                  </a:cubicBezTo>
                  <a:cubicBezTo>
                    <a:pt x="18617" y="65844"/>
                    <a:pt x="11488" y="56932"/>
                    <a:pt x="13805" y="48911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E5833B1-D2E3-4960-88BC-B015726B0CD5}"/>
                </a:ext>
              </a:extLst>
            </p:cNvPr>
            <p:cNvSpPr/>
            <p:nvPr/>
          </p:nvSpPr>
          <p:spPr>
            <a:xfrm>
              <a:off x="4465657" y="9020886"/>
              <a:ext cx="514112" cy="330502"/>
            </a:xfrm>
            <a:custGeom>
              <a:avLst/>
              <a:gdLst>
                <a:gd name="connsiteX0" fmla="*/ 242417 w 249537"/>
                <a:gd name="connsiteY0" fmla="*/ 51901 h 160416"/>
                <a:gd name="connsiteX1" fmla="*/ 190192 w 249537"/>
                <a:gd name="connsiteY1" fmla="*/ 13401 h 160416"/>
                <a:gd name="connsiteX2" fmla="*/ 137968 w 249537"/>
                <a:gd name="connsiteY2" fmla="*/ 39424 h 160416"/>
                <a:gd name="connsiteX3" fmla="*/ 114975 w 249537"/>
                <a:gd name="connsiteY3" fmla="*/ 34968 h 160416"/>
                <a:gd name="connsiteX4" fmla="*/ 60433 w 249537"/>
                <a:gd name="connsiteY4" fmla="*/ 70260 h 160416"/>
                <a:gd name="connsiteX5" fmla="*/ 60968 w 249537"/>
                <a:gd name="connsiteY5" fmla="*/ 74537 h 160416"/>
                <a:gd name="connsiteX6" fmla="*/ 13377 w 249537"/>
                <a:gd name="connsiteY6" fmla="*/ 109473 h 160416"/>
                <a:gd name="connsiteX7" fmla="*/ 65602 w 249537"/>
                <a:gd name="connsiteY7" fmla="*/ 147973 h 160416"/>
                <a:gd name="connsiteX8" fmla="*/ 106775 w 249537"/>
                <a:gd name="connsiteY8" fmla="*/ 135852 h 160416"/>
                <a:gd name="connsiteX9" fmla="*/ 147058 w 249537"/>
                <a:gd name="connsiteY9" fmla="*/ 150290 h 160416"/>
                <a:gd name="connsiteX10" fmla="*/ 201600 w 249537"/>
                <a:gd name="connsiteY10" fmla="*/ 114998 h 160416"/>
                <a:gd name="connsiteX11" fmla="*/ 183776 w 249537"/>
                <a:gd name="connsiteY11" fmla="*/ 86658 h 160416"/>
                <a:gd name="connsiteX12" fmla="*/ 188053 w 249537"/>
                <a:gd name="connsiteY12" fmla="*/ 87014 h 160416"/>
                <a:gd name="connsiteX13" fmla="*/ 242417 w 249537"/>
                <a:gd name="connsiteY13" fmla="*/ 51901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537" h="160416">
                  <a:moveTo>
                    <a:pt x="242417" y="51901"/>
                  </a:moveTo>
                  <a:cubicBezTo>
                    <a:pt x="242952" y="31581"/>
                    <a:pt x="219602" y="14292"/>
                    <a:pt x="190192" y="13401"/>
                  </a:cubicBezTo>
                  <a:cubicBezTo>
                    <a:pt x="165417" y="12688"/>
                    <a:pt x="144384" y="23739"/>
                    <a:pt x="137968" y="39424"/>
                  </a:cubicBezTo>
                  <a:cubicBezTo>
                    <a:pt x="131016" y="36929"/>
                    <a:pt x="123174" y="35146"/>
                    <a:pt x="114975" y="34968"/>
                  </a:cubicBezTo>
                  <a:cubicBezTo>
                    <a:pt x="85565" y="34077"/>
                    <a:pt x="61146" y="49940"/>
                    <a:pt x="60433" y="70260"/>
                  </a:cubicBezTo>
                  <a:cubicBezTo>
                    <a:pt x="60433" y="71686"/>
                    <a:pt x="60789" y="73111"/>
                    <a:pt x="60968" y="74537"/>
                  </a:cubicBezTo>
                  <a:cubicBezTo>
                    <a:pt x="34588" y="76142"/>
                    <a:pt x="13912" y="90757"/>
                    <a:pt x="13377" y="109473"/>
                  </a:cubicBezTo>
                  <a:cubicBezTo>
                    <a:pt x="12842" y="129792"/>
                    <a:pt x="36192" y="147081"/>
                    <a:pt x="65602" y="147973"/>
                  </a:cubicBezTo>
                  <a:cubicBezTo>
                    <a:pt x="82000" y="148507"/>
                    <a:pt x="96794" y="143695"/>
                    <a:pt x="106775" y="135852"/>
                  </a:cubicBezTo>
                  <a:cubicBezTo>
                    <a:pt x="116400" y="144230"/>
                    <a:pt x="130660" y="149933"/>
                    <a:pt x="147058" y="150290"/>
                  </a:cubicBezTo>
                  <a:cubicBezTo>
                    <a:pt x="176468" y="151181"/>
                    <a:pt x="200887" y="135318"/>
                    <a:pt x="201600" y="114998"/>
                  </a:cubicBezTo>
                  <a:cubicBezTo>
                    <a:pt x="201956" y="103769"/>
                    <a:pt x="194827" y="93788"/>
                    <a:pt x="183776" y="86658"/>
                  </a:cubicBezTo>
                  <a:cubicBezTo>
                    <a:pt x="185201" y="86836"/>
                    <a:pt x="186627" y="87014"/>
                    <a:pt x="188053" y="87014"/>
                  </a:cubicBezTo>
                  <a:cubicBezTo>
                    <a:pt x="217463" y="88084"/>
                    <a:pt x="241882" y="72220"/>
                    <a:pt x="242417" y="51901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136BA8-7B2C-44A7-B9BC-DE7FF0C7E749}"/>
                </a:ext>
              </a:extLst>
            </p:cNvPr>
            <p:cNvSpPr/>
            <p:nvPr/>
          </p:nvSpPr>
          <p:spPr>
            <a:xfrm>
              <a:off x="7175415" y="6823490"/>
              <a:ext cx="587558" cy="587558"/>
            </a:xfrm>
            <a:custGeom>
              <a:avLst/>
              <a:gdLst>
                <a:gd name="connsiteX0" fmla="*/ 280016 w 285185"/>
                <a:gd name="connsiteY0" fmla="*/ 146692 h 285185"/>
                <a:gd name="connsiteX1" fmla="*/ 146692 w 285185"/>
                <a:gd name="connsiteY1" fmla="*/ 13368 h 285185"/>
                <a:gd name="connsiteX2" fmla="*/ 13368 w 285185"/>
                <a:gd name="connsiteY2" fmla="*/ 146692 h 285185"/>
                <a:gd name="connsiteX3" fmla="*/ 146692 w 285185"/>
                <a:gd name="connsiteY3" fmla="*/ 280017 h 285185"/>
                <a:gd name="connsiteX4" fmla="*/ 280016 w 285185"/>
                <a:gd name="connsiteY4" fmla="*/ 146692 h 285185"/>
                <a:gd name="connsiteX5" fmla="*/ 146692 w 285185"/>
                <a:gd name="connsiteY5" fmla="*/ 207472 h 285185"/>
                <a:gd name="connsiteX6" fmla="*/ 85912 w 285185"/>
                <a:gd name="connsiteY6" fmla="*/ 146692 h 285185"/>
                <a:gd name="connsiteX7" fmla="*/ 146692 w 285185"/>
                <a:gd name="connsiteY7" fmla="*/ 85912 h 285185"/>
                <a:gd name="connsiteX8" fmla="*/ 207472 w 285185"/>
                <a:gd name="connsiteY8" fmla="*/ 146692 h 285185"/>
                <a:gd name="connsiteX9" fmla="*/ 146692 w 285185"/>
                <a:gd name="connsiteY9" fmla="*/ 207472 h 28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185" h="285185">
                  <a:moveTo>
                    <a:pt x="280016" y="146692"/>
                  </a:moveTo>
                  <a:cubicBezTo>
                    <a:pt x="280016" y="73079"/>
                    <a:pt x="220306" y="13368"/>
                    <a:pt x="146692" y="13368"/>
                  </a:cubicBezTo>
                  <a:cubicBezTo>
                    <a:pt x="73079" y="13368"/>
                    <a:pt x="13368" y="73079"/>
                    <a:pt x="13368" y="146692"/>
                  </a:cubicBezTo>
                  <a:cubicBezTo>
                    <a:pt x="13368" y="220306"/>
                    <a:pt x="73079" y="280017"/>
                    <a:pt x="146692" y="280017"/>
                  </a:cubicBezTo>
                  <a:cubicBezTo>
                    <a:pt x="220306" y="279838"/>
                    <a:pt x="280016" y="220306"/>
                    <a:pt x="280016" y="146692"/>
                  </a:cubicBezTo>
                  <a:close/>
                  <a:moveTo>
                    <a:pt x="146692" y="207472"/>
                  </a:moveTo>
                  <a:cubicBezTo>
                    <a:pt x="113183" y="207472"/>
                    <a:pt x="85912" y="180202"/>
                    <a:pt x="85912" y="146692"/>
                  </a:cubicBezTo>
                  <a:cubicBezTo>
                    <a:pt x="85912" y="113183"/>
                    <a:pt x="113183" y="85912"/>
                    <a:pt x="146692" y="85912"/>
                  </a:cubicBezTo>
                  <a:cubicBezTo>
                    <a:pt x="180202" y="85912"/>
                    <a:pt x="207472" y="113183"/>
                    <a:pt x="207472" y="146692"/>
                  </a:cubicBezTo>
                  <a:cubicBezTo>
                    <a:pt x="207472" y="180202"/>
                    <a:pt x="180202" y="207472"/>
                    <a:pt x="146692" y="207472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18E12DF-3C38-4467-91FA-F2FD9EE83AAB}"/>
                </a:ext>
              </a:extLst>
            </p:cNvPr>
            <p:cNvSpPr/>
            <p:nvPr/>
          </p:nvSpPr>
          <p:spPr>
            <a:xfrm>
              <a:off x="7256573" y="5303553"/>
              <a:ext cx="440668" cy="1542338"/>
            </a:xfrm>
            <a:custGeom>
              <a:avLst/>
              <a:gdLst>
                <a:gd name="connsiteX0" fmla="*/ 201591 w 213889"/>
                <a:gd name="connsiteY0" fmla="*/ 743621 h 748611"/>
                <a:gd name="connsiteX1" fmla="*/ 160239 w 213889"/>
                <a:gd name="connsiteY1" fmla="*/ 126729 h 748611"/>
                <a:gd name="connsiteX2" fmla="*/ 107479 w 213889"/>
                <a:gd name="connsiteY2" fmla="*/ 13368 h 748611"/>
                <a:gd name="connsiteX3" fmla="*/ 54720 w 213889"/>
                <a:gd name="connsiteY3" fmla="*/ 126729 h 748611"/>
                <a:gd name="connsiteX4" fmla="*/ 13368 w 213889"/>
                <a:gd name="connsiteY4" fmla="*/ 743621 h 748611"/>
                <a:gd name="connsiteX5" fmla="*/ 107658 w 213889"/>
                <a:gd name="connsiteY5" fmla="*/ 714924 h 748611"/>
                <a:gd name="connsiteX6" fmla="*/ 201591 w 213889"/>
                <a:gd name="connsiteY6" fmla="*/ 743621 h 74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889" h="748611">
                  <a:moveTo>
                    <a:pt x="201591" y="743621"/>
                  </a:moveTo>
                  <a:lnTo>
                    <a:pt x="160239" y="126729"/>
                  </a:lnTo>
                  <a:cubicBezTo>
                    <a:pt x="160239" y="103736"/>
                    <a:pt x="140097" y="13368"/>
                    <a:pt x="107479" y="13368"/>
                  </a:cubicBezTo>
                  <a:cubicBezTo>
                    <a:pt x="74861" y="13368"/>
                    <a:pt x="54720" y="103736"/>
                    <a:pt x="54720" y="126729"/>
                  </a:cubicBezTo>
                  <a:lnTo>
                    <a:pt x="13368" y="743621"/>
                  </a:lnTo>
                  <a:cubicBezTo>
                    <a:pt x="40283" y="725619"/>
                    <a:pt x="72722" y="714924"/>
                    <a:pt x="107658" y="714924"/>
                  </a:cubicBezTo>
                  <a:cubicBezTo>
                    <a:pt x="142236" y="714924"/>
                    <a:pt x="174498" y="725441"/>
                    <a:pt x="201591" y="743621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4AC2B5A-12B0-4596-B972-422458BDA0E5}"/>
                </a:ext>
              </a:extLst>
            </p:cNvPr>
            <p:cNvSpPr/>
            <p:nvPr/>
          </p:nvSpPr>
          <p:spPr>
            <a:xfrm>
              <a:off x="5890914" y="7075037"/>
              <a:ext cx="1432170" cy="991504"/>
            </a:xfrm>
            <a:custGeom>
              <a:avLst/>
              <a:gdLst>
                <a:gd name="connsiteX0" fmla="*/ 623466 w 695139"/>
                <a:gd name="connsiteY0" fmla="*/ 109262 h 481250"/>
                <a:gd name="connsiteX1" fmla="*/ 601185 w 695139"/>
                <a:gd name="connsiteY1" fmla="*/ 13368 h 481250"/>
                <a:gd name="connsiteX2" fmla="*/ 87673 w 695139"/>
                <a:gd name="connsiteY2" fmla="*/ 357730 h 481250"/>
                <a:gd name="connsiteX3" fmla="*/ 15842 w 695139"/>
                <a:gd name="connsiteY3" fmla="*/ 460040 h 481250"/>
                <a:gd name="connsiteX4" fmla="*/ 140432 w 695139"/>
                <a:gd name="connsiteY4" fmla="*/ 449167 h 481250"/>
                <a:gd name="connsiteX5" fmla="*/ 695475 w 695139"/>
                <a:gd name="connsiteY5" fmla="*/ 176637 h 481250"/>
                <a:gd name="connsiteX6" fmla="*/ 623466 w 695139"/>
                <a:gd name="connsiteY6" fmla="*/ 109262 h 48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139" h="481250">
                  <a:moveTo>
                    <a:pt x="623466" y="109262"/>
                  </a:moveTo>
                  <a:cubicBezTo>
                    <a:pt x="605998" y="79139"/>
                    <a:pt x="598868" y="45630"/>
                    <a:pt x="601185" y="13368"/>
                  </a:cubicBezTo>
                  <a:lnTo>
                    <a:pt x="87673" y="357730"/>
                  </a:lnTo>
                  <a:cubicBezTo>
                    <a:pt x="67710" y="369315"/>
                    <a:pt x="-378" y="431878"/>
                    <a:pt x="15842" y="460040"/>
                  </a:cubicBezTo>
                  <a:cubicBezTo>
                    <a:pt x="32240" y="488380"/>
                    <a:pt x="120470" y="460575"/>
                    <a:pt x="140432" y="449167"/>
                  </a:cubicBezTo>
                  <a:lnTo>
                    <a:pt x="695475" y="176637"/>
                  </a:lnTo>
                  <a:cubicBezTo>
                    <a:pt x="666243" y="162378"/>
                    <a:pt x="640755" y="139563"/>
                    <a:pt x="623466" y="109262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C39A06-70BC-4ECF-B0C0-808C9F3E44C1}"/>
                </a:ext>
              </a:extLst>
            </p:cNvPr>
            <p:cNvSpPr/>
            <p:nvPr/>
          </p:nvSpPr>
          <p:spPr>
            <a:xfrm>
              <a:off x="7604699" y="7075037"/>
              <a:ext cx="1432170" cy="991504"/>
            </a:xfrm>
            <a:custGeom>
              <a:avLst/>
              <a:gdLst>
                <a:gd name="connsiteX0" fmla="*/ 620991 w 695139"/>
                <a:gd name="connsiteY0" fmla="*/ 357730 h 481250"/>
                <a:gd name="connsiteX1" fmla="*/ 107479 w 695139"/>
                <a:gd name="connsiteY1" fmla="*/ 13368 h 481250"/>
                <a:gd name="connsiteX2" fmla="*/ 85199 w 695139"/>
                <a:gd name="connsiteY2" fmla="*/ 109262 h 481250"/>
                <a:gd name="connsiteX3" fmla="*/ 13368 w 695139"/>
                <a:gd name="connsiteY3" fmla="*/ 176637 h 481250"/>
                <a:gd name="connsiteX4" fmla="*/ 568410 w 695139"/>
                <a:gd name="connsiteY4" fmla="*/ 449167 h 481250"/>
                <a:gd name="connsiteX5" fmla="*/ 693001 w 695139"/>
                <a:gd name="connsiteY5" fmla="*/ 460040 h 481250"/>
                <a:gd name="connsiteX6" fmla="*/ 620991 w 695139"/>
                <a:gd name="connsiteY6" fmla="*/ 357730 h 48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139" h="481250">
                  <a:moveTo>
                    <a:pt x="620991" y="357730"/>
                  </a:moveTo>
                  <a:lnTo>
                    <a:pt x="107479" y="13368"/>
                  </a:lnTo>
                  <a:cubicBezTo>
                    <a:pt x="109618" y="45808"/>
                    <a:pt x="102667" y="79139"/>
                    <a:pt x="85199" y="109262"/>
                  </a:cubicBezTo>
                  <a:cubicBezTo>
                    <a:pt x="67731" y="139384"/>
                    <a:pt x="42421" y="162199"/>
                    <a:pt x="13368" y="176637"/>
                  </a:cubicBezTo>
                  <a:lnTo>
                    <a:pt x="568410" y="449167"/>
                  </a:lnTo>
                  <a:cubicBezTo>
                    <a:pt x="588374" y="460753"/>
                    <a:pt x="676602" y="488380"/>
                    <a:pt x="693001" y="460040"/>
                  </a:cubicBezTo>
                  <a:cubicBezTo>
                    <a:pt x="709042" y="431878"/>
                    <a:pt x="640954" y="369315"/>
                    <a:pt x="620991" y="357730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EAAED2D-FDD4-4101-B80E-D414AB9E1631}"/>
                </a:ext>
              </a:extLst>
            </p:cNvPr>
            <p:cNvSpPr/>
            <p:nvPr/>
          </p:nvSpPr>
          <p:spPr>
            <a:xfrm>
              <a:off x="7288504" y="7436753"/>
              <a:ext cx="367224" cy="3451897"/>
            </a:xfrm>
            <a:custGeom>
              <a:avLst/>
              <a:gdLst>
                <a:gd name="connsiteX0" fmla="*/ 45817 w 178240"/>
                <a:gd name="connsiteY0" fmla="*/ 13368 h 1675464"/>
                <a:gd name="connsiteX1" fmla="*/ 13377 w 178240"/>
                <a:gd name="connsiteY1" fmla="*/ 1635182 h 1675464"/>
                <a:gd name="connsiteX2" fmla="*/ 35835 w 178240"/>
                <a:gd name="connsiteY2" fmla="*/ 1669048 h 1675464"/>
                <a:gd name="connsiteX3" fmla="*/ 91803 w 178240"/>
                <a:gd name="connsiteY3" fmla="*/ 1669048 h 1675464"/>
                <a:gd name="connsiteX4" fmla="*/ 147771 w 178240"/>
                <a:gd name="connsiteY4" fmla="*/ 1669048 h 1675464"/>
                <a:gd name="connsiteX5" fmla="*/ 170229 w 178240"/>
                <a:gd name="connsiteY5" fmla="*/ 1635182 h 1675464"/>
                <a:gd name="connsiteX6" fmla="*/ 137789 w 178240"/>
                <a:gd name="connsiteY6" fmla="*/ 13368 h 1675464"/>
                <a:gd name="connsiteX7" fmla="*/ 91803 w 178240"/>
                <a:gd name="connsiteY7" fmla="*/ 22637 h 1675464"/>
                <a:gd name="connsiteX8" fmla="*/ 45817 w 178240"/>
                <a:gd name="connsiteY8" fmla="*/ 13368 h 167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40" h="1675464">
                  <a:moveTo>
                    <a:pt x="45817" y="13368"/>
                  </a:moveTo>
                  <a:lnTo>
                    <a:pt x="13377" y="1635182"/>
                  </a:lnTo>
                  <a:cubicBezTo>
                    <a:pt x="13021" y="1653719"/>
                    <a:pt x="23180" y="1669048"/>
                    <a:pt x="35835" y="1669048"/>
                  </a:cubicBezTo>
                  <a:lnTo>
                    <a:pt x="91803" y="1669048"/>
                  </a:lnTo>
                  <a:lnTo>
                    <a:pt x="147771" y="1669048"/>
                  </a:lnTo>
                  <a:cubicBezTo>
                    <a:pt x="160426" y="1669048"/>
                    <a:pt x="170586" y="1653719"/>
                    <a:pt x="170229" y="1635182"/>
                  </a:cubicBezTo>
                  <a:lnTo>
                    <a:pt x="137789" y="13368"/>
                  </a:lnTo>
                  <a:cubicBezTo>
                    <a:pt x="123173" y="19250"/>
                    <a:pt x="107845" y="22637"/>
                    <a:pt x="91803" y="22637"/>
                  </a:cubicBezTo>
                  <a:cubicBezTo>
                    <a:pt x="75940" y="22637"/>
                    <a:pt x="60433" y="19428"/>
                    <a:pt x="45817" y="13368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AB658C9-3E8C-417E-AE02-C15CD4780DAA}"/>
                </a:ext>
              </a:extLst>
            </p:cNvPr>
            <p:cNvSpPr/>
            <p:nvPr/>
          </p:nvSpPr>
          <p:spPr>
            <a:xfrm>
              <a:off x="6948103" y="10552273"/>
              <a:ext cx="330502" cy="330502"/>
            </a:xfrm>
            <a:custGeom>
              <a:avLst/>
              <a:gdLst>
                <a:gd name="connsiteX0" fmla="*/ 65772 w 160416"/>
                <a:gd name="connsiteY0" fmla="*/ 13368 h 160416"/>
                <a:gd name="connsiteX1" fmla="*/ 32084 w 160416"/>
                <a:gd name="connsiteY1" fmla="*/ 45808 h 160416"/>
                <a:gd name="connsiteX2" fmla="*/ 13904 w 160416"/>
                <a:gd name="connsiteY2" fmla="*/ 131720 h 160416"/>
                <a:gd name="connsiteX3" fmla="*/ 29589 w 160416"/>
                <a:gd name="connsiteY3" fmla="*/ 157030 h 160416"/>
                <a:gd name="connsiteX4" fmla="*/ 160240 w 160416"/>
                <a:gd name="connsiteY4" fmla="*/ 157030 h 160416"/>
                <a:gd name="connsiteX5" fmla="*/ 163091 w 160416"/>
                <a:gd name="connsiteY5" fmla="*/ 13368 h 160416"/>
                <a:gd name="connsiteX6" fmla="*/ 65772 w 160416"/>
                <a:gd name="connsiteY6" fmla="*/ 13368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416" h="160416">
                  <a:moveTo>
                    <a:pt x="65772" y="13368"/>
                  </a:moveTo>
                  <a:cubicBezTo>
                    <a:pt x="49908" y="13368"/>
                    <a:pt x="36006" y="26736"/>
                    <a:pt x="32084" y="45808"/>
                  </a:cubicBezTo>
                  <a:lnTo>
                    <a:pt x="13904" y="131720"/>
                  </a:lnTo>
                  <a:cubicBezTo>
                    <a:pt x="11230" y="144553"/>
                    <a:pt x="18894" y="157030"/>
                    <a:pt x="29589" y="157030"/>
                  </a:cubicBezTo>
                  <a:lnTo>
                    <a:pt x="160240" y="157030"/>
                  </a:lnTo>
                  <a:lnTo>
                    <a:pt x="163091" y="13368"/>
                  </a:lnTo>
                  <a:lnTo>
                    <a:pt x="65772" y="13368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C017F65-AF94-4A28-83BE-4D4F71C889C6}"/>
                </a:ext>
              </a:extLst>
            </p:cNvPr>
            <p:cNvSpPr/>
            <p:nvPr/>
          </p:nvSpPr>
          <p:spPr>
            <a:xfrm>
              <a:off x="7643627" y="10551906"/>
              <a:ext cx="330502" cy="330502"/>
            </a:xfrm>
            <a:custGeom>
              <a:avLst/>
              <a:gdLst>
                <a:gd name="connsiteX0" fmla="*/ 162556 w 160416"/>
                <a:gd name="connsiteY0" fmla="*/ 131720 h 160416"/>
                <a:gd name="connsiteX1" fmla="*/ 144375 w 160416"/>
                <a:gd name="connsiteY1" fmla="*/ 45808 h 160416"/>
                <a:gd name="connsiteX2" fmla="*/ 110687 w 160416"/>
                <a:gd name="connsiteY2" fmla="*/ 13368 h 160416"/>
                <a:gd name="connsiteX3" fmla="*/ 13368 w 160416"/>
                <a:gd name="connsiteY3" fmla="*/ 13368 h 160416"/>
                <a:gd name="connsiteX4" fmla="*/ 16220 w 160416"/>
                <a:gd name="connsiteY4" fmla="*/ 157030 h 160416"/>
                <a:gd name="connsiteX5" fmla="*/ 146870 w 160416"/>
                <a:gd name="connsiteY5" fmla="*/ 157030 h 160416"/>
                <a:gd name="connsiteX6" fmla="*/ 162556 w 160416"/>
                <a:gd name="connsiteY6" fmla="*/ 131720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416" h="160416">
                  <a:moveTo>
                    <a:pt x="162556" y="131720"/>
                  </a:moveTo>
                  <a:lnTo>
                    <a:pt x="144375" y="45808"/>
                  </a:lnTo>
                  <a:cubicBezTo>
                    <a:pt x="140276" y="26736"/>
                    <a:pt x="126551" y="13368"/>
                    <a:pt x="110687" y="13368"/>
                  </a:cubicBezTo>
                  <a:lnTo>
                    <a:pt x="13368" y="13368"/>
                  </a:lnTo>
                  <a:lnTo>
                    <a:pt x="16220" y="157030"/>
                  </a:lnTo>
                  <a:lnTo>
                    <a:pt x="146870" y="157030"/>
                  </a:lnTo>
                  <a:cubicBezTo>
                    <a:pt x="157565" y="157030"/>
                    <a:pt x="165229" y="144553"/>
                    <a:pt x="162556" y="131720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C4F2A6-373D-49AD-BD58-6C3B3FF85056}"/>
                </a:ext>
              </a:extLst>
            </p:cNvPr>
            <p:cNvSpPr/>
            <p:nvPr/>
          </p:nvSpPr>
          <p:spPr>
            <a:xfrm>
              <a:off x="842655" y="8359215"/>
              <a:ext cx="991504" cy="954780"/>
            </a:xfrm>
            <a:custGeom>
              <a:avLst/>
              <a:gdLst>
                <a:gd name="connsiteX0" fmla="*/ 247577 w 481250"/>
                <a:gd name="connsiteY0" fmla="*/ 13368 h 463426"/>
                <a:gd name="connsiteX1" fmla="*/ 13368 w 481250"/>
                <a:gd name="connsiteY1" fmla="*/ 247577 h 463426"/>
                <a:gd name="connsiteX2" fmla="*/ 158634 w 481250"/>
                <a:gd name="connsiteY2" fmla="*/ 464139 h 463426"/>
                <a:gd name="connsiteX3" fmla="*/ 198204 w 481250"/>
                <a:gd name="connsiteY3" fmla="*/ 306040 h 463426"/>
                <a:gd name="connsiteX4" fmla="*/ 283581 w 481250"/>
                <a:gd name="connsiteY4" fmla="*/ 239378 h 463426"/>
                <a:gd name="connsiteX5" fmla="*/ 481429 w 481250"/>
                <a:gd name="connsiteY5" fmla="*/ 239378 h 463426"/>
                <a:gd name="connsiteX6" fmla="*/ 247577 w 481250"/>
                <a:gd name="connsiteY6" fmla="*/ 13368 h 46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250" h="463426">
                  <a:moveTo>
                    <a:pt x="247577" y="13368"/>
                  </a:moveTo>
                  <a:cubicBezTo>
                    <a:pt x="118352" y="13368"/>
                    <a:pt x="13368" y="118174"/>
                    <a:pt x="13368" y="247577"/>
                  </a:cubicBezTo>
                  <a:cubicBezTo>
                    <a:pt x="13368" y="345431"/>
                    <a:pt x="73435" y="429204"/>
                    <a:pt x="158634" y="464139"/>
                  </a:cubicBezTo>
                  <a:lnTo>
                    <a:pt x="198204" y="306040"/>
                  </a:lnTo>
                  <a:cubicBezTo>
                    <a:pt x="208007" y="266827"/>
                    <a:pt x="243121" y="239378"/>
                    <a:pt x="283581" y="239378"/>
                  </a:cubicBezTo>
                  <a:lnTo>
                    <a:pt x="481429" y="239378"/>
                  </a:lnTo>
                  <a:cubicBezTo>
                    <a:pt x="477151" y="113896"/>
                    <a:pt x="374128" y="13368"/>
                    <a:pt x="247577" y="13368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8A300CA-D971-46C0-89CE-4137231AC3E3}"/>
                </a:ext>
              </a:extLst>
            </p:cNvPr>
            <p:cNvSpPr/>
            <p:nvPr/>
          </p:nvSpPr>
          <p:spPr>
            <a:xfrm>
              <a:off x="1249905" y="7878889"/>
              <a:ext cx="183610" cy="440668"/>
            </a:xfrm>
            <a:custGeom>
              <a:avLst/>
              <a:gdLst>
                <a:gd name="connsiteX0" fmla="*/ 49907 w 89120"/>
                <a:gd name="connsiteY0" fmla="*/ 13368 h 213889"/>
                <a:gd name="connsiteX1" fmla="*/ 13368 w 89120"/>
                <a:gd name="connsiteY1" fmla="*/ 217632 h 213889"/>
                <a:gd name="connsiteX2" fmla="*/ 86447 w 89120"/>
                <a:gd name="connsiteY2" fmla="*/ 217632 h 21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213889">
                  <a:moveTo>
                    <a:pt x="49907" y="13368"/>
                  </a:moveTo>
                  <a:lnTo>
                    <a:pt x="13368" y="217632"/>
                  </a:lnTo>
                  <a:lnTo>
                    <a:pt x="86447" y="217632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032D295-3058-4919-A9DA-87B069A3B6A5}"/>
                </a:ext>
              </a:extLst>
            </p:cNvPr>
            <p:cNvSpPr/>
            <p:nvPr/>
          </p:nvSpPr>
          <p:spPr>
            <a:xfrm>
              <a:off x="1060051" y="8112811"/>
              <a:ext cx="183610" cy="293780"/>
            </a:xfrm>
            <a:custGeom>
              <a:avLst/>
              <a:gdLst>
                <a:gd name="connsiteX0" fmla="*/ 83239 w 89120"/>
                <a:gd name="connsiteY0" fmla="*/ 108727 h 142592"/>
                <a:gd name="connsiteX1" fmla="*/ 13368 w 89120"/>
                <a:gd name="connsiteY1" fmla="*/ 13368 h 142592"/>
                <a:gd name="connsiteX2" fmla="*/ 21032 w 89120"/>
                <a:gd name="connsiteY2" fmla="*/ 131364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142592">
                  <a:moveTo>
                    <a:pt x="83239" y="108727"/>
                  </a:moveTo>
                  <a:lnTo>
                    <a:pt x="13368" y="13368"/>
                  </a:lnTo>
                  <a:lnTo>
                    <a:pt x="21032" y="131364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D74C107-B509-40D0-B08D-0119E1D26C1A}"/>
                </a:ext>
              </a:extLst>
            </p:cNvPr>
            <p:cNvSpPr/>
            <p:nvPr/>
          </p:nvSpPr>
          <p:spPr>
            <a:xfrm>
              <a:off x="706415" y="8104363"/>
              <a:ext cx="367224" cy="403946"/>
            </a:xfrm>
            <a:custGeom>
              <a:avLst/>
              <a:gdLst>
                <a:gd name="connsiteX0" fmla="*/ 172537 w 178240"/>
                <a:gd name="connsiteY0" fmla="*/ 146336 h 196065"/>
                <a:gd name="connsiteX1" fmla="*/ 13368 w 178240"/>
                <a:gd name="connsiteY1" fmla="*/ 13368 h 196065"/>
                <a:gd name="connsiteX2" fmla="*/ 116748 w 178240"/>
                <a:gd name="connsiteY2" fmla="*/ 193213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240" h="196065">
                  <a:moveTo>
                    <a:pt x="172537" y="146336"/>
                  </a:moveTo>
                  <a:lnTo>
                    <a:pt x="13368" y="13368"/>
                  </a:lnTo>
                  <a:lnTo>
                    <a:pt x="116748" y="193213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BB73255-1E6E-4CD3-92E1-BB6D4A1164F1}"/>
                </a:ext>
              </a:extLst>
            </p:cNvPr>
            <p:cNvSpPr/>
            <p:nvPr/>
          </p:nvSpPr>
          <p:spPr>
            <a:xfrm>
              <a:off x="653534" y="8453962"/>
              <a:ext cx="257056" cy="220334"/>
            </a:xfrm>
            <a:custGeom>
              <a:avLst/>
              <a:gdLst>
                <a:gd name="connsiteX0" fmla="*/ 128155 w 124768"/>
                <a:gd name="connsiteY0" fmla="*/ 41352 h 106944"/>
                <a:gd name="connsiteX1" fmla="*/ 13368 w 124768"/>
                <a:gd name="connsiteY1" fmla="*/ 13368 h 106944"/>
                <a:gd name="connsiteX2" fmla="*/ 95002 w 124768"/>
                <a:gd name="connsiteY2" fmla="*/ 98746 h 10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06944">
                  <a:moveTo>
                    <a:pt x="128155" y="41352"/>
                  </a:moveTo>
                  <a:lnTo>
                    <a:pt x="13368" y="13368"/>
                  </a:lnTo>
                  <a:lnTo>
                    <a:pt x="95002" y="98746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51CE5CA-4CB0-4021-88C9-768E5790D7C6}"/>
                </a:ext>
              </a:extLst>
            </p:cNvPr>
            <p:cNvSpPr/>
            <p:nvPr/>
          </p:nvSpPr>
          <p:spPr>
            <a:xfrm>
              <a:off x="377015" y="8673560"/>
              <a:ext cx="477390" cy="183610"/>
            </a:xfrm>
            <a:custGeom>
              <a:avLst/>
              <a:gdLst>
                <a:gd name="connsiteX0" fmla="*/ 220841 w 231713"/>
                <a:gd name="connsiteY0" fmla="*/ 13368 h 89120"/>
                <a:gd name="connsiteX1" fmla="*/ 13368 w 231713"/>
                <a:gd name="connsiteY1" fmla="*/ 13903 h 89120"/>
                <a:gd name="connsiteX2" fmla="*/ 208185 w 231713"/>
                <a:gd name="connsiteY2" fmla="*/ 85199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713" h="89120">
                  <a:moveTo>
                    <a:pt x="220841" y="13368"/>
                  </a:moveTo>
                  <a:lnTo>
                    <a:pt x="13368" y="13903"/>
                  </a:lnTo>
                  <a:lnTo>
                    <a:pt x="208185" y="85199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B53245-52DA-40FA-89C1-A6055FB8E9D4}"/>
                </a:ext>
              </a:extLst>
            </p:cNvPr>
            <p:cNvSpPr/>
            <p:nvPr/>
          </p:nvSpPr>
          <p:spPr>
            <a:xfrm>
              <a:off x="561362" y="8868556"/>
              <a:ext cx="293780" cy="183610"/>
            </a:xfrm>
            <a:custGeom>
              <a:avLst/>
              <a:gdLst>
                <a:gd name="connsiteX0" fmla="*/ 130829 w 142592"/>
                <a:gd name="connsiteY0" fmla="*/ 78604 h 89120"/>
                <a:gd name="connsiteX1" fmla="*/ 119243 w 142592"/>
                <a:gd name="connsiteY1" fmla="*/ 13368 h 89120"/>
                <a:gd name="connsiteX2" fmla="*/ 13368 w 142592"/>
                <a:gd name="connsiteY2" fmla="*/ 65771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592" h="89120">
                  <a:moveTo>
                    <a:pt x="130829" y="78604"/>
                  </a:moveTo>
                  <a:lnTo>
                    <a:pt x="119243" y="13368"/>
                  </a:lnTo>
                  <a:lnTo>
                    <a:pt x="13368" y="65771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D78723E-B952-4B7A-A8AD-62C95D46030F}"/>
                </a:ext>
              </a:extLst>
            </p:cNvPr>
            <p:cNvSpPr/>
            <p:nvPr/>
          </p:nvSpPr>
          <p:spPr>
            <a:xfrm>
              <a:off x="491589" y="9047393"/>
              <a:ext cx="440668" cy="330502"/>
            </a:xfrm>
            <a:custGeom>
              <a:avLst/>
              <a:gdLst>
                <a:gd name="connsiteX0" fmla="*/ 172003 w 213889"/>
                <a:gd name="connsiteY0" fmla="*/ 13368 h 160416"/>
                <a:gd name="connsiteX1" fmla="*/ 13368 w 213889"/>
                <a:gd name="connsiteY1" fmla="*/ 147227 h 160416"/>
                <a:gd name="connsiteX2" fmla="*/ 208364 w 213889"/>
                <a:gd name="connsiteY2" fmla="*/ 76644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3889" h="160416">
                  <a:moveTo>
                    <a:pt x="172003" y="13368"/>
                  </a:moveTo>
                  <a:lnTo>
                    <a:pt x="13368" y="147227"/>
                  </a:lnTo>
                  <a:lnTo>
                    <a:pt x="208364" y="76644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2F79DB7-0BD3-42AF-9D14-222B94AEFB1E}"/>
                </a:ext>
              </a:extLst>
            </p:cNvPr>
            <p:cNvSpPr/>
            <p:nvPr/>
          </p:nvSpPr>
          <p:spPr>
            <a:xfrm>
              <a:off x="826498" y="9213010"/>
              <a:ext cx="257056" cy="257056"/>
            </a:xfrm>
            <a:custGeom>
              <a:avLst/>
              <a:gdLst>
                <a:gd name="connsiteX0" fmla="*/ 13368 w 124768"/>
                <a:gd name="connsiteY0" fmla="*/ 121560 h 124768"/>
                <a:gd name="connsiteX1" fmla="*/ 111757 w 124768"/>
                <a:gd name="connsiteY1" fmla="*/ 55968 h 124768"/>
                <a:gd name="connsiteX2" fmla="*/ 60958 w 124768"/>
                <a:gd name="connsiteY2" fmla="*/ 13368 h 12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24768">
                  <a:moveTo>
                    <a:pt x="13368" y="121560"/>
                  </a:moveTo>
                  <a:lnTo>
                    <a:pt x="111757" y="55968"/>
                  </a:lnTo>
                  <a:lnTo>
                    <a:pt x="60958" y="13368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9907DA1-F6DC-470F-A388-F089C627ED65}"/>
                </a:ext>
              </a:extLst>
            </p:cNvPr>
            <p:cNvSpPr/>
            <p:nvPr/>
          </p:nvSpPr>
          <p:spPr>
            <a:xfrm>
              <a:off x="1845909" y="8673560"/>
              <a:ext cx="477390" cy="183610"/>
            </a:xfrm>
            <a:custGeom>
              <a:avLst/>
              <a:gdLst>
                <a:gd name="connsiteX0" fmla="*/ 26023 w 231713"/>
                <a:gd name="connsiteY0" fmla="*/ 85199 h 89120"/>
                <a:gd name="connsiteX1" fmla="*/ 220841 w 231713"/>
                <a:gd name="connsiteY1" fmla="*/ 13903 h 89120"/>
                <a:gd name="connsiteX2" fmla="*/ 13368 w 231713"/>
                <a:gd name="connsiteY2" fmla="*/ 13368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713" h="89120">
                  <a:moveTo>
                    <a:pt x="26023" y="85199"/>
                  </a:moveTo>
                  <a:lnTo>
                    <a:pt x="220841" y="13903"/>
                  </a:lnTo>
                  <a:lnTo>
                    <a:pt x="13368" y="13368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8FA156C-3984-416B-BC26-D609D14D4829}"/>
                </a:ext>
              </a:extLst>
            </p:cNvPr>
            <p:cNvSpPr/>
            <p:nvPr/>
          </p:nvSpPr>
          <p:spPr>
            <a:xfrm>
              <a:off x="1760346" y="8453962"/>
              <a:ext cx="257056" cy="220334"/>
            </a:xfrm>
            <a:custGeom>
              <a:avLst/>
              <a:gdLst>
                <a:gd name="connsiteX0" fmla="*/ 46521 w 124768"/>
                <a:gd name="connsiteY0" fmla="*/ 98746 h 106944"/>
                <a:gd name="connsiteX1" fmla="*/ 128155 w 124768"/>
                <a:gd name="connsiteY1" fmla="*/ 13368 h 106944"/>
                <a:gd name="connsiteX2" fmla="*/ 13368 w 124768"/>
                <a:gd name="connsiteY2" fmla="*/ 41352 h 10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06944">
                  <a:moveTo>
                    <a:pt x="46521" y="98746"/>
                  </a:moveTo>
                  <a:lnTo>
                    <a:pt x="128155" y="13368"/>
                  </a:lnTo>
                  <a:lnTo>
                    <a:pt x="13368" y="41352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BBD0308-0C43-4016-AD7A-3422E1EE4150}"/>
                </a:ext>
              </a:extLst>
            </p:cNvPr>
            <p:cNvSpPr/>
            <p:nvPr/>
          </p:nvSpPr>
          <p:spPr>
            <a:xfrm>
              <a:off x="1616027" y="8104363"/>
              <a:ext cx="367224" cy="403946"/>
            </a:xfrm>
            <a:custGeom>
              <a:avLst/>
              <a:gdLst>
                <a:gd name="connsiteX0" fmla="*/ 172537 w 178240"/>
                <a:gd name="connsiteY0" fmla="*/ 13368 h 196065"/>
                <a:gd name="connsiteX1" fmla="*/ 13368 w 178240"/>
                <a:gd name="connsiteY1" fmla="*/ 146336 h 196065"/>
                <a:gd name="connsiteX2" fmla="*/ 69157 w 178240"/>
                <a:gd name="connsiteY2" fmla="*/ 193213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240" h="196065">
                  <a:moveTo>
                    <a:pt x="172537" y="13368"/>
                  </a:moveTo>
                  <a:lnTo>
                    <a:pt x="13368" y="146336"/>
                  </a:lnTo>
                  <a:lnTo>
                    <a:pt x="69157" y="193213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FD5121B-3310-4826-A84D-8228CC150B1F}"/>
                </a:ext>
              </a:extLst>
            </p:cNvPr>
            <p:cNvSpPr/>
            <p:nvPr/>
          </p:nvSpPr>
          <p:spPr>
            <a:xfrm>
              <a:off x="1446367" y="8112811"/>
              <a:ext cx="183610" cy="293780"/>
            </a:xfrm>
            <a:custGeom>
              <a:avLst/>
              <a:gdLst>
                <a:gd name="connsiteX0" fmla="*/ 83238 w 89120"/>
                <a:gd name="connsiteY0" fmla="*/ 13368 h 142592"/>
                <a:gd name="connsiteX1" fmla="*/ 13368 w 89120"/>
                <a:gd name="connsiteY1" fmla="*/ 108727 h 142592"/>
                <a:gd name="connsiteX2" fmla="*/ 75574 w 89120"/>
                <a:gd name="connsiteY2" fmla="*/ 131364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142592">
                  <a:moveTo>
                    <a:pt x="83238" y="13368"/>
                  </a:moveTo>
                  <a:lnTo>
                    <a:pt x="13368" y="108727"/>
                  </a:lnTo>
                  <a:lnTo>
                    <a:pt x="75574" y="131364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60D663D-7532-4188-A1B5-AFA94BD6137E}"/>
                </a:ext>
              </a:extLst>
            </p:cNvPr>
            <p:cNvGrpSpPr/>
            <p:nvPr/>
          </p:nvGrpSpPr>
          <p:grpSpPr>
            <a:xfrm>
              <a:off x="1044823" y="8924372"/>
              <a:ext cx="2240062" cy="1975295"/>
              <a:chOff x="1044823" y="8924372"/>
              <a:chExt cx="2240062" cy="1975295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FFCAE73-1F6E-4A1B-B7EA-3D13FCFBD7F7}"/>
                  </a:ext>
                </a:extLst>
              </p:cNvPr>
              <p:cNvSpPr/>
              <p:nvPr/>
            </p:nvSpPr>
            <p:spPr>
              <a:xfrm>
                <a:off x="1207542" y="9005162"/>
                <a:ext cx="1946282" cy="1101670"/>
              </a:xfrm>
              <a:custGeom>
                <a:avLst/>
                <a:gdLst>
                  <a:gd name="connsiteX0" fmla="*/ 821398 w 944676"/>
                  <a:gd name="connsiteY0" fmla="*/ 45451 h 534722"/>
                  <a:gd name="connsiteX1" fmla="*/ 780224 w 944676"/>
                  <a:gd name="connsiteY1" fmla="*/ 13368 h 534722"/>
                  <a:gd name="connsiteX2" fmla="*/ 472581 w 944676"/>
                  <a:gd name="connsiteY2" fmla="*/ 13368 h 534722"/>
                  <a:gd name="connsiteX3" fmla="*/ 164937 w 944676"/>
                  <a:gd name="connsiteY3" fmla="*/ 13368 h 534722"/>
                  <a:gd name="connsiteX4" fmla="*/ 123763 w 944676"/>
                  <a:gd name="connsiteY4" fmla="*/ 45451 h 534722"/>
                  <a:gd name="connsiteX5" fmla="*/ 14680 w 944676"/>
                  <a:gd name="connsiteY5" fmla="*/ 481072 h 534722"/>
                  <a:gd name="connsiteX6" fmla="*/ 55853 w 944676"/>
                  <a:gd name="connsiteY6" fmla="*/ 533832 h 534722"/>
                  <a:gd name="connsiteX7" fmla="*/ 472581 w 944676"/>
                  <a:gd name="connsiteY7" fmla="*/ 533832 h 534722"/>
                  <a:gd name="connsiteX8" fmla="*/ 889308 w 944676"/>
                  <a:gd name="connsiteY8" fmla="*/ 533832 h 534722"/>
                  <a:gd name="connsiteX9" fmla="*/ 930482 w 944676"/>
                  <a:gd name="connsiteY9" fmla="*/ 481072 h 534722"/>
                  <a:gd name="connsiteX10" fmla="*/ 821398 w 944676"/>
                  <a:gd name="connsiteY10" fmla="*/ 45451 h 534722"/>
                  <a:gd name="connsiteX11" fmla="*/ 874692 w 944676"/>
                  <a:gd name="connsiteY11" fmla="*/ 325468 h 534722"/>
                  <a:gd name="connsiteX12" fmla="*/ 757944 w 944676"/>
                  <a:gd name="connsiteY12" fmla="*/ 325468 h 534722"/>
                  <a:gd name="connsiteX13" fmla="*/ 727465 w 944676"/>
                  <a:gd name="connsiteY13" fmla="*/ 156317 h 534722"/>
                  <a:gd name="connsiteX14" fmla="*/ 832271 w 944676"/>
                  <a:gd name="connsiteY14" fmla="*/ 156317 h 534722"/>
                  <a:gd name="connsiteX15" fmla="*/ 874692 w 944676"/>
                  <a:gd name="connsiteY15" fmla="*/ 325468 h 534722"/>
                  <a:gd name="connsiteX16" fmla="*/ 780046 w 944676"/>
                  <a:gd name="connsiteY16" fmla="*/ 29588 h 534722"/>
                  <a:gd name="connsiteX17" fmla="*/ 805356 w 944676"/>
                  <a:gd name="connsiteY17" fmla="*/ 49373 h 534722"/>
                  <a:gd name="connsiteX18" fmla="*/ 826211 w 944676"/>
                  <a:gd name="connsiteY18" fmla="*/ 132611 h 534722"/>
                  <a:gd name="connsiteX19" fmla="*/ 723187 w 944676"/>
                  <a:gd name="connsiteY19" fmla="*/ 132611 h 534722"/>
                  <a:gd name="connsiteX20" fmla="*/ 704650 w 944676"/>
                  <a:gd name="connsiteY20" fmla="*/ 29588 h 534722"/>
                  <a:gd name="connsiteX21" fmla="*/ 780046 w 944676"/>
                  <a:gd name="connsiteY21" fmla="*/ 29588 h 534722"/>
                  <a:gd name="connsiteX22" fmla="*/ 402175 w 944676"/>
                  <a:gd name="connsiteY22" fmla="*/ 29588 h 534722"/>
                  <a:gd name="connsiteX23" fmla="*/ 542986 w 944676"/>
                  <a:gd name="connsiteY23" fmla="*/ 29588 h 534722"/>
                  <a:gd name="connsiteX24" fmla="*/ 546729 w 944676"/>
                  <a:gd name="connsiteY24" fmla="*/ 132611 h 534722"/>
                  <a:gd name="connsiteX25" fmla="*/ 398432 w 944676"/>
                  <a:gd name="connsiteY25" fmla="*/ 132611 h 534722"/>
                  <a:gd name="connsiteX26" fmla="*/ 402175 w 944676"/>
                  <a:gd name="connsiteY26" fmla="*/ 29588 h 534722"/>
                  <a:gd name="connsiteX27" fmla="*/ 397541 w 944676"/>
                  <a:gd name="connsiteY27" fmla="*/ 156139 h 534722"/>
                  <a:gd name="connsiteX28" fmla="*/ 547442 w 944676"/>
                  <a:gd name="connsiteY28" fmla="*/ 156139 h 534722"/>
                  <a:gd name="connsiteX29" fmla="*/ 553502 w 944676"/>
                  <a:gd name="connsiteY29" fmla="*/ 325290 h 534722"/>
                  <a:gd name="connsiteX30" fmla="*/ 391303 w 944676"/>
                  <a:gd name="connsiteY30" fmla="*/ 325290 h 534722"/>
                  <a:gd name="connsiteX31" fmla="*/ 397541 w 944676"/>
                  <a:gd name="connsiteY31" fmla="*/ 156139 h 534722"/>
                  <a:gd name="connsiteX32" fmla="*/ 139627 w 944676"/>
                  <a:gd name="connsiteY32" fmla="*/ 49373 h 534722"/>
                  <a:gd name="connsiteX33" fmla="*/ 164937 w 944676"/>
                  <a:gd name="connsiteY33" fmla="*/ 29588 h 534722"/>
                  <a:gd name="connsiteX34" fmla="*/ 240333 w 944676"/>
                  <a:gd name="connsiteY34" fmla="*/ 29588 h 534722"/>
                  <a:gd name="connsiteX35" fmla="*/ 221796 w 944676"/>
                  <a:gd name="connsiteY35" fmla="*/ 132611 h 534722"/>
                  <a:gd name="connsiteX36" fmla="*/ 118772 w 944676"/>
                  <a:gd name="connsiteY36" fmla="*/ 132611 h 534722"/>
                  <a:gd name="connsiteX37" fmla="*/ 139627 w 944676"/>
                  <a:gd name="connsiteY37" fmla="*/ 49373 h 534722"/>
                  <a:gd name="connsiteX38" fmla="*/ 112890 w 944676"/>
                  <a:gd name="connsiteY38" fmla="*/ 156139 h 534722"/>
                  <a:gd name="connsiteX39" fmla="*/ 217696 w 944676"/>
                  <a:gd name="connsiteY39" fmla="*/ 156139 h 534722"/>
                  <a:gd name="connsiteX40" fmla="*/ 187395 w 944676"/>
                  <a:gd name="connsiteY40" fmla="*/ 325290 h 534722"/>
                  <a:gd name="connsiteX41" fmla="*/ 70647 w 944676"/>
                  <a:gd name="connsiteY41" fmla="*/ 325290 h 534722"/>
                  <a:gd name="connsiteX42" fmla="*/ 112890 w 944676"/>
                  <a:gd name="connsiteY42" fmla="*/ 156139 h 534722"/>
                  <a:gd name="connsiteX43" fmla="*/ 55853 w 944676"/>
                  <a:gd name="connsiteY43" fmla="*/ 517433 h 534722"/>
                  <a:gd name="connsiteX44" fmla="*/ 35356 w 944676"/>
                  <a:gd name="connsiteY44" fmla="*/ 507452 h 534722"/>
                  <a:gd name="connsiteX45" fmla="*/ 30543 w 944676"/>
                  <a:gd name="connsiteY45" fmla="*/ 484993 h 534722"/>
                  <a:gd name="connsiteX46" fmla="*/ 64587 w 944676"/>
                  <a:gd name="connsiteY46" fmla="*/ 349174 h 534722"/>
                  <a:gd name="connsiteX47" fmla="*/ 183117 w 944676"/>
                  <a:gd name="connsiteY47" fmla="*/ 349174 h 534722"/>
                  <a:gd name="connsiteX48" fmla="*/ 152816 w 944676"/>
                  <a:gd name="connsiteY48" fmla="*/ 517433 h 534722"/>
                  <a:gd name="connsiteX49" fmla="*/ 55853 w 944676"/>
                  <a:gd name="connsiteY49" fmla="*/ 517433 h 534722"/>
                  <a:gd name="connsiteX50" fmla="*/ 356724 w 944676"/>
                  <a:gd name="connsiteY50" fmla="*/ 517433 h 534722"/>
                  <a:gd name="connsiteX51" fmla="*/ 180978 w 944676"/>
                  <a:gd name="connsiteY51" fmla="*/ 517433 h 534722"/>
                  <a:gd name="connsiteX52" fmla="*/ 211279 w 944676"/>
                  <a:gd name="connsiteY52" fmla="*/ 349174 h 534722"/>
                  <a:gd name="connsiteX53" fmla="*/ 362784 w 944676"/>
                  <a:gd name="connsiteY53" fmla="*/ 349174 h 534722"/>
                  <a:gd name="connsiteX54" fmla="*/ 356724 w 944676"/>
                  <a:gd name="connsiteY54" fmla="*/ 517433 h 534722"/>
                  <a:gd name="connsiteX55" fmla="*/ 363675 w 944676"/>
                  <a:gd name="connsiteY55" fmla="*/ 325468 h 534722"/>
                  <a:gd name="connsiteX56" fmla="*/ 215557 w 944676"/>
                  <a:gd name="connsiteY56" fmla="*/ 325468 h 534722"/>
                  <a:gd name="connsiteX57" fmla="*/ 245858 w 944676"/>
                  <a:gd name="connsiteY57" fmla="*/ 156317 h 534722"/>
                  <a:gd name="connsiteX58" fmla="*/ 369736 w 944676"/>
                  <a:gd name="connsiteY58" fmla="*/ 156317 h 534722"/>
                  <a:gd name="connsiteX59" fmla="*/ 363675 w 944676"/>
                  <a:gd name="connsiteY59" fmla="*/ 325468 h 534722"/>
                  <a:gd name="connsiteX60" fmla="*/ 370627 w 944676"/>
                  <a:gd name="connsiteY60" fmla="*/ 132611 h 534722"/>
                  <a:gd name="connsiteX61" fmla="*/ 250136 w 944676"/>
                  <a:gd name="connsiteY61" fmla="*/ 132611 h 534722"/>
                  <a:gd name="connsiteX62" fmla="*/ 268673 w 944676"/>
                  <a:gd name="connsiteY62" fmla="*/ 29588 h 534722"/>
                  <a:gd name="connsiteX63" fmla="*/ 374370 w 944676"/>
                  <a:gd name="connsiteY63" fmla="*/ 29588 h 534722"/>
                  <a:gd name="connsiteX64" fmla="*/ 370627 w 944676"/>
                  <a:gd name="connsiteY64" fmla="*/ 132611 h 534722"/>
                  <a:gd name="connsiteX65" fmla="*/ 384530 w 944676"/>
                  <a:gd name="connsiteY65" fmla="*/ 517433 h 534722"/>
                  <a:gd name="connsiteX66" fmla="*/ 390590 w 944676"/>
                  <a:gd name="connsiteY66" fmla="*/ 349174 h 534722"/>
                  <a:gd name="connsiteX67" fmla="*/ 554393 w 944676"/>
                  <a:gd name="connsiteY67" fmla="*/ 349174 h 534722"/>
                  <a:gd name="connsiteX68" fmla="*/ 560453 w 944676"/>
                  <a:gd name="connsiteY68" fmla="*/ 517433 h 534722"/>
                  <a:gd name="connsiteX69" fmla="*/ 384530 w 944676"/>
                  <a:gd name="connsiteY69" fmla="*/ 517433 h 534722"/>
                  <a:gd name="connsiteX70" fmla="*/ 570791 w 944676"/>
                  <a:gd name="connsiteY70" fmla="*/ 29588 h 534722"/>
                  <a:gd name="connsiteX71" fmla="*/ 676488 w 944676"/>
                  <a:gd name="connsiteY71" fmla="*/ 29588 h 534722"/>
                  <a:gd name="connsiteX72" fmla="*/ 695025 w 944676"/>
                  <a:gd name="connsiteY72" fmla="*/ 132611 h 534722"/>
                  <a:gd name="connsiteX73" fmla="*/ 574534 w 944676"/>
                  <a:gd name="connsiteY73" fmla="*/ 132611 h 534722"/>
                  <a:gd name="connsiteX74" fmla="*/ 570791 w 944676"/>
                  <a:gd name="connsiteY74" fmla="*/ 29588 h 534722"/>
                  <a:gd name="connsiteX75" fmla="*/ 575426 w 944676"/>
                  <a:gd name="connsiteY75" fmla="*/ 156139 h 534722"/>
                  <a:gd name="connsiteX76" fmla="*/ 699303 w 944676"/>
                  <a:gd name="connsiteY76" fmla="*/ 156139 h 534722"/>
                  <a:gd name="connsiteX77" fmla="*/ 729604 w 944676"/>
                  <a:gd name="connsiteY77" fmla="*/ 325290 h 534722"/>
                  <a:gd name="connsiteX78" fmla="*/ 581486 w 944676"/>
                  <a:gd name="connsiteY78" fmla="*/ 325290 h 534722"/>
                  <a:gd name="connsiteX79" fmla="*/ 575426 w 944676"/>
                  <a:gd name="connsiteY79" fmla="*/ 156139 h 534722"/>
                  <a:gd name="connsiteX80" fmla="*/ 588437 w 944676"/>
                  <a:gd name="connsiteY80" fmla="*/ 517433 h 534722"/>
                  <a:gd name="connsiteX81" fmla="*/ 582377 w 944676"/>
                  <a:gd name="connsiteY81" fmla="*/ 349174 h 534722"/>
                  <a:gd name="connsiteX82" fmla="*/ 733882 w 944676"/>
                  <a:gd name="connsiteY82" fmla="*/ 349174 h 534722"/>
                  <a:gd name="connsiteX83" fmla="*/ 764183 w 944676"/>
                  <a:gd name="connsiteY83" fmla="*/ 517433 h 534722"/>
                  <a:gd name="connsiteX84" fmla="*/ 588437 w 944676"/>
                  <a:gd name="connsiteY84" fmla="*/ 517433 h 534722"/>
                  <a:gd name="connsiteX85" fmla="*/ 909806 w 944676"/>
                  <a:gd name="connsiteY85" fmla="*/ 507274 h 534722"/>
                  <a:gd name="connsiteX86" fmla="*/ 889308 w 944676"/>
                  <a:gd name="connsiteY86" fmla="*/ 517255 h 534722"/>
                  <a:gd name="connsiteX87" fmla="*/ 792345 w 944676"/>
                  <a:gd name="connsiteY87" fmla="*/ 517255 h 534722"/>
                  <a:gd name="connsiteX88" fmla="*/ 762044 w 944676"/>
                  <a:gd name="connsiteY88" fmla="*/ 348996 h 534722"/>
                  <a:gd name="connsiteX89" fmla="*/ 880574 w 944676"/>
                  <a:gd name="connsiteY89" fmla="*/ 348996 h 534722"/>
                  <a:gd name="connsiteX90" fmla="*/ 914618 w 944676"/>
                  <a:gd name="connsiteY90" fmla="*/ 484815 h 534722"/>
                  <a:gd name="connsiteX91" fmla="*/ 909806 w 944676"/>
                  <a:gd name="connsiteY91" fmla="*/ 507274 h 534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944676" h="534722">
                    <a:moveTo>
                      <a:pt x="821398" y="45451"/>
                    </a:moveTo>
                    <a:cubicBezTo>
                      <a:pt x="816586" y="26558"/>
                      <a:pt x="799653" y="13368"/>
                      <a:pt x="780224" y="13368"/>
                    </a:cubicBezTo>
                    <a:lnTo>
                      <a:pt x="472581" y="13368"/>
                    </a:lnTo>
                    <a:lnTo>
                      <a:pt x="164937" y="13368"/>
                    </a:lnTo>
                    <a:cubicBezTo>
                      <a:pt x="145508" y="13368"/>
                      <a:pt x="128397" y="26558"/>
                      <a:pt x="123763" y="45451"/>
                    </a:cubicBezTo>
                    <a:lnTo>
                      <a:pt x="14680" y="481072"/>
                    </a:lnTo>
                    <a:cubicBezTo>
                      <a:pt x="7906" y="507808"/>
                      <a:pt x="28226" y="533832"/>
                      <a:pt x="55853" y="533832"/>
                    </a:cubicBezTo>
                    <a:lnTo>
                      <a:pt x="472581" y="533832"/>
                    </a:lnTo>
                    <a:lnTo>
                      <a:pt x="889308" y="533832"/>
                    </a:lnTo>
                    <a:cubicBezTo>
                      <a:pt x="916935" y="533832"/>
                      <a:pt x="937255" y="507808"/>
                      <a:pt x="930482" y="481072"/>
                    </a:cubicBezTo>
                    <a:lnTo>
                      <a:pt x="821398" y="45451"/>
                    </a:lnTo>
                    <a:close/>
                    <a:moveTo>
                      <a:pt x="874692" y="325468"/>
                    </a:moveTo>
                    <a:lnTo>
                      <a:pt x="757944" y="325468"/>
                    </a:lnTo>
                    <a:lnTo>
                      <a:pt x="727465" y="156317"/>
                    </a:lnTo>
                    <a:lnTo>
                      <a:pt x="832271" y="156317"/>
                    </a:lnTo>
                    <a:lnTo>
                      <a:pt x="874692" y="325468"/>
                    </a:lnTo>
                    <a:close/>
                    <a:moveTo>
                      <a:pt x="780046" y="29588"/>
                    </a:moveTo>
                    <a:cubicBezTo>
                      <a:pt x="791988" y="29588"/>
                      <a:pt x="802505" y="37787"/>
                      <a:pt x="805356" y="49373"/>
                    </a:cubicBezTo>
                    <a:lnTo>
                      <a:pt x="826211" y="132611"/>
                    </a:lnTo>
                    <a:lnTo>
                      <a:pt x="723187" y="132611"/>
                    </a:lnTo>
                    <a:lnTo>
                      <a:pt x="704650" y="29588"/>
                    </a:lnTo>
                    <a:lnTo>
                      <a:pt x="780046" y="29588"/>
                    </a:lnTo>
                    <a:close/>
                    <a:moveTo>
                      <a:pt x="402175" y="29588"/>
                    </a:moveTo>
                    <a:lnTo>
                      <a:pt x="542986" y="29588"/>
                    </a:lnTo>
                    <a:lnTo>
                      <a:pt x="546729" y="132611"/>
                    </a:lnTo>
                    <a:lnTo>
                      <a:pt x="398432" y="132611"/>
                    </a:lnTo>
                    <a:lnTo>
                      <a:pt x="402175" y="29588"/>
                    </a:lnTo>
                    <a:close/>
                    <a:moveTo>
                      <a:pt x="397541" y="156139"/>
                    </a:moveTo>
                    <a:lnTo>
                      <a:pt x="547442" y="156139"/>
                    </a:lnTo>
                    <a:lnTo>
                      <a:pt x="553502" y="325290"/>
                    </a:lnTo>
                    <a:lnTo>
                      <a:pt x="391303" y="325290"/>
                    </a:lnTo>
                    <a:lnTo>
                      <a:pt x="397541" y="156139"/>
                    </a:lnTo>
                    <a:close/>
                    <a:moveTo>
                      <a:pt x="139627" y="49373"/>
                    </a:moveTo>
                    <a:cubicBezTo>
                      <a:pt x="142478" y="37787"/>
                      <a:pt x="152995" y="29588"/>
                      <a:pt x="164937" y="29588"/>
                    </a:cubicBezTo>
                    <a:lnTo>
                      <a:pt x="240333" y="29588"/>
                    </a:lnTo>
                    <a:lnTo>
                      <a:pt x="221796" y="132611"/>
                    </a:lnTo>
                    <a:lnTo>
                      <a:pt x="118772" y="132611"/>
                    </a:lnTo>
                    <a:lnTo>
                      <a:pt x="139627" y="49373"/>
                    </a:lnTo>
                    <a:close/>
                    <a:moveTo>
                      <a:pt x="112890" y="156139"/>
                    </a:moveTo>
                    <a:lnTo>
                      <a:pt x="217696" y="156139"/>
                    </a:lnTo>
                    <a:lnTo>
                      <a:pt x="187395" y="325290"/>
                    </a:lnTo>
                    <a:lnTo>
                      <a:pt x="70647" y="325290"/>
                    </a:lnTo>
                    <a:lnTo>
                      <a:pt x="112890" y="156139"/>
                    </a:lnTo>
                    <a:close/>
                    <a:moveTo>
                      <a:pt x="55853" y="517433"/>
                    </a:moveTo>
                    <a:cubicBezTo>
                      <a:pt x="47832" y="517433"/>
                      <a:pt x="40168" y="513690"/>
                      <a:pt x="35356" y="507452"/>
                    </a:cubicBezTo>
                    <a:cubicBezTo>
                      <a:pt x="30365" y="501035"/>
                      <a:pt x="28582" y="492836"/>
                      <a:pt x="30543" y="484993"/>
                    </a:cubicBezTo>
                    <a:lnTo>
                      <a:pt x="64587" y="349174"/>
                    </a:lnTo>
                    <a:lnTo>
                      <a:pt x="183117" y="349174"/>
                    </a:lnTo>
                    <a:lnTo>
                      <a:pt x="152816" y="517433"/>
                    </a:lnTo>
                    <a:lnTo>
                      <a:pt x="55853" y="517433"/>
                    </a:lnTo>
                    <a:close/>
                    <a:moveTo>
                      <a:pt x="356724" y="517433"/>
                    </a:moveTo>
                    <a:lnTo>
                      <a:pt x="180978" y="517433"/>
                    </a:lnTo>
                    <a:lnTo>
                      <a:pt x="211279" y="349174"/>
                    </a:lnTo>
                    <a:lnTo>
                      <a:pt x="362784" y="349174"/>
                    </a:lnTo>
                    <a:lnTo>
                      <a:pt x="356724" y="517433"/>
                    </a:lnTo>
                    <a:close/>
                    <a:moveTo>
                      <a:pt x="363675" y="325468"/>
                    </a:moveTo>
                    <a:lnTo>
                      <a:pt x="215557" y="325468"/>
                    </a:lnTo>
                    <a:lnTo>
                      <a:pt x="245858" y="156317"/>
                    </a:lnTo>
                    <a:lnTo>
                      <a:pt x="369736" y="156317"/>
                    </a:lnTo>
                    <a:lnTo>
                      <a:pt x="363675" y="325468"/>
                    </a:lnTo>
                    <a:close/>
                    <a:moveTo>
                      <a:pt x="370627" y="132611"/>
                    </a:moveTo>
                    <a:lnTo>
                      <a:pt x="250136" y="132611"/>
                    </a:lnTo>
                    <a:lnTo>
                      <a:pt x="268673" y="29588"/>
                    </a:lnTo>
                    <a:lnTo>
                      <a:pt x="374370" y="29588"/>
                    </a:lnTo>
                    <a:lnTo>
                      <a:pt x="370627" y="132611"/>
                    </a:lnTo>
                    <a:close/>
                    <a:moveTo>
                      <a:pt x="384530" y="517433"/>
                    </a:moveTo>
                    <a:lnTo>
                      <a:pt x="390590" y="349174"/>
                    </a:lnTo>
                    <a:lnTo>
                      <a:pt x="554393" y="349174"/>
                    </a:lnTo>
                    <a:lnTo>
                      <a:pt x="560453" y="517433"/>
                    </a:lnTo>
                    <a:lnTo>
                      <a:pt x="384530" y="517433"/>
                    </a:lnTo>
                    <a:close/>
                    <a:moveTo>
                      <a:pt x="570791" y="29588"/>
                    </a:moveTo>
                    <a:lnTo>
                      <a:pt x="676488" y="29588"/>
                    </a:lnTo>
                    <a:lnTo>
                      <a:pt x="695025" y="132611"/>
                    </a:lnTo>
                    <a:lnTo>
                      <a:pt x="574534" y="132611"/>
                    </a:lnTo>
                    <a:lnTo>
                      <a:pt x="570791" y="29588"/>
                    </a:lnTo>
                    <a:close/>
                    <a:moveTo>
                      <a:pt x="575426" y="156139"/>
                    </a:moveTo>
                    <a:lnTo>
                      <a:pt x="699303" y="156139"/>
                    </a:lnTo>
                    <a:lnTo>
                      <a:pt x="729604" y="325290"/>
                    </a:lnTo>
                    <a:lnTo>
                      <a:pt x="581486" y="325290"/>
                    </a:lnTo>
                    <a:lnTo>
                      <a:pt x="575426" y="156139"/>
                    </a:lnTo>
                    <a:close/>
                    <a:moveTo>
                      <a:pt x="588437" y="517433"/>
                    </a:moveTo>
                    <a:lnTo>
                      <a:pt x="582377" y="349174"/>
                    </a:lnTo>
                    <a:lnTo>
                      <a:pt x="733882" y="349174"/>
                    </a:lnTo>
                    <a:lnTo>
                      <a:pt x="764183" y="517433"/>
                    </a:lnTo>
                    <a:lnTo>
                      <a:pt x="588437" y="517433"/>
                    </a:lnTo>
                    <a:close/>
                    <a:moveTo>
                      <a:pt x="909806" y="507274"/>
                    </a:moveTo>
                    <a:cubicBezTo>
                      <a:pt x="904815" y="513690"/>
                      <a:pt x="897329" y="517255"/>
                      <a:pt x="889308" y="517255"/>
                    </a:cubicBezTo>
                    <a:lnTo>
                      <a:pt x="792345" y="517255"/>
                    </a:lnTo>
                    <a:lnTo>
                      <a:pt x="762044" y="348996"/>
                    </a:lnTo>
                    <a:lnTo>
                      <a:pt x="880574" y="348996"/>
                    </a:lnTo>
                    <a:lnTo>
                      <a:pt x="914618" y="484815"/>
                    </a:lnTo>
                    <a:cubicBezTo>
                      <a:pt x="916579" y="492836"/>
                      <a:pt x="914796" y="500857"/>
                      <a:pt x="909806" y="507274"/>
                    </a:cubicBez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2309ED6-BF68-4533-B700-0990820BD452}"/>
                  </a:ext>
                </a:extLst>
              </p:cNvPr>
              <p:cNvSpPr/>
              <p:nvPr/>
            </p:nvSpPr>
            <p:spPr>
              <a:xfrm>
                <a:off x="1044823" y="8924372"/>
                <a:ext cx="2240062" cy="1285280"/>
              </a:xfrm>
              <a:custGeom>
                <a:avLst/>
                <a:gdLst>
                  <a:gd name="connsiteX0" fmla="*/ 1088066 w 1087269"/>
                  <a:gd name="connsiteY0" fmla="*/ 561281 h 623843"/>
                  <a:gd name="connsiteX1" fmla="*/ 960267 w 1087269"/>
                  <a:gd name="connsiteY1" fmla="*/ 50977 h 623843"/>
                  <a:gd name="connsiteX2" fmla="*/ 911964 w 1087269"/>
                  <a:gd name="connsiteY2" fmla="*/ 13368 h 623843"/>
                  <a:gd name="connsiteX3" fmla="*/ 551561 w 1087269"/>
                  <a:gd name="connsiteY3" fmla="*/ 13368 h 623843"/>
                  <a:gd name="connsiteX4" fmla="*/ 191158 w 1087269"/>
                  <a:gd name="connsiteY4" fmla="*/ 13368 h 623843"/>
                  <a:gd name="connsiteX5" fmla="*/ 142854 w 1087269"/>
                  <a:gd name="connsiteY5" fmla="*/ 50977 h 623843"/>
                  <a:gd name="connsiteX6" fmla="*/ 14877 w 1087269"/>
                  <a:gd name="connsiteY6" fmla="*/ 561281 h 623843"/>
                  <a:gd name="connsiteX7" fmla="*/ 63181 w 1087269"/>
                  <a:gd name="connsiteY7" fmla="*/ 623130 h 623843"/>
                  <a:gd name="connsiteX8" fmla="*/ 551383 w 1087269"/>
                  <a:gd name="connsiteY8" fmla="*/ 623130 h 623843"/>
                  <a:gd name="connsiteX9" fmla="*/ 1039584 w 1087269"/>
                  <a:gd name="connsiteY9" fmla="*/ 623130 h 623843"/>
                  <a:gd name="connsiteX10" fmla="*/ 1088066 w 1087269"/>
                  <a:gd name="connsiteY10" fmla="*/ 561281 h 623843"/>
                  <a:gd name="connsiteX11" fmla="*/ 1014631 w 1087269"/>
                  <a:gd name="connsiteY11" fmla="*/ 566628 h 623843"/>
                  <a:gd name="connsiteX12" fmla="*/ 968288 w 1087269"/>
                  <a:gd name="connsiteY12" fmla="*/ 589265 h 623843"/>
                  <a:gd name="connsiteX13" fmla="*/ 134833 w 1087269"/>
                  <a:gd name="connsiteY13" fmla="*/ 589265 h 623843"/>
                  <a:gd name="connsiteX14" fmla="*/ 88491 w 1087269"/>
                  <a:gd name="connsiteY14" fmla="*/ 566628 h 623843"/>
                  <a:gd name="connsiteX15" fmla="*/ 77796 w 1087269"/>
                  <a:gd name="connsiteY15" fmla="*/ 516186 h 623843"/>
                  <a:gd name="connsiteX16" fmla="*/ 186880 w 1087269"/>
                  <a:gd name="connsiteY16" fmla="*/ 80565 h 623843"/>
                  <a:gd name="connsiteX17" fmla="*/ 243917 w 1087269"/>
                  <a:gd name="connsiteY17" fmla="*/ 36004 h 623843"/>
                  <a:gd name="connsiteX18" fmla="*/ 859026 w 1087269"/>
                  <a:gd name="connsiteY18" fmla="*/ 36004 h 623843"/>
                  <a:gd name="connsiteX19" fmla="*/ 916064 w 1087269"/>
                  <a:gd name="connsiteY19" fmla="*/ 80565 h 623843"/>
                  <a:gd name="connsiteX20" fmla="*/ 1025147 w 1087269"/>
                  <a:gd name="connsiteY20" fmla="*/ 516186 h 623843"/>
                  <a:gd name="connsiteX21" fmla="*/ 1014631 w 1087269"/>
                  <a:gd name="connsiteY21" fmla="*/ 566628 h 62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7269" h="623843">
                    <a:moveTo>
                      <a:pt x="1088066" y="561281"/>
                    </a:moveTo>
                    <a:lnTo>
                      <a:pt x="960267" y="50977"/>
                    </a:lnTo>
                    <a:cubicBezTo>
                      <a:pt x="954742" y="28875"/>
                      <a:pt x="934779" y="13368"/>
                      <a:pt x="911964" y="13368"/>
                    </a:cubicBezTo>
                    <a:lnTo>
                      <a:pt x="551561" y="13368"/>
                    </a:lnTo>
                    <a:lnTo>
                      <a:pt x="191158" y="13368"/>
                    </a:lnTo>
                    <a:cubicBezTo>
                      <a:pt x="168343" y="13368"/>
                      <a:pt x="148380" y="28875"/>
                      <a:pt x="142854" y="50977"/>
                    </a:cubicBezTo>
                    <a:lnTo>
                      <a:pt x="14877" y="561281"/>
                    </a:lnTo>
                    <a:cubicBezTo>
                      <a:pt x="7035" y="592651"/>
                      <a:pt x="30741" y="623130"/>
                      <a:pt x="63181" y="623130"/>
                    </a:cubicBezTo>
                    <a:lnTo>
                      <a:pt x="551383" y="623130"/>
                    </a:lnTo>
                    <a:lnTo>
                      <a:pt x="1039584" y="623130"/>
                    </a:lnTo>
                    <a:cubicBezTo>
                      <a:pt x="1072203" y="623130"/>
                      <a:pt x="1095909" y="592651"/>
                      <a:pt x="1088066" y="561281"/>
                    </a:cubicBezTo>
                    <a:close/>
                    <a:moveTo>
                      <a:pt x="1014631" y="566628"/>
                    </a:moveTo>
                    <a:cubicBezTo>
                      <a:pt x="1003402" y="581065"/>
                      <a:pt x="986469" y="589265"/>
                      <a:pt x="968288" y="589265"/>
                    </a:cubicBezTo>
                    <a:lnTo>
                      <a:pt x="134833" y="589265"/>
                    </a:lnTo>
                    <a:cubicBezTo>
                      <a:pt x="116653" y="589265"/>
                      <a:pt x="99720" y="581065"/>
                      <a:pt x="88491" y="566628"/>
                    </a:cubicBezTo>
                    <a:cubicBezTo>
                      <a:pt x="77262" y="552190"/>
                      <a:pt x="73340" y="533832"/>
                      <a:pt x="77796" y="516186"/>
                    </a:cubicBezTo>
                    <a:lnTo>
                      <a:pt x="186880" y="80565"/>
                    </a:lnTo>
                    <a:cubicBezTo>
                      <a:pt x="193475" y="54363"/>
                      <a:pt x="217002" y="36004"/>
                      <a:pt x="243917" y="36004"/>
                    </a:cubicBezTo>
                    <a:lnTo>
                      <a:pt x="859026" y="36004"/>
                    </a:lnTo>
                    <a:cubicBezTo>
                      <a:pt x="886119" y="36004"/>
                      <a:pt x="909469" y="54363"/>
                      <a:pt x="916064" y="80565"/>
                    </a:cubicBezTo>
                    <a:lnTo>
                      <a:pt x="1025147" y="516186"/>
                    </a:lnTo>
                    <a:cubicBezTo>
                      <a:pt x="1029781" y="533832"/>
                      <a:pt x="1025860" y="552369"/>
                      <a:pt x="1014631" y="566628"/>
                    </a:cubicBez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C88B4D0-98CE-45BA-B1E0-14E8E965C12D}"/>
                  </a:ext>
                </a:extLst>
              </p:cNvPr>
              <p:cNvSpPr/>
              <p:nvPr/>
            </p:nvSpPr>
            <p:spPr>
              <a:xfrm>
                <a:off x="1595095" y="10214429"/>
                <a:ext cx="146888" cy="477390"/>
              </a:xfrm>
              <a:custGeom>
                <a:avLst/>
                <a:gdLst>
                  <a:gd name="connsiteX0" fmla="*/ 13368 w 71296"/>
                  <a:gd name="connsiteY0" fmla="*/ 13368 h 231713"/>
                  <a:gd name="connsiteX1" fmla="*/ 62028 w 71296"/>
                  <a:gd name="connsiteY1" fmla="*/ 13368 h 231713"/>
                  <a:gd name="connsiteX2" fmla="*/ 62028 w 71296"/>
                  <a:gd name="connsiteY2" fmla="*/ 220662 h 231713"/>
                  <a:gd name="connsiteX3" fmla="*/ 13368 w 71296"/>
                  <a:gd name="connsiteY3" fmla="*/ 220662 h 231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296" h="231713">
                    <a:moveTo>
                      <a:pt x="13368" y="13368"/>
                    </a:moveTo>
                    <a:lnTo>
                      <a:pt x="62028" y="13368"/>
                    </a:lnTo>
                    <a:lnTo>
                      <a:pt x="62028" y="220662"/>
                    </a:lnTo>
                    <a:lnTo>
                      <a:pt x="13368" y="220662"/>
                    </a:ln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18C19C6-400B-41A1-858A-189CBA7D4A8E}"/>
                  </a:ext>
                </a:extLst>
              </p:cNvPr>
              <p:cNvSpPr/>
              <p:nvPr/>
            </p:nvSpPr>
            <p:spPr>
              <a:xfrm>
                <a:off x="2611935" y="10214429"/>
                <a:ext cx="146888" cy="477390"/>
              </a:xfrm>
              <a:custGeom>
                <a:avLst/>
                <a:gdLst>
                  <a:gd name="connsiteX0" fmla="*/ 13368 w 71296"/>
                  <a:gd name="connsiteY0" fmla="*/ 13368 h 231713"/>
                  <a:gd name="connsiteX1" fmla="*/ 62028 w 71296"/>
                  <a:gd name="connsiteY1" fmla="*/ 13368 h 231713"/>
                  <a:gd name="connsiteX2" fmla="*/ 62028 w 71296"/>
                  <a:gd name="connsiteY2" fmla="*/ 220662 h 231713"/>
                  <a:gd name="connsiteX3" fmla="*/ 13368 w 71296"/>
                  <a:gd name="connsiteY3" fmla="*/ 220662 h 231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296" h="231713">
                    <a:moveTo>
                      <a:pt x="13368" y="13368"/>
                    </a:moveTo>
                    <a:lnTo>
                      <a:pt x="62028" y="13368"/>
                    </a:lnTo>
                    <a:lnTo>
                      <a:pt x="62028" y="220662"/>
                    </a:lnTo>
                    <a:lnTo>
                      <a:pt x="13368" y="220662"/>
                    </a:ln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D2EC8D5-ACE2-4C44-A187-8BE21BFABE5F}"/>
                  </a:ext>
                </a:extLst>
              </p:cNvPr>
              <p:cNvSpPr/>
              <p:nvPr/>
            </p:nvSpPr>
            <p:spPr>
              <a:xfrm>
                <a:off x="1364846" y="10679333"/>
                <a:ext cx="1615782" cy="220334"/>
              </a:xfrm>
              <a:custGeom>
                <a:avLst/>
                <a:gdLst>
                  <a:gd name="connsiteX0" fmla="*/ 717598 w 784260"/>
                  <a:gd name="connsiteY0" fmla="*/ 13368 h 106944"/>
                  <a:gd name="connsiteX1" fmla="*/ 74683 w 784260"/>
                  <a:gd name="connsiteY1" fmla="*/ 13368 h 106944"/>
                  <a:gd name="connsiteX2" fmla="*/ 74683 w 784260"/>
                  <a:gd name="connsiteY2" fmla="*/ 29945 h 106944"/>
                  <a:gd name="connsiteX3" fmla="*/ 13368 w 784260"/>
                  <a:gd name="connsiteY3" fmla="*/ 29945 h 106944"/>
                  <a:gd name="connsiteX4" fmla="*/ 13368 w 784260"/>
                  <a:gd name="connsiteY4" fmla="*/ 95181 h 106944"/>
                  <a:gd name="connsiteX5" fmla="*/ 779091 w 784260"/>
                  <a:gd name="connsiteY5" fmla="*/ 95181 h 106944"/>
                  <a:gd name="connsiteX6" fmla="*/ 779091 w 784260"/>
                  <a:gd name="connsiteY6" fmla="*/ 29945 h 106944"/>
                  <a:gd name="connsiteX7" fmla="*/ 717598 w 784260"/>
                  <a:gd name="connsiteY7" fmla="*/ 29945 h 106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4260" h="106944">
                    <a:moveTo>
                      <a:pt x="717598" y="13368"/>
                    </a:moveTo>
                    <a:lnTo>
                      <a:pt x="74683" y="13368"/>
                    </a:lnTo>
                    <a:lnTo>
                      <a:pt x="74683" y="29945"/>
                    </a:lnTo>
                    <a:lnTo>
                      <a:pt x="13368" y="29945"/>
                    </a:lnTo>
                    <a:lnTo>
                      <a:pt x="13368" y="95181"/>
                    </a:lnTo>
                    <a:lnTo>
                      <a:pt x="779091" y="95181"/>
                    </a:lnTo>
                    <a:lnTo>
                      <a:pt x="779091" y="29945"/>
                    </a:lnTo>
                    <a:lnTo>
                      <a:pt x="717598" y="29945"/>
                    </a:ln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939FEB3-1992-4892-9E48-4D29DE72C864}"/>
                </a:ext>
              </a:extLst>
            </p:cNvPr>
            <p:cNvSpPr/>
            <p:nvPr/>
          </p:nvSpPr>
          <p:spPr>
            <a:xfrm>
              <a:off x="653534" y="10902969"/>
              <a:ext cx="10245524" cy="403946"/>
            </a:xfrm>
            <a:custGeom>
              <a:avLst/>
              <a:gdLst>
                <a:gd name="connsiteX0" fmla="*/ 13368 w 4972922"/>
                <a:gd name="connsiteY0" fmla="*/ 13368 h 196065"/>
                <a:gd name="connsiteX1" fmla="*/ 4963476 w 4972922"/>
                <a:gd name="connsiteY1" fmla="*/ 13368 h 196065"/>
                <a:gd name="connsiteX2" fmla="*/ 4963476 w 4972922"/>
                <a:gd name="connsiteY2" fmla="*/ 197491 h 196065"/>
                <a:gd name="connsiteX3" fmla="*/ 13368 w 4972922"/>
                <a:gd name="connsiteY3" fmla="*/ 197491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72922" h="196065">
                  <a:moveTo>
                    <a:pt x="13368" y="13368"/>
                  </a:moveTo>
                  <a:lnTo>
                    <a:pt x="4963476" y="13368"/>
                  </a:lnTo>
                  <a:lnTo>
                    <a:pt x="4963476" y="197491"/>
                  </a:lnTo>
                  <a:lnTo>
                    <a:pt x="13368" y="197491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497721B-7D28-43C6-8D30-8968A0F8FC0A}"/>
                </a:ext>
              </a:extLst>
            </p:cNvPr>
            <p:cNvSpPr/>
            <p:nvPr/>
          </p:nvSpPr>
          <p:spPr>
            <a:xfrm>
              <a:off x="8765491" y="8793274"/>
              <a:ext cx="1505616" cy="1432170"/>
            </a:xfrm>
            <a:custGeom>
              <a:avLst/>
              <a:gdLst>
                <a:gd name="connsiteX0" fmla="*/ 717955 w 730787"/>
                <a:gd name="connsiteY0" fmla="*/ 362186 h 695139"/>
                <a:gd name="connsiteX1" fmla="*/ 641490 w 730787"/>
                <a:gd name="connsiteY1" fmla="*/ 274848 h 695139"/>
                <a:gd name="connsiteX2" fmla="*/ 653788 w 730787"/>
                <a:gd name="connsiteY2" fmla="*/ 224227 h 695139"/>
                <a:gd name="connsiteX3" fmla="*/ 541675 w 730787"/>
                <a:gd name="connsiteY3" fmla="*/ 112114 h 695139"/>
                <a:gd name="connsiteX4" fmla="*/ 519929 w 730787"/>
                <a:gd name="connsiteY4" fmla="*/ 114253 h 695139"/>
                <a:gd name="connsiteX5" fmla="*/ 521177 w 730787"/>
                <a:gd name="connsiteY5" fmla="*/ 101597 h 695139"/>
                <a:gd name="connsiteX6" fmla="*/ 449881 w 730787"/>
                <a:gd name="connsiteY6" fmla="*/ 30301 h 695139"/>
                <a:gd name="connsiteX7" fmla="*/ 412806 w 730787"/>
                <a:gd name="connsiteY7" fmla="*/ 40995 h 695139"/>
                <a:gd name="connsiteX8" fmla="*/ 348818 w 730787"/>
                <a:gd name="connsiteY8" fmla="*/ 13368 h 695139"/>
                <a:gd name="connsiteX9" fmla="*/ 260945 w 730787"/>
                <a:gd name="connsiteY9" fmla="*/ 95894 h 695139"/>
                <a:gd name="connsiteX10" fmla="*/ 208364 w 730787"/>
                <a:gd name="connsiteY10" fmla="*/ 83060 h 695139"/>
                <a:gd name="connsiteX11" fmla="*/ 93220 w 730787"/>
                <a:gd name="connsiteY11" fmla="*/ 186262 h 695139"/>
                <a:gd name="connsiteX12" fmla="*/ 13368 w 730787"/>
                <a:gd name="connsiteY12" fmla="*/ 273956 h 695139"/>
                <a:gd name="connsiteX13" fmla="*/ 54364 w 730787"/>
                <a:gd name="connsiteY13" fmla="*/ 348461 h 695139"/>
                <a:gd name="connsiteX14" fmla="*/ 13368 w 730787"/>
                <a:gd name="connsiteY14" fmla="*/ 422966 h 695139"/>
                <a:gd name="connsiteX15" fmla="*/ 80565 w 730787"/>
                <a:gd name="connsiteY15" fmla="*/ 508521 h 695139"/>
                <a:gd name="connsiteX16" fmla="*/ 81100 w 730787"/>
                <a:gd name="connsiteY16" fmla="*/ 509591 h 695139"/>
                <a:gd name="connsiteX17" fmla="*/ 76109 w 730787"/>
                <a:gd name="connsiteY17" fmla="*/ 538644 h 695139"/>
                <a:gd name="connsiteX18" fmla="*/ 162912 w 730787"/>
                <a:gd name="connsiteY18" fmla="*/ 626695 h 695139"/>
                <a:gd name="connsiteX19" fmla="*/ 162912 w 730787"/>
                <a:gd name="connsiteY19" fmla="*/ 626695 h 695139"/>
                <a:gd name="connsiteX20" fmla="*/ 219058 w 730787"/>
                <a:gd name="connsiteY20" fmla="*/ 682841 h 695139"/>
                <a:gd name="connsiteX21" fmla="*/ 257202 w 730787"/>
                <a:gd name="connsiteY21" fmla="*/ 667691 h 695139"/>
                <a:gd name="connsiteX22" fmla="*/ 351670 w 730787"/>
                <a:gd name="connsiteY22" fmla="*/ 683198 h 695139"/>
                <a:gd name="connsiteX23" fmla="*/ 535614 w 730787"/>
                <a:gd name="connsiteY23" fmla="*/ 619209 h 695139"/>
                <a:gd name="connsiteX24" fmla="*/ 552904 w 730787"/>
                <a:gd name="connsiteY24" fmla="*/ 621705 h 695139"/>
                <a:gd name="connsiteX25" fmla="*/ 619566 w 730787"/>
                <a:gd name="connsiteY25" fmla="*/ 555042 h 695139"/>
                <a:gd name="connsiteX26" fmla="*/ 619566 w 730787"/>
                <a:gd name="connsiteY26" fmla="*/ 554508 h 695139"/>
                <a:gd name="connsiteX27" fmla="*/ 697635 w 730787"/>
                <a:gd name="connsiteY27" fmla="*/ 466991 h 695139"/>
                <a:gd name="connsiteX28" fmla="*/ 688366 w 730787"/>
                <a:gd name="connsiteY28" fmla="*/ 427956 h 695139"/>
                <a:gd name="connsiteX29" fmla="*/ 717955 w 730787"/>
                <a:gd name="connsiteY29" fmla="*/ 362186 h 6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30787" h="695139">
                  <a:moveTo>
                    <a:pt x="717955" y="362186"/>
                  </a:moveTo>
                  <a:cubicBezTo>
                    <a:pt x="717955" y="317447"/>
                    <a:pt x="684624" y="280551"/>
                    <a:pt x="641490" y="274848"/>
                  </a:cubicBezTo>
                  <a:cubicBezTo>
                    <a:pt x="649154" y="259697"/>
                    <a:pt x="653788" y="242408"/>
                    <a:pt x="653788" y="224227"/>
                  </a:cubicBezTo>
                  <a:cubicBezTo>
                    <a:pt x="653788" y="162378"/>
                    <a:pt x="603524" y="112114"/>
                    <a:pt x="541675" y="112114"/>
                  </a:cubicBezTo>
                  <a:cubicBezTo>
                    <a:pt x="534188" y="112114"/>
                    <a:pt x="527059" y="112827"/>
                    <a:pt x="519929" y="114253"/>
                  </a:cubicBezTo>
                  <a:cubicBezTo>
                    <a:pt x="520642" y="110153"/>
                    <a:pt x="521177" y="105875"/>
                    <a:pt x="521177" y="101597"/>
                  </a:cubicBezTo>
                  <a:cubicBezTo>
                    <a:pt x="521177" y="62206"/>
                    <a:pt x="489272" y="30301"/>
                    <a:pt x="449881" y="30301"/>
                  </a:cubicBezTo>
                  <a:cubicBezTo>
                    <a:pt x="436156" y="30301"/>
                    <a:pt x="423679" y="34401"/>
                    <a:pt x="412806" y="40995"/>
                  </a:cubicBezTo>
                  <a:cubicBezTo>
                    <a:pt x="396765" y="24063"/>
                    <a:pt x="374128" y="13368"/>
                    <a:pt x="348818" y="13368"/>
                  </a:cubicBezTo>
                  <a:cubicBezTo>
                    <a:pt x="301940" y="13368"/>
                    <a:pt x="263797" y="49908"/>
                    <a:pt x="260945" y="95894"/>
                  </a:cubicBezTo>
                  <a:cubicBezTo>
                    <a:pt x="245081" y="87873"/>
                    <a:pt x="227257" y="83060"/>
                    <a:pt x="208364" y="83060"/>
                  </a:cubicBezTo>
                  <a:cubicBezTo>
                    <a:pt x="148653" y="83060"/>
                    <a:pt x="99637" y="128155"/>
                    <a:pt x="93220" y="186262"/>
                  </a:cubicBezTo>
                  <a:cubicBezTo>
                    <a:pt x="48482" y="190540"/>
                    <a:pt x="13368" y="228148"/>
                    <a:pt x="13368" y="273956"/>
                  </a:cubicBezTo>
                  <a:cubicBezTo>
                    <a:pt x="13368" y="305327"/>
                    <a:pt x="29766" y="332776"/>
                    <a:pt x="54364" y="348461"/>
                  </a:cubicBezTo>
                  <a:cubicBezTo>
                    <a:pt x="29766" y="364146"/>
                    <a:pt x="13368" y="391595"/>
                    <a:pt x="13368" y="422966"/>
                  </a:cubicBezTo>
                  <a:cubicBezTo>
                    <a:pt x="13368" y="464496"/>
                    <a:pt x="42065" y="499075"/>
                    <a:pt x="80565" y="508521"/>
                  </a:cubicBezTo>
                  <a:cubicBezTo>
                    <a:pt x="80743" y="508878"/>
                    <a:pt x="80922" y="509235"/>
                    <a:pt x="81100" y="509591"/>
                  </a:cubicBezTo>
                  <a:cubicBezTo>
                    <a:pt x="77891" y="518681"/>
                    <a:pt x="76109" y="528485"/>
                    <a:pt x="76109" y="538644"/>
                  </a:cubicBezTo>
                  <a:cubicBezTo>
                    <a:pt x="76109" y="586948"/>
                    <a:pt x="114787" y="625982"/>
                    <a:pt x="162912" y="626695"/>
                  </a:cubicBezTo>
                  <a:cubicBezTo>
                    <a:pt x="162912" y="626695"/>
                    <a:pt x="162912" y="626695"/>
                    <a:pt x="162912" y="626695"/>
                  </a:cubicBezTo>
                  <a:cubicBezTo>
                    <a:pt x="162912" y="657709"/>
                    <a:pt x="188045" y="682841"/>
                    <a:pt x="219058" y="682841"/>
                  </a:cubicBezTo>
                  <a:cubicBezTo>
                    <a:pt x="233852" y="682841"/>
                    <a:pt x="247220" y="676959"/>
                    <a:pt x="257202" y="667691"/>
                  </a:cubicBezTo>
                  <a:cubicBezTo>
                    <a:pt x="286968" y="677672"/>
                    <a:pt x="318695" y="683198"/>
                    <a:pt x="351670" y="683198"/>
                  </a:cubicBezTo>
                  <a:cubicBezTo>
                    <a:pt x="421183" y="683198"/>
                    <a:pt x="484994" y="659135"/>
                    <a:pt x="535614" y="619209"/>
                  </a:cubicBezTo>
                  <a:cubicBezTo>
                    <a:pt x="541140" y="620635"/>
                    <a:pt x="546844" y="621705"/>
                    <a:pt x="552904" y="621705"/>
                  </a:cubicBezTo>
                  <a:cubicBezTo>
                    <a:pt x="589799" y="621705"/>
                    <a:pt x="619566" y="591760"/>
                    <a:pt x="619566" y="555042"/>
                  </a:cubicBezTo>
                  <a:cubicBezTo>
                    <a:pt x="619566" y="554864"/>
                    <a:pt x="619566" y="554686"/>
                    <a:pt x="619566" y="554508"/>
                  </a:cubicBezTo>
                  <a:cubicBezTo>
                    <a:pt x="663591" y="549517"/>
                    <a:pt x="697635" y="512265"/>
                    <a:pt x="697635" y="466991"/>
                  </a:cubicBezTo>
                  <a:cubicBezTo>
                    <a:pt x="697635" y="452910"/>
                    <a:pt x="694249" y="439720"/>
                    <a:pt x="688366" y="427956"/>
                  </a:cubicBezTo>
                  <a:cubicBezTo>
                    <a:pt x="706547" y="411915"/>
                    <a:pt x="717955" y="388387"/>
                    <a:pt x="717955" y="362186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31458C-ACBC-46F8-8EC0-FC72BE7F9F7D}"/>
                </a:ext>
              </a:extLst>
            </p:cNvPr>
            <p:cNvSpPr/>
            <p:nvPr/>
          </p:nvSpPr>
          <p:spPr>
            <a:xfrm>
              <a:off x="9188532" y="9526251"/>
              <a:ext cx="587558" cy="1358724"/>
            </a:xfrm>
            <a:custGeom>
              <a:avLst/>
              <a:gdLst>
                <a:gd name="connsiteX0" fmla="*/ 270570 w 285185"/>
                <a:gd name="connsiteY0" fmla="*/ 42778 h 659491"/>
                <a:gd name="connsiteX1" fmla="*/ 266648 w 285185"/>
                <a:gd name="connsiteY1" fmla="*/ 53472 h 659491"/>
                <a:gd name="connsiteX2" fmla="*/ 260588 w 285185"/>
                <a:gd name="connsiteY2" fmla="*/ 67019 h 659491"/>
                <a:gd name="connsiteX3" fmla="*/ 242051 w 285185"/>
                <a:gd name="connsiteY3" fmla="*/ 98924 h 659491"/>
                <a:gd name="connsiteX4" fmla="*/ 216919 w 285185"/>
                <a:gd name="connsiteY4" fmla="*/ 132968 h 659491"/>
                <a:gd name="connsiteX5" fmla="*/ 179667 w 285185"/>
                <a:gd name="connsiteY5" fmla="*/ 175211 h 659491"/>
                <a:gd name="connsiteX6" fmla="*/ 179488 w 285185"/>
                <a:gd name="connsiteY6" fmla="*/ 171111 h 659491"/>
                <a:gd name="connsiteX7" fmla="*/ 146157 w 285185"/>
                <a:gd name="connsiteY7" fmla="*/ 13368 h 659491"/>
                <a:gd name="connsiteX8" fmla="*/ 135998 w 285185"/>
                <a:gd name="connsiteY8" fmla="*/ 80565 h 659491"/>
                <a:gd name="connsiteX9" fmla="*/ 130472 w 285185"/>
                <a:gd name="connsiteY9" fmla="*/ 161130 h 659491"/>
                <a:gd name="connsiteX10" fmla="*/ 126551 w 285185"/>
                <a:gd name="connsiteY10" fmla="*/ 259519 h 659491"/>
                <a:gd name="connsiteX11" fmla="*/ 123342 w 285185"/>
                <a:gd name="connsiteY11" fmla="*/ 256310 h 659491"/>
                <a:gd name="connsiteX12" fmla="*/ 70049 w 285185"/>
                <a:gd name="connsiteY12" fmla="*/ 197847 h 659491"/>
                <a:gd name="connsiteX13" fmla="*/ 44917 w 285185"/>
                <a:gd name="connsiteY13" fmla="*/ 163803 h 659491"/>
                <a:gd name="connsiteX14" fmla="*/ 26379 w 285185"/>
                <a:gd name="connsiteY14" fmla="*/ 131898 h 659491"/>
                <a:gd name="connsiteX15" fmla="*/ 20319 w 285185"/>
                <a:gd name="connsiteY15" fmla="*/ 118352 h 659491"/>
                <a:gd name="connsiteX16" fmla="*/ 16398 w 285185"/>
                <a:gd name="connsiteY16" fmla="*/ 107657 h 659491"/>
                <a:gd name="connsiteX17" fmla="*/ 13368 w 285185"/>
                <a:gd name="connsiteY17" fmla="*/ 98211 h 659491"/>
                <a:gd name="connsiteX18" fmla="*/ 15328 w 285185"/>
                <a:gd name="connsiteY18" fmla="*/ 108014 h 659491"/>
                <a:gd name="connsiteX19" fmla="*/ 18180 w 285185"/>
                <a:gd name="connsiteY19" fmla="*/ 119243 h 659491"/>
                <a:gd name="connsiteX20" fmla="*/ 22815 w 285185"/>
                <a:gd name="connsiteY20" fmla="*/ 133502 h 659491"/>
                <a:gd name="connsiteX21" fmla="*/ 38322 w 285185"/>
                <a:gd name="connsiteY21" fmla="*/ 167725 h 659491"/>
                <a:gd name="connsiteX22" fmla="*/ 60246 w 285185"/>
                <a:gd name="connsiteY22" fmla="*/ 204977 h 659491"/>
                <a:gd name="connsiteX23" fmla="*/ 108192 w 285185"/>
                <a:gd name="connsiteY23" fmla="*/ 270035 h 659491"/>
                <a:gd name="connsiteX24" fmla="*/ 124056 w 285185"/>
                <a:gd name="connsiteY24" fmla="*/ 288572 h 659491"/>
                <a:gd name="connsiteX25" fmla="*/ 68088 w 285185"/>
                <a:gd name="connsiteY25" fmla="*/ 649688 h 659491"/>
                <a:gd name="connsiteX26" fmla="*/ 224405 w 285185"/>
                <a:gd name="connsiteY26" fmla="*/ 649688 h 659491"/>
                <a:gd name="connsiteX27" fmla="*/ 181093 w 285185"/>
                <a:gd name="connsiteY27" fmla="*/ 202660 h 659491"/>
                <a:gd name="connsiteX28" fmla="*/ 226900 w 285185"/>
                <a:gd name="connsiteY28" fmla="*/ 140276 h 659491"/>
                <a:gd name="connsiteX29" fmla="*/ 248824 w 285185"/>
                <a:gd name="connsiteY29" fmla="*/ 103023 h 659491"/>
                <a:gd name="connsiteX30" fmla="*/ 264331 w 285185"/>
                <a:gd name="connsiteY30" fmla="*/ 68801 h 659491"/>
                <a:gd name="connsiteX31" fmla="*/ 268966 w 285185"/>
                <a:gd name="connsiteY31" fmla="*/ 54542 h 659491"/>
                <a:gd name="connsiteX32" fmla="*/ 271817 w 285185"/>
                <a:gd name="connsiteY32" fmla="*/ 43312 h 659491"/>
                <a:gd name="connsiteX33" fmla="*/ 273778 w 285185"/>
                <a:gd name="connsiteY33" fmla="*/ 33509 h 659491"/>
                <a:gd name="connsiteX34" fmla="*/ 270570 w 285185"/>
                <a:gd name="connsiteY34" fmla="*/ 42778 h 65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5185" h="659491">
                  <a:moveTo>
                    <a:pt x="270570" y="42778"/>
                  </a:moveTo>
                  <a:cubicBezTo>
                    <a:pt x="269679" y="45808"/>
                    <a:pt x="268609" y="49551"/>
                    <a:pt x="266648" y="53472"/>
                  </a:cubicBezTo>
                  <a:cubicBezTo>
                    <a:pt x="264866" y="57572"/>
                    <a:pt x="263083" y="62206"/>
                    <a:pt x="260588" y="67019"/>
                  </a:cubicBezTo>
                  <a:cubicBezTo>
                    <a:pt x="255775" y="76643"/>
                    <a:pt x="249537" y="87695"/>
                    <a:pt x="242051" y="98924"/>
                  </a:cubicBezTo>
                  <a:cubicBezTo>
                    <a:pt x="234565" y="110153"/>
                    <a:pt x="226009" y="121739"/>
                    <a:pt x="216919" y="132968"/>
                  </a:cubicBezTo>
                  <a:cubicBezTo>
                    <a:pt x="204620" y="148296"/>
                    <a:pt x="191609" y="162556"/>
                    <a:pt x="179667" y="175211"/>
                  </a:cubicBezTo>
                  <a:cubicBezTo>
                    <a:pt x="179667" y="173785"/>
                    <a:pt x="179488" y="172359"/>
                    <a:pt x="179488" y="171111"/>
                  </a:cubicBezTo>
                  <a:cubicBezTo>
                    <a:pt x="176815" y="117461"/>
                    <a:pt x="165764" y="64345"/>
                    <a:pt x="146157" y="13368"/>
                  </a:cubicBezTo>
                  <a:lnTo>
                    <a:pt x="135998" y="80565"/>
                  </a:lnTo>
                  <a:cubicBezTo>
                    <a:pt x="131898" y="107301"/>
                    <a:pt x="129937" y="134215"/>
                    <a:pt x="130472" y="161130"/>
                  </a:cubicBezTo>
                  <a:cubicBezTo>
                    <a:pt x="131007" y="190361"/>
                    <a:pt x="129403" y="224049"/>
                    <a:pt x="126551" y="259519"/>
                  </a:cubicBezTo>
                  <a:cubicBezTo>
                    <a:pt x="125481" y="258449"/>
                    <a:pt x="124412" y="257380"/>
                    <a:pt x="123342" y="256310"/>
                  </a:cubicBezTo>
                  <a:cubicBezTo>
                    <a:pt x="108014" y="241160"/>
                    <a:pt x="88229" y="220306"/>
                    <a:pt x="70049" y="197847"/>
                  </a:cubicBezTo>
                  <a:cubicBezTo>
                    <a:pt x="60958" y="186618"/>
                    <a:pt x="52581" y="175032"/>
                    <a:pt x="44917" y="163803"/>
                  </a:cubicBezTo>
                  <a:cubicBezTo>
                    <a:pt x="37430" y="152574"/>
                    <a:pt x="31192" y="141702"/>
                    <a:pt x="26379" y="131898"/>
                  </a:cubicBezTo>
                  <a:cubicBezTo>
                    <a:pt x="23884" y="127086"/>
                    <a:pt x="22280" y="122451"/>
                    <a:pt x="20319" y="118352"/>
                  </a:cubicBezTo>
                  <a:cubicBezTo>
                    <a:pt x="18359" y="114431"/>
                    <a:pt x="17289" y="110687"/>
                    <a:pt x="16398" y="107657"/>
                  </a:cubicBezTo>
                  <a:cubicBezTo>
                    <a:pt x="14437" y="101597"/>
                    <a:pt x="13368" y="98211"/>
                    <a:pt x="13368" y="98211"/>
                  </a:cubicBezTo>
                  <a:cubicBezTo>
                    <a:pt x="13368" y="98211"/>
                    <a:pt x="14081" y="101775"/>
                    <a:pt x="15328" y="108014"/>
                  </a:cubicBezTo>
                  <a:cubicBezTo>
                    <a:pt x="15863" y="111222"/>
                    <a:pt x="16576" y="114965"/>
                    <a:pt x="18180" y="119243"/>
                  </a:cubicBezTo>
                  <a:cubicBezTo>
                    <a:pt x="19606" y="123521"/>
                    <a:pt x="20854" y="128333"/>
                    <a:pt x="22815" y="133502"/>
                  </a:cubicBezTo>
                  <a:cubicBezTo>
                    <a:pt x="26736" y="143840"/>
                    <a:pt x="31905" y="155604"/>
                    <a:pt x="38322" y="167725"/>
                  </a:cubicBezTo>
                  <a:cubicBezTo>
                    <a:pt x="44738" y="179845"/>
                    <a:pt x="52224" y="192678"/>
                    <a:pt x="60246" y="204977"/>
                  </a:cubicBezTo>
                  <a:cubicBezTo>
                    <a:pt x="76287" y="229574"/>
                    <a:pt x="94111" y="253102"/>
                    <a:pt x="108192" y="270035"/>
                  </a:cubicBezTo>
                  <a:cubicBezTo>
                    <a:pt x="114430" y="277521"/>
                    <a:pt x="119778" y="283938"/>
                    <a:pt x="124056" y="288572"/>
                  </a:cubicBezTo>
                  <a:cubicBezTo>
                    <a:pt x="108014" y="455405"/>
                    <a:pt x="68088" y="649688"/>
                    <a:pt x="68088" y="649688"/>
                  </a:cubicBezTo>
                  <a:lnTo>
                    <a:pt x="224405" y="649688"/>
                  </a:lnTo>
                  <a:cubicBezTo>
                    <a:pt x="205333" y="627943"/>
                    <a:pt x="189113" y="359334"/>
                    <a:pt x="181093" y="202660"/>
                  </a:cubicBezTo>
                  <a:cubicBezTo>
                    <a:pt x="194817" y="185905"/>
                    <a:pt x="211572" y="163803"/>
                    <a:pt x="226900" y="140276"/>
                  </a:cubicBezTo>
                  <a:cubicBezTo>
                    <a:pt x="234921" y="127977"/>
                    <a:pt x="242407" y="115322"/>
                    <a:pt x="248824" y="103023"/>
                  </a:cubicBezTo>
                  <a:cubicBezTo>
                    <a:pt x="255241" y="90725"/>
                    <a:pt x="260410" y="78961"/>
                    <a:pt x="264331" y="68801"/>
                  </a:cubicBezTo>
                  <a:cubicBezTo>
                    <a:pt x="266292" y="63632"/>
                    <a:pt x="267539" y="58819"/>
                    <a:pt x="268966" y="54542"/>
                  </a:cubicBezTo>
                  <a:cubicBezTo>
                    <a:pt x="270391" y="50264"/>
                    <a:pt x="271104" y="46521"/>
                    <a:pt x="271817" y="43312"/>
                  </a:cubicBezTo>
                  <a:cubicBezTo>
                    <a:pt x="273065" y="37074"/>
                    <a:pt x="273778" y="33509"/>
                    <a:pt x="273778" y="33509"/>
                  </a:cubicBezTo>
                  <a:cubicBezTo>
                    <a:pt x="273778" y="33509"/>
                    <a:pt x="272352" y="36718"/>
                    <a:pt x="270570" y="42778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86A0E7A-4AAE-44E2-8365-4DE3AA1B3D37}"/>
                </a:ext>
              </a:extLst>
            </p:cNvPr>
            <p:cNvSpPr/>
            <p:nvPr/>
          </p:nvSpPr>
          <p:spPr>
            <a:xfrm>
              <a:off x="9694566" y="9672772"/>
              <a:ext cx="771168" cy="771168"/>
            </a:xfrm>
            <a:custGeom>
              <a:avLst/>
              <a:gdLst>
                <a:gd name="connsiteX0" fmla="*/ 258093 w 374305"/>
                <a:gd name="connsiteY0" fmla="*/ 13368 h 374305"/>
                <a:gd name="connsiteX1" fmla="*/ 262014 w 374305"/>
                <a:gd name="connsiteY1" fmla="*/ 40104 h 374305"/>
                <a:gd name="connsiteX2" fmla="*/ 182875 w 374305"/>
                <a:gd name="connsiteY2" fmla="*/ 140811 h 374305"/>
                <a:gd name="connsiteX3" fmla="*/ 101775 w 374305"/>
                <a:gd name="connsiteY3" fmla="*/ 210503 h 374305"/>
                <a:gd name="connsiteX4" fmla="*/ 88051 w 374305"/>
                <a:gd name="connsiteY4" fmla="*/ 209077 h 374305"/>
                <a:gd name="connsiteX5" fmla="*/ 13368 w 374305"/>
                <a:gd name="connsiteY5" fmla="*/ 250250 h 374305"/>
                <a:gd name="connsiteX6" fmla="*/ 190005 w 374305"/>
                <a:gd name="connsiteY6" fmla="*/ 375375 h 374305"/>
                <a:gd name="connsiteX7" fmla="*/ 377514 w 374305"/>
                <a:gd name="connsiteY7" fmla="*/ 187866 h 374305"/>
                <a:gd name="connsiteX8" fmla="*/ 258093 w 374305"/>
                <a:gd name="connsiteY8" fmla="*/ 13368 h 37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05" h="374305">
                  <a:moveTo>
                    <a:pt x="258093" y="13368"/>
                  </a:moveTo>
                  <a:cubicBezTo>
                    <a:pt x="260410" y="22102"/>
                    <a:pt x="262014" y="31014"/>
                    <a:pt x="262014" y="40104"/>
                  </a:cubicBezTo>
                  <a:cubicBezTo>
                    <a:pt x="262014" y="88051"/>
                    <a:pt x="229040" y="129581"/>
                    <a:pt x="182875" y="140811"/>
                  </a:cubicBezTo>
                  <a:cubicBezTo>
                    <a:pt x="176637" y="180915"/>
                    <a:pt x="142593" y="210503"/>
                    <a:pt x="101775" y="210503"/>
                  </a:cubicBezTo>
                  <a:cubicBezTo>
                    <a:pt x="97319" y="210503"/>
                    <a:pt x="92863" y="210146"/>
                    <a:pt x="88051" y="209077"/>
                  </a:cubicBezTo>
                  <a:cubicBezTo>
                    <a:pt x="65236" y="226188"/>
                    <a:pt x="40104" y="239912"/>
                    <a:pt x="13368" y="250250"/>
                  </a:cubicBezTo>
                  <a:cubicBezTo>
                    <a:pt x="39035" y="323151"/>
                    <a:pt x="108370" y="375375"/>
                    <a:pt x="190005" y="375375"/>
                  </a:cubicBezTo>
                  <a:cubicBezTo>
                    <a:pt x="293563" y="375375"/>
                    <a:pt x="377514" y="291424"/>
                    <a:pt x="377514" y="187866"/>
                  </a:cubicBezTo>
                  <a:cubicBezTo>
                    <a:pt x="377693" y="108549"/>
                    <a:pt x="327963" y="40639"/>
                    <a:pt x="258093" y="13368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7C9B1F8-C362-4071-8A3B-0163AA231E4E}"/>
                </a:ext>
              </a:extLst>
            </p:cNvPr>
            <p:cNvSpPr/>
            <p:nvPr/>
          </p:nvSpPr>
          <p:spPr>
            <a:xfrm>
              <a:off x="9908634" y="10076352"/>
              <a:ext cx="330502" cy="807890"/>
            </a:xfrm>
            <a:custGeom>
              <a:avLst/>
              <a:gdLst>
                <a:gd name="connsiteX0" fmla="*/ 14271 w 160416"/>
                <a:gd name="connsiteY0" fmla="*/ 30657 h 392130"/>
                <a:gd name="connsiteX1" fmla="*/ 16587 w 160416"/>
                <a:gd name="connsiteY1" fmla="*/ 36896 h 392130"/>
                <a:gd name="connsiteX2" fmla="*/ 20152 w 160416"/>
                <a:gd name="connsiteY2" fmla="*/ 44738 h 392130"/>
                <a:gd name="connsiteX3" fmla="*/ 30847 w 160416"/>
                <a:gd name="connsiteY3" fmla="*/ 63276 h 392130"/>
                <a:gd name="connsiteX4" fmla="*/ 45463 w 160416"/>
                <a:gd name="connsiteY4" fmla="*/ 82882 h 392130"/>
                <a:gd name="connsiteX5" fmla="*/ 67030 w 160416"/>
                <a:gd name="connsiteY5" fmla="*/ 107301 h 392130"/>
                <a:gd name="connsiteX6" fmla="*/ 67208 w 160416"/>
                <a:gd name="connsiteY6" fmla="*/ 104806 h 392130"/>
                <a:gd name="connsiteX7" fmla="*/ 86458 w 160416"/>
                <a:gd name="connsiteY7" fmla="*/ 13368 h 392130"/>
                <a:gd name="connsiteX8" fmla="*/ 92340 w 160416"/>
                <a:gd name="connsiteY8" fmla="*/ 52403 h 392130"/>
                <a:gd name="connsiteX9" fmla="*/ 95549 w 160416"/>
                <a:gd name="connsiteY9" fmla="*/ 99102 h 392130"/>
                <a:gd name="connsiteX10" fmla="*/ 97865 w 160416"/>
                <a:gd name="connsiteY10" fmla="*/ 156139 h 392130"/>
                <a:gd name="connsiteX11" fmla="*/ 99826 w 160416"/>
                <a:gd name="connsiteY11" fmla="*/ 154357 h 392130"/>
                <a:gd name="connsiteX12" fmla="*/ 130662 w 160416"/>
                <a:gd name="connsiteY12" fmla="*/ 120491 h 392130"/>
                <a:gd name="connsiteX13" fmla="*/ 145277 w 160416"/>
                <a:gd name="connsiteY13" fmla="*/ 100884 h 392130"/>
                <a:gd name="connsiteX14" fmla="*/ 155972 w 160416"/>
                <a:gd name="connsiteY14" fmla="*/ 82347 h 392130"/>
                <a:gd name="connsiteX15" fmla="*/ 159537 w 160416"/>
                <a:gd name="connsiteY15" fmla="*/ 74505 h 392130"/>
                <a:gd name="connsiteX16" fmla="*/ 161854 w 160416"/>
                <a:gd name="connsiteY16" fmla="*/ 68266 h 392130"/>
                <a:gd name="connsiteX17" fmla="*/ 163636 w 160416"/>
                <a:gd name="connsiteY17" fmla="*/ 62741 h 392130"/>
                <a:gd name="connsiteX18" fmla="*/ 162567 w 160416"/>
                <a:gd name="connsiteY18" fmla="*/ 68444 h 392130"/>
                <a:gd name="connsiteX19" fmla="*/ 160963 w 160416"/>
                <a:gd name="connsiteY19" fmla="*/ 74861 h 392130"/>
                <a:gd name="connsiteX20" fmla="*/ 158289 w 160416"/>
                <a:gd name="connsiteY20" fmla="*/ 83060 h 392130"/>
                <a:gd name="connsiteX21" fmla="*/ 149377 w 160416"/>
                <a:gd name="connsiteY21" fmla="*/ 102845 h 392130"/>
                <a:gd name="connsiteX22" fmla="*/ 136722 w 160416"/>
                <a:gd name="connsiteY22" fmla="*/ 124412 h 392130"/>
                <a:gd name="connsiteX23" fmla="*/ 108917 w 160416"/>
                <a:gd name="connsiteY23" fmla="*/ 162199 h 392130"/>
                <a:gd name="connsiteX24" fmla="*/ 99826 w 160416"/>
                <a:gd name="connsiteY24" fmla="*/ 173072 h 392130"/>
                <a:gd name="connsiteX25" fmla="*/ 132266 w 160416"/>
                <a:gd name="connsiteY25" fmla="*/ 382327 h 392130"/>
                <a:gd name="connsiteX26" fmla="*/ 41719 w 160416"/>
                <a:gd name="connsiteY26" fmla="*/ 382327 h 392130"/>
                <a:gd name="connsiteX27" fmla="*/ 66852 w 160416"/>
                <a:gd name="connsiteY27" fmla="*/ 123165 h 392130"/>
                <a:gd name="connsiteX28" fmla="*/ 40294 w 160416"/>
                <a:gd name="connsiteY28" fmla="*/ 86982 h 392130"/>
                <a:gd name="connsiteX29" fmla="*/ 27639 w 160416"/>
                <a:gd name="connsiteY29" fmla="*/ 65414 h 392130"/>
                <a:gd name="connsiteX30" fmla="*/ 18727 w 160416"/>
                <a:gd name="connsiteY30" fmla="*/ 45630 h 392130"/>
                <a:gd name="connsiteX31" fmla="*/ 16053 w 160416"/>
                <a:gd name="connsiteY31" fmla="*/ 37431 h 392130"/>
                <a:gd name="connsiteX32" fmla="*/ 14449 w 160416"/>
                <a:gd name="connsiteY32" fmla="*/ 31014 h 392130"/>
                <a:gd name="connsiteX33" fmla="*/ 13379 w 160416"/>
                <a:gd name="connsiteY33" fmla="*/ 25310 h 392130"/>
                <a:gd name="connsiteX34" fmla="*/ 14271 w 160416"/>
                <a:gd name="connsiteY34" fmla="*/ 30657 h 39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0416" h="392130">
                  <a:moveTo>
                    <a:pt x="14271" y="30657"/>
                  </a:moveTo>
                  <a:cubicBezTo>
                    <a:pt x="14805" y="32440"/>
                    <a:pt x="15340" y="34579"/>
                    <a:pt x="16587" y="36896"/>
                  </a:cubicBezTo>
                  <a:cubicBezTo>
                    <a:pt x="17657" y="39213"/>
                    <a:pt x="18548" y="41887"/>
                    <a:pt x="20152" y="44738"/>
                  </a:cubicBezTo>
                  <a:cubicBezTo>
                    <a:pt x="23004" y="50264"/>
                    <a:pt x="26569" y="56680"/>
                    <a:pt x="30847" y="63276"/>
                  </a:cubicBezTo>
                  <a:cubicBezTo>
                    <a:pt x="35303" y="69692"/>
                    <a:pt x="40115" y="76465"/>
                    <a:pt x="45463" y="82882"/>
                  </a:cubicBezTo>
                  <a:cubicBezTo>
                    <a:pt x="52592" y="91794"/>
                    <a:pt x="60078" y="99993"/>
                    <a:pt x="67030" y="107301"/>
                  </a:cubicBezTo>
                  <a:cubicBezTo>
                    <a:pt x="67030" y="106588"/>
                    <a:pt x="67030" y="105697"/>
                    <a:pt x="67208" y="104806"/>
                  </a:cubicBezTo>
                  <a:cubicBezTo>
                    <a:pt x="68812" y="73614"/>
                    <a:pt x="75229" y="42956"/>
                    <a:pt x="86458" y="13368"/>
                  </a:cubicBezTo>
                  <a:lnTo>
                    <a:pt x="92340" y="52403"/>
                  </a:lnTo>
                  <a:cubicBezTo>
                    <a:pt x="94657" y="67910"/>
                    <a:pt x="95726" y="83417"/>
                    <a:pt x="95549" y="99102"/>
                  </a:cubicBezTo>
                  <a:cubicBezTo>
                    <a:pt x="95370" y="116035"/>
                    <a:pt x="96261" y="135463"/>
                    <a:pt x="97865" y="156139"/>
                  </a:cubicBezTo>
                  <a:cubicBezTo>
                    <a:pt x="98578" y="155604"/>
                    <a:pt x="99113" y="154891"/>
                    <a:pt x="99826" y="154357"/>
                  </a:cubicBezTo>
                  <a:cubicBezTo>
                    <a:pt x="108738" y="145623"/>
                    <a:pt x="120145" y="133503"/>
                    <a:pt x="130662" y="120491"/>
                  </a:cubicBezTo>
                  <a:cubicBezTo>
                    <a:pt x="136009" y="114074"/>
                    <a:pt x="140821" y="107301"/>
                    <a:pt x="145277" y="100884"/>
                  </a:cubicBezTo>
                  <a:cubicBezTo>
                    <a:pt x="149556" y="94289"/>
                    <a:pt x="153298" y="88051"/>
                    <a:pt x="155972" y="82347"/>
                  </a:cubicBezTo>
                  <a:cubicBezTo>
                    <a:pt x="157398" y="79496"/>
                    <a:pt x="158468" y="76822"/>
                    <a:pt x="159537" y="74505"/>
                  </a:cubicBezTo>
                  <a:cubicBezTo>
                    <a:pt x="160606" y="72188"/>
                    <a:pt x="161320" y="70049"/>
                    <a:pt x="161854" y="68266"/>
                  </a:cubicBezTo>
                  <a:cubicBezTo>
                    <a:pt x="162924" y="64702"/>
                    <a:pt x="163636" y="62741"/>
                    <a:pt x="163636" y="62741"/>
                  </a:cubicBezTo>
                  <a:cubicBezTo>
                    <a:pt x="163636" y="62741"/>
                    <a:pt x="163280" y="64880"/>
                    <a:pt x="162567" y="68444"/>
                  </a:cubicBezTo>
                  <a:cubicBezTo>
                    <a:pt x="162211" y="70227"/>
                    <a:pt x="161854" y="72544"/>
                    <a:pt x="160963" y="74861"/>
                  </a:cubicBezTo>
                  <a:cubicBezTo>
                    <a:pt x="160072" y="77357"/>
                    <a:pt x="159359" y="80208"/>
                    <a:pt x="158289" y="83060"/>
                  </a:cubicBezTo>
                  <a:cubicBezTo>
                    <a:pt x="155972" y="88942"/>
                    <a:pt x="153120" y="95894"/>
                    <a:pt x="149377" y="102845"/>
                  </a:cubicBezTo>
                  <a:cubicBezTo>
                    <a:pt x="145634" y="109975"/>
                    <a:pt x="141356" y="117283"/>
                    <a:pt x="136722" y="124412"/>
                  </a:cubicBezTo>
                  <a:cubicBezTo>
                    <a:pt x="127453" y="138671"/>
                    <a:pt x="117116" y="152218"/>
                    <a:pt x="108917" y="162199"/>
                  </a:cubicBezTo>
                  <a:cubicBezTo>
                    <a:pt x="105352" y="166655"/>
                    <a:pt x="102143" y="170220"/>
                    <a:pt x="99826" y="173072"/>
                  </a:cubicBezTo>
                  <a:cubicBezTo>
                    <a:pt x="109095" y="269857"/>
                    <a:pt x="132266" y="382327"/>
                    <a:pt x="132266" y="382327"/>
                  </a:cubicBezTo>
                  <a:lnTo>
                    <a:pt x="41719" y="382327"/>
                  </a:lnTo>
                  <a:cubicBezTo>
                    <a:pt x="52770" y="369672"/>
                    <a:pt x="62217" y="214067"/>
                    <a:pt x="66852" y="123165"/>
                  </a:cubicBezTo>
                  <a:cubicBezTo>
                    <a:pt x="58831" y="113361"/>
                    <a:pt x="49206" y="100528"/>
                    <a:pt x="40294" y="86982"/>
                  </a:cubicBezTo>
                  <a:cubicBezTo>
                    <a:pt x="35659" y="79852"/>
                    <a:pt x="31382" y="72544"/>
                    <a:pt x="27639" y="65414"/>
                  </a:cubicBezTo>
                  <a:cubicBezTo>
                    <a:pt x="23895" y="58285"/>
                    <a:pt x="20866" y="51512"/>
                    <a:pt x="18727" y="45630"/>
                  </a:cubicBezTo>
                  <a:cubicBezTo>
                    <a:pt x="17479" y="42600"/>
                    <a:pt x="16766" y="39748"/>
                    <a:pt x="16053" y="37431"/>
                  </a:cubicBezTo>
                  <a:cubicBezTo>
                    <a:pt x="15162" y="34935"/>
                    <a:pt x="14805" y="32796"/>
                    <a:pt x="14449" y="31014"/>
                  </a:cubicBezTo>
                  <a:cubicBezTo>
                    <a:pt x="13736" y="27449"/>
                    <a:pt x="13379" y="25310"/>
                    <a:pt x="13379" y="25310"/>
                  </a:cubicBezTo>
                  <a:cubicBezTo>
                    <a:pt x="13379" y="25310"/>
                    <a:pt x="13201" y="27093"/>
                    <a:pt x="14271" y="30657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3908D445-DB32-4FF6-B395-14C0CD52BAA1}"/>
              </a:ext>
            </a:extLst>
          </p:cNvPr>
          <p:cNvSpPr/>
          <p:nvPr/>
        </p:nvSpPr>
        <p:spPr>
          <a:xfrm>
            <a:off x="13321899" y="3876623"/>
            <a:ext cx="9718628" cy="1912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b="1" dirty="0">
                <a:solidFill>
                  <a:srgbClr val="3A3A3A"/>
                </a:solidFill>
                <a:latin typeface="+mj-lt"/>
              </a:rPr>
              <a:t>A sustainable ecosystem </a:t>
            </a:r>
            <a:r>
              <a:rPr lang="en-US" sz="2000" dirty="0">
                <a:solidFill>
                  <a:srgbClr val="3A3A3A"/>
                </a:solidFill>
              </a:rPr>
              <a:t>is one which is Emergent and Dynamic- where the interdependent parts co-evolve and collectively benefit from this this exchange on a continuous basis; as this happens the ecosystem thrives and ultimately results in the </a:t>
            </a:r>
            <a:r>
              <a:rPr lang="en-US" sz="2000" b="1" dirty="0">
                <a:solidFill>
                  <a:srgbClr val="3A3A3A"/>
                </a:solidFill>
                <a:latin typeface="+mj-lt"/>
              </a:rPr>
              <a:t>“whole being greater than the sum of the parts” . </a:t>
            </a:r>
          </a:p>
          <a:p>
            <a:pPr lvl="0">
              <a:lnSpc>
                <a:spcPct val="120000"/>
              </a:lnSpc>
            </a:pPr>
            <a:endParaRPr lang="en-US" sz="2000" dirty="0">
              <a:solidFill>
                <a:srgbClr val="3A3A3A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E887E10-326D-4EC8-9654-31DFE8A583C5}"/>
              </a:ext>
            </a:extLst>
          </p:cNvPr>
          <p:cNvSpPr/>
          <p:nvPr/>
        </p:nvSpPr>
        <p:spPr>
          <a:xfrm>
            <a:off x="13321899" y="5809981"/>
            <a:ext cx="9718628" cy="804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dirty="0">
                <a:solidFill>
                  <a:srgbClr val="3A3A3A"/>
                </a:solidFill>
              </a:rPr>
              <a:t>The interplay between interdependent entities (organisms ) </a:t>
            </a:r>
            <a:r>
              <a:rPr lang="en-US" sz="2000" b="1" dirty="0">
                <a:latin typeface="+mj-lt"/>
              </a:rPr>
              <a:t>creates a dynamic relationship that leads to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94C64B6-6064-4D7B-A582-1713292D8BC8}"/>
              </a:ext>
            </a:extLst>
          </p:cNvPr>
          <p:cNvSpPr/>
          <p:nvPr/>
        </p:nvSpPr>
        <p:spPr>
          <a:xfrm>
            <a:off x="12900853" y="6660310"/>
            <a:ext cx="97186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2000" dirty="0"/>
              <a:t>the exchange of value, energy and resources.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2000" dirty="0"/>
              <a:t>a shared vision which aligns goals and interests- it is the archetypal win/win scenario.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68AC44C-AA9C-46F2-90C9-0E7BA45F645B}"/>
              </a:ext>
            </a:extLst>
          </p:cNvPr>
          <p:cNvSpPr/>
          <p:nvPr/>
        </p:nvSpPr>
        <p:spPr>
          <a:xfrm>
            <a:off x="13321899" y="7925836"/>
            <a:ext cx="9718628" cy="117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dirty="0">
                <a:solidFill>
                  <a:srgbClr val="3A3A3A"/>
                </a:solidFill>
              </a:rPr>
              <a:t>Being a part of a </a:t>
            </a:r>
            <a:r>
              <a:rPr lang="en-US" sz="2000" b="1" dirty="0">
                <a:solidFill>
                  <a:srgbClr val="3A3A3A"/>
                </a:solidFill>
                <a:latin typeface="+mj-lt"/>
              </a:rPr>
              <a:t>business ecosystem provides mechanisms to leverage technology, </a:t>
            </a:r>
            <a:r>
              <a:rPr lang="en-US" sz="2000" dirty="0">
                <a:solidFill>
                  <a:srgbClr val="3A3A3A"/>
                </a:solidFill>
              </a:rPr>
              <a:t>achieve excellence in research and business competence and compete effectively against other companies.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234DA7F-FEFC-4AD7-8C6C-CDE63AFA816E}"/>
              </a:ext>
            </a:extLst>
          </p:cNvPr>
          <p:cNvSpPr/>
          <p:nvPr/>
        </p:nvSpPr>
        <p:spPr>
          <a:xfrm>
            <a:off x="13321899" y="9770045"/>
            <a:ext cx="9718628" cy="435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b="1" dirty="0">
                <a:solidFill>
                  <a:srgbClr val="3A3A3A"/>
                </a:solidFill>
                <a:latin typeface="+mj-lt"/>
              </a:rPr>
              <a:t>An effective ecosystem should: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FC91A6B-8C00-4BD3-9D53-60604A4F15F9}"/>
              </a:ext>
            </a:extLst>
          </p:cNvPr>
          <p:cNvSpPr/>
          <p:nvPr/>
        </p:nvSpPr>
        <p:spPr>
          <a:xfrm>
            <a:off x="12918106" y="10342588"/>
            <a:ext cx="97186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drive collaboration to address rising business, social and environmental challenges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harness creativity and innovation, reduce risk, increase access to market, lower cost of production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Have a multiplier impact: unleash human potential, accelerate the learning process to effectively share insights, skills, expertise and knowledge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Address fundamental human needs and desires: the desire for growth, recognition , purpose and meaning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8" name="Freeform 9">
            <a:extLst>
              <a:ext uri="{FF2B5EF4-FFF2-40B4-BE49-F238E27FC236}">
                <a16:creationId xmlns:a16="http://schemas.microsoft.com/office/drawing/2014/main" id="{B03CF521-206A-407E-9349-8149DED80397}"/>
              </a:ext>
            </a:extLst>
          </p:cNvPr>
          <p:cNvSpPr/>
          <p:nvPr/>
        </p:nvSpPr>
        <p:spPr>
          <a:xfrm>
            <a:off x="11741600" y="4000581"/>
            <a:ext cx="900800" cy="900799"/>
          </a:xfrm>
          <a:custGeom>
            <a:avLst/>
            <a:gdLst>
              <a:gd name="connsiteX0" fmla="*/ 0 w 1766337"/>
              <a:gd name="connsiteY0" fmla="*/ 1432772 h 2659229"/>
              <a:gd name="connsiteX1" fmla="*/ 1766337 w 1766337"/>
              <a:gd name="connsiteY1" fmla="*/ 1432772 h 2659229"/>
              <a:gd name="connsiteX2" fmla="*/ 1766337 w 1766337"/>
              <a:gd name="connsiteY2" fmla="*/ 2659229 h 2659229"/>
              <a:gd name="connsiteX3" fmla="*/ 0 w 1766337"/>
              <a:gd name="connsiteY3" fmla="*/ 2659229 h 2659229"/>
              <a:gd name="connsiteX4" fmla="*/ 755354 w 1766337"/>
              <a:gd name="connsiteY4" fmla="*/ 0 h 2659229"/>
              <a:gd name="connsiteX5" fmla="*/ 946410 w 1766337"/>
              <a:gd name="connsiteY5" fmla="*/ 79137 h 2659229"/>
              <a:gd name="connsiteX6" fmla="*/ 1115478 w 1766337"/>
              <a:gd name="connsiteY6" fmla="*/ 248206 h 2659229"/>
              <a:gd name="connsiteX7" fmla="*/ 1115478 w 1766337"/>
              <a:gd name="connsiteY7" fmla="*/ 630317 h 2659229"/>
              <a:gd name="connsiteX8" fmla="*/ 946410 w 1766337"/>
              <a:gd name="connsiteY8" fmla="*/ 799384 h 2659229"/>
              <a:gd name="connsiteX9" fmla="*/ 564300 w 1766337"/>
              <a:gd name="connsiteY9" fmla="*/ 799384 h 2659229"/>
              <a:gd name="connsiteX10" fmla="*/ 395231 w 1766337"/>
              <a:gd name="connsiteY10" fmla="*/ 630316 h 2659229"/>
              <a:gd name="connsiteX11" fmla="*/ 395231 w 1766337"/>
              <a:gd name="connsiteY11" fmla="*/ 248205 h 2659229"/>
              <a:gd name="connsiteX12" fmla="*/ 564299 w 1766337"/>
              <a:gd name="connsiteY12" fmla="*/ 79137 h 2659229"/>
              <a:gd name="connsiteX13" fmla="*/ 755354 w 1766337"/>
              <a:gd name="connsiteY13" fmla="*/ 0 h 2659229"/>
              <a:gd name="connsiteX0" fmla="*/ 0 w 1766337"/>
              <a:gd name="connsiteY0" fmla="*/ 1432772 h 2659229"/>
              <a:gd name="connsiteX1" fmla="*/ 1766337 w 1766337"/>
              <a:gd name="connsiteY1" fmla="*/ 2659229 h 2659229"/>
              <a:gd name="connsiteX2" fmla="*/ 0 w 1766337"/>
              <a:gd name="connsiteY2" fmla="*/ 2659229 h 2659229"/>
              <a:gd name="connsiteX3" fmla="*/ 0 w 1766337"/>
              <a:gd name="connsiteY3" fmla="*/ 1432772 h 2659229"/>
              <a:gd name="connsiteX4" fmla="*/ 755354 w 1766337"/>
              <a:gd name="connsiteY4" fmla="*/ 0 h 2659229"/>
              <a:gd name="connsiteX5" fmla="*/ 946410 w 1766337"/>
              <a:gd name="connsiteY5" fmla="*/ 79137 h 2659229"/>
              <a:gd name="connsiteX6" fmla="*/ 1115478 w 1766337"/>
              <a:gd name="connsiteY6" fmla="*/ 248206 h 2659229"/>
              <a:gd name="connsiteX7" fmla="*/ 1115478 w 1766337"/>
              <a:gd name="connsiteY7" fmla="*/ 630317 h 2659229"/>
              <a:gd name="connsiteX8" fmla="*/ 946410 w 1766337"/>
              <a:gd name="connsiteY8" fmla="*/ 799384 h 2659229"/>
              <a:gd name="connsiteX9" fmla="*/ 564300 w 1766337"/>
              <a:gd name="connsiteY9" fmla="*/ 799384 h 2659229"/>
              <a:gd name="connsiteX10" fmla="*/ 395231 w 1766337"/>
              <a:gd name="connsiteY10" fmla="*/ 630316 h 2659229"/>
              <a:gd name="connsiteX11" fmla="*/ 395231 w 1766337"/>
              <a:gd name="connsiteY11" fmla="*/ 248205 h 2659229"/>
              <a:gd name="connsiteX12" fmla="*/ 564299 w 1766337"/>
              <a:gd name="connsiteY12" fmla="*/ 79137 h 2659229"/>
              <a:gd name="connsiteX13" fmla="*/ 755354 w 1766337"/>
              <a:gd name="connsiteY13" fmla="*/ 0 h 2659229"/>
              <a:gd name="connsiteX0" fmla="*/ 0 w 1194615"/>
              <a:gd name="connsiteY0" fmla="*/ 1432772 h 2659229"/>
              <a:gd name="connsiteX1" fmla="*/ 0 w 1194615"/>
              <a:gd name="connsiteY1" fmla="*/ 2659229 h 2659229"/>
              <a:gd name="connsiteX2" fmla="*/ 0 w 1194615"/>
              <a:gd name="connsiteY2" fmla="*/ 1432772 h 2659229"/>
              <a:gd name="connsiteX3" fmla="*/ 755354 w 1194615"/>
              <a:gd name="connsiteY3" fmla="*/ 0 h 2659229"/>
              <a:gd name="connsiteX4" fmla="*/ 946410 w 1194615"/>
              <a:gd name="connsiteY4" fmla="*/ 79137 h 2659229"/>
              <a:gd name="connsiteX5" fmla="*/ 1115478 w 1194615"/>
              <a:gd name="connsiteY5" fmla="*/ 248206 h 2659229"/>
              <a:gd name="connsiteX6" fmla="*/ 1115478 w 1194615"/>
              <a:gd name="connsiteY6" fmla="*/ 630317 h 2659229"/>
              <a:gd name="connsiteX7" fmla="*/ 946410 w 1194615"/>
              <a:gd name="connsiteY7" fmla="*/ 799384 h 2659229"/>
              <a:gd name="connsiteX8" fmla="*/ 564300 w 1194615"/>
              <a:gd name="connsiteY8" fmla="*/ 799384 h 2659229"/>
              <a:gd name="connsiteX9" fmla="*/ 395231 w 1194615"/>
              <a:gd name="connsiteY9" fmla="*/ 630316 h 2659229"/>
              <a:gd name="connsiteX10" fmla="*/ 395231 w 1194615"/>
              <a:gd name="connsiteY10" fmla="*/ 248205 h 2659229"/>
              <a:gd name="connsiteX11" fmla="*/ 564299 w 1194615"/>
              <a:gd name="connsiteY11" fmla="*/ 79137 h 2659229"/>
              <a:gd name="connsiteX12" fmla="*/ 755354 w 1194615"/>
              <a:gd name="connsiteY12" fmla="*/ 0 h 2659229"/>
              <a:gd name="connsiteX0" fmla="*/ 439261 w 878522"/>
              <a:gd name="connsiteY0" fmla="*/ 0 h 878521"/>
              <a:gd name="connsiteX1" fmla="*/ 630317 w 878522"/>
              <a:gd name="connsiteY1" fmla="*/ 79137 h 878521"/>
              <a:gd name="connsiteX2" fmla="*/ 799385 w 878522"/>
              <a:gd name="connsiteY2" fmla="*/ 248206 h 878521"/>
              <a:gd name="connsiteX3" fmla="*/ 799385 w 878522"/>
              <a:gd name="connsiteY3" fmla="*/ 630317 h 878521"/>
              <a:gd name="connsiteX4" fmla="*/ 630317 w 878522"/>
              <a:gd name="connsiteY4" fmla="*/ 799384 h 878521"/>
              <a:gd name="connsiteX5" fmla="*/ 248207 w 878522"/>
              <a:gd name="connsiteY5" fmla="*/ 799384 h 878521"/>
              <a:gd name="connsiteX6" fmla="*/ 79138 w 878522"/>
              <a:gd name="connsiteY6" fmla="*/ 630316 h 878521"/>
              <a:gd name="connsiteX7" fmla="*/ 79138 w 878522"/>
              <a:gd name="connsiteY7" fmla="*/ 248205 h 878521"/>
              <a:gd name="connsiteX8" fmla="*/ 248206 w 878522"/>
              <a:gd name="connsiteY8" fmla="*/ 79137 h 878521"/>
              <a:gd name="connsiteX9" fmla="*/ 439261 w 878522"/>
              <a:gd name="connsiteY9" fmla="*/ 0 h 87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8522" h="878521">
                <a:moveTo>
                  <a:pt x="439261" y="0"/>
                </a:moveTo>
                <a:cubicBezTo>
                  <a:pt x="508410" y="0"/>
                  <a:pt x="577558" y="26379"/>
                  <a:pt x="630317" y="79137"/>
                </a:cubicBezTo>
                <a:lnTo>
                  <a:pt x="799385" y="248206"/>
                </a:lnTo>
                <a:cubicBezTo>
                  <a:pt x="904902" y="353723"/>
                  <a:pt x="904902" y="524800"/>
                  <a:pt x="799385" y="630317"/>
                </a:cubicBezTo>
                <a:lnTo>
                  <a:pt x="630317" y="799384"/>
                </a:lnTo>
                <a:cubicBezTo>
                  <a:pt x="524801" y="904901"/>
                  <a:pt x="353723" y="904901"/>
                  <a:pt x="248207" y="799384"/>
                </a:cubicBezTo>
                <a:lnTo>
                  <a:pt x="79138" y="630316"/>
                </a:lnTo>
                <a:cubicBezTo>
                  <a:pt x="-26379" y="524799"/>
                  <a:pt x="-26379" y="353722"/>
                  <a:pt x="79138" y="248205"/>
                </a:cubicBezTo>
                <a:lnTo>
                  <a:pt x="248206" y="79137"/>
                </a:lnTo>
                <a:cubicBezTo>
                  <a:pt x="300964" y="26379"/>
                  <a:pt x="370113" y="0"/>
                  <a:pt x="439261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77" name="Freeform 9">
            <a:extLst>
              <a:ext uri="{FF2B5EF4-FFF2-40B4-BE49-F238E27FC236}">
                <a16:creationId xmlns:a16="http://schemas.microsoft.com/office/drawing/2014/main" id="{1D1E3BD5-A657-4C6D-95E4-1C4B72E0929A}"/>
              </a:ext>
            </a:extLst>
          </p:cNvPr>
          <p:cNvSpPr/>
          <p:nvPr/>
        </p:nvSpPr>
        <p:spPr>
          <a:xfrm>
            <a:off x="11741600" y="5789519"/>
            <a:ext cx="900800" cy="900799"/>
          </a:xfrm>
          <a:custGeom>
            <a:avLst/>
            <a:gdLst>
              <a:gd name="connsiteX0" fmla="*/ 0 w 1766337"/>
              <a:gd name="connsiteY0" fmla="*/ 1432772 h 2659229"/>
              <a:gd name="connsiteX1" fmla="*/ 1766337 w 1766337"/>
              <a:gd name="connsiteY1" fmla="*/ 1432772 h 2659229"/>
              <a:gd name="connsiteX2" fmla="*/ 1766337 w 1766337"/>
              <a:gd name="connsiteY2" fmla="*/ 2659229 h 2659229"/>
              <a:gd name="connsiteX3" fmla="*/ 0 w 1766337"/>
              <a:gd name="connsiteY3" fmla="*/ 2659229 h 2659229"/>
              <a:gd name="connsiteX4" fmla="*/ 755354 w 1766337"/>
              <a:gd name="connsiteY4" fmla="*/ 0 h 2659229"/>
              <a:gd name="connsiteX5" fmla="*/ 946410 w 1766337"/>
              <a:gd name="connsiteY5" fmla="*/ 79137 h 2659229"/>
              <a:gd name="connsiteX6" fmla="*/ 1115478 w 1766337"/>
              <a:gd name="connsiteY6" fmla="*/ 248206 h 2659229"/>
              <a:gd name="connsiteX7" fmla="*/ 1115478 w 1766337"/>
              <a:gd name="connsiteY7" fmla="*/ 630317 h 2659229"/>
              <a:gd name="connsiteX8" fmla="*/ 946410 w 1766337"/>
              <a:gd name="connsiteY8" fmla="*/ 799384 h 2659229"/>
              <a:gd name="connsiteX9" fmla="*/ 564300 w 1766337"/>
              <a:gd name="connsiteY9" fmla="*/ 799384 h 2659229"/>
              <a:gd name="connsiteX10" fmla="*/ 395231 w 1766337"/>
              <a:gd name="connsiteY10" fmla="*/ 630316 h 2659229"/>
              <a:gd name="connsiteX11" fmla="*/ 395231 w 1766337"/>
              <a:gd name="connsiteY11" fmla="*/ 248205 h 2659229"/>
              <a:gd name="connsiteX12" fmla="*/ 564299 w 1766337"/>
              <a:gd name="connsiteY12" fmla="*/ 79137 h 2659229"/>
              <a:gd name="connsiteX13" fmla="*/ 755354 w 1766337"/>
              <a:gd name="connsiteY13" fmla="*/ 0 h 2659229"/>
              <a:gd name="connsiteX0" fmla="*/ 0 w 1766337"/>
              <a:gd name="connsiteY0" fmla="*/ 1432772 h 2659229"/>
              <a:gd name="connsiteX1" fmla="*/ 1766337 w 1766337"/>
              <a:gd name="connsiteY1" fmla="*/ 2659229 h 2659229"/>
              <a:gd name="connsiteX2" fmla="*/ 0 w 1766337"/>
              <a:gd name="connsiteY2" fmla="*/ 2659229 h 2659229"/>
              <a:gd name="connsiteX3" fmla="*/ 0 w 1766337"/>
              <a:gd name="connsiteY3" fmla="*/ 1432772 h 2659229"/>
              <a:gd name="connsiteX4" fmla="*/ 755354 w 1766337"/>
              <a:gd name="connsiteY4" fmla="*/ 0 h 2659229"/>
              <a:gd name="connsiteX5" fmla="*/ 946410 w 1766337"/>
              <a:gd name="connsiteY5" fmla="*/ 79137 h 2659229"/>
              <a:gd name="connsiteX6" fmla="*/ 1115478 w 1766337"/>
              <a:gd name="connsiteY6" fmla="*/ 248206 h 2659229"/>
              <a:gd name="connsiteX7" fmla="*/ 1115478 w 1766337"/>
              <a:gd name="connsiteY7" fmla="*/ 630317 h 2659229"/>
              <a:gd name="connsiteX8" fmla="*/ 946410 w 1766337"/>
              <a:gd name="connsiteY8" fmla="*/ 799384 h 2659229"/>
              <a:gd name="connsiteX9" fmla="*/ 564300 w 1766337"/>
              <a:gd name="connsiteY9" fmla="*/ 799384 h 2659229"/>
              <a:gd name="connsiteX10" fmla="*/ 395231 w 1766337"/>
              <a:gd name="connsiteY10" fmla="*/ 630316 h 2659229"/>
              <a:gd name="connsiteX11" fmla="*/ 395231 w 1766337"/>
              <a:gd name="connsiteY11" fmla="*/ 248205 h 2659229"/>
              <a:gd name="connsiteX12" fmla="*/ 564299 w 1766337"/>
              <a:gd name="connsiteY12" fmla="*/ 79137 h 2659229"/>
              <a:gd name="connsiteX13" fmla="*/ 755354 w 1766337"/>
              <a:gd name="connsiteY13" fmla="*/ 0 h 2659229"/>
              <a:gd name="connsiteX0" fmla="*/ 0 w 1194615"/>
              <a:gd name="connsiteY0" fmla="*/ 1432772 h 2659229"/>
              <a:gd name="connsiteX1" fmla="*/ 0 w 1194615"/>
              <a:gd name="connsiteY1" fmla="*/ 2659229 h 2659229"/>
              <a:gd name="connsiteX2" fmla="*/ 0 w 1194615"/>
              <a:gd name="connsiteY2" fmla="*/ 1432772 h 2659229"/>
              <a:gd name="connsiteX3" fmla="*/ 755354 w 1194615"/>
              <a:gd name="connsiteY3" fmla="*/ 0 h 2659229"/>
              <a:gd name="connsiteX4" fmla="*/ 946410 w 1194615"/>
              <a:gd name="connsiteY4" fmla="*/ 79137 h 2659229"/>
              <a:gd name="connsiteX5" fmla="*/ 1115478 w 1194615"/>
              <a:gd name="connsiteY5" fmla="*/ 248206 h 2659229"/>
              <a:gd name="connsiteX6" fmla="*/ 1115478 w 1194615"/>
              <a:gd name="connsiteY6" fmla="*/ 630317 h 2659229"/>
              <a:gd name="connsiteX7" fmla="*/ 946410 w 1194615"/>
              <a:gd name="connsiteY7" fmla="*/ 799384 h 2659229"/>
              <a:gd name="connsiteX8" fmla="*/ 564300 w 1194615"/>
              <a:gd name="connsiteY8" fmla="*/ 799384 h 2659229"/>
              <a:gd name="connsiteX9" fmla="*/ 395231 w 1194615"/>
              <a:gd name="connsiteY9" fmla="*/ 630316 h 2659229"/>
              <a:gd name="connsiteX10" fmla="*/ 395231 w 1194615"/>
              <a:gd name="connsiteY10" fmla="*/ 248205 h 2659229"/>
              <a:gd name="connsiteX11" fmla="*/ 564299 w 1194615"/>
              <a:gd name="connsiteY11" fmla="*/ 79137 h 2659229"/>
              <a:gd name="connsiteX12" fmla="*/ 755354 w 1194615"/>
              <a:gd name="connsiteY12" fmla="*/ 0 h 2659229"/>
              <a:gd name="connsiteX0" fmla="*/ 439261 w 878522"/>
              <a:gd name="connsiteY0" fmla="*/ 0 h 878521"/>
              <a:gd name="connsiteX1" fmla="*/ 630317 w 878522"/>
              <a:gd name="connsiteY1" fmla="*/ 79137 h 878521"/>
              <a:gd name="connsiteX2" fmla="*/ 799385 w 878522"/>
              <a:gd name="connsiteY2" fmla="*/ 248206 h 878521"/>
              <a:gd name="connsiteX3" fmla="*/ 799385 w 878522"/>
              <a:gd name="connsiteY3" fmla="*/ 630317 h 878521"/>
              <a:gd name="connsiteX4" fmla="*/ 630317 w 878522"/>
              <a:gd name="connsiteY4" fmla="*/ 799384 h 878521"/>
              <a:gd name="connsiteX5" fmla="*/ 248207 w 878522"/>
              <a:gd name="connsiteY5" fmla="*/ 799384 h 878521"/>
              <a:gd name="connsiteX6" fmla="*/ 79138 w 878522"/>
              <a:gd name="connsiteY6" fmla="*/ 630316 h 878521"/>
              <a:gd name="connsiteX7" fmla="*/ 79138 w 878522"/>
              <a:gd name="connsiteY7" fmla="*/ 248205 h 878521"/>
              <a:gd name="connsiteX8" fmla="*/ 248206 w 878522"/>
              <a:gd name="connsiteY8" fmla="*/ 79137 h 878521"/>
              <a:gd name="connsiteX9" fmla="*/ 439261 w 878522"/>
              <a:gd name="connsiteY9" fmla="*/ 0 h 87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8522" h="878521">
                <a:moveTo>
                  <a:pt x="439261" y="0"/>
                </a:moveTo>
                <a:cubicBezTo>
                  <a:pt x="508410" y="0"/>
                  <a:pt x="577558" y="26379"/>
                  <a:pt x="630317" y="79137"/>
                </a:cubicBezTo>
                <a:lnTo>
                  <a:pt x="799385" y="248206"/>
                </a:lnTo>
                <a:cubicBezTo>
                  <a:pt x="904902" y="353723"/>
                  <a:pt x="904902" y="524800"/>
                  <a:pt x="799385" y="630317"/>
                </a:cubicBezTo>
                <a:lnTo>
                  <a:pt x="630317" y="799384"/>
                </a:lnTo>
                <a:cubicBezTo>
                  <a:pt x="524801" y="904901"/>
                  <a:pt x="353723" y="904901"/>
                  <a:pt x="248207" y="799384"/>
                </a:cubicBezTo>
                <a:lnTo>
                  <a:pt x="79138" y="630316"/>
                </a:lnTo>
                <a:cubicBezTo>
                  <a:pt x="-26379" y="524799"/>
                  <a:pt x="-26379" y="353722"/>
                  <a:pt x="79138" y="248205"/>
                </a:cubicBezTo>
                <a:lnTo>
                  <a:pt x="248206" y="79137"/>
                </a:lnTo>
                <a:cubicBezTo>
                  <a:pt x="300964" y="26379"/>
                  <a:pt x="370113" y="0"/>
                  <a:pt x="439261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78" name="Freeform 9">
            <a:extLst>
              <a:ext uri="{FF2B5EF4-FFF2-40B4-BE49-F238E27FC236}">
                <a16:creationId xmlns:a16="http://schemas.microsoft.com/office/drawing/2014/main" id="{5DE1535B-C0EC-4F13-A23E-FAE91EB5C6AF}"/>
              </a:ext>
            </a:extLst>
          </p:cNvPr>
          <p:cNvSpPr/>
          <p:nvPr/>
        </p:nvSpPr>
        <p:spPr>
          <a:xfrm>
            <a:off x="11741600" y="8094482"/>
            <a:ext cx="900800" cy="900799"/>
          </a:xfrm>
          <a:custGeom>
            <a:avLst/>
            <a:gdLst>
              <a:gd name="connsiteX0" fmla="*/ 0 w 1766337"/>
              <a:gd name="connsiteY0" fmla="*/ 1432772 h 2659229"/>
              <a:gd name="connsiteX1" fmla="*/ 1766337 w 1766337"/>
              <a:gd name="connsiteY1" fmla="*/ 1432772 h 2659229"/>
              <a:gd name="connsiteX2" fmla="*/ 1766337 w 1766337"/>
              <a:gd name="connsiteY2" fmla="*/ 2659229 h 2659229"/>
              <a:gd name="connsiteX3" fmla="*/ 0 w 1766337"/>
              <a:gd name="connsiteY3" fmla="*/ 2659229 h 2659229"/>
              <a:gd name="connsiteX4" fmla="*/ 755354 w 1766337"/>
              <a:gd name="connsiteY4" fmla="*/ 0 h 2659229"/>
              <a:gd name="connsiteX5" fmla="*/ 946410 w 1766337"/>
              <a:gd name="connsiteY5" fmla="*/ 79137 h 2659229"/>
              <a:gd name="connsiteX6" fmla="*/ 1115478 w 1766337"/>
              <a:gd name="connsiteY6" fmla="*/ 248206 h 2659229"/>
              <a:gd name="connsiteX7" fmla="*/ 1115478 w 1766337"/>
              <a:gd name="connsiteY7" fmla="*/ 630317 h 2659229"/>
              <a:gd name="connsiteX8" fmla="*/ 946410 w 1766337"/>
              <a:gd name="connsiteY8" fmla="*/ 799384 h 2659229"/>
              <a:gd name="connsiteX9" fmla="*/ 564300 w 1766337"/>
              <a:gd name="connsiteY9" fmla="*/ 799384 h 2659229"/>
              <a:gd name="connsiteX10" fmla="*/ 395231 w 1766337"/>
              <a:gd name="connsiteY10" fmla="*/ 630316 h 2659229"/>
              <a:gd name="connsiteX11" fmla="*/ 395231 w 1766337"/>
              <a:gd name="connsiteY11" fmla="*/ 248205 h 2659229"/>
              <a:gd name="connsiteX12" fmla="*/ 564299 w 1766337"/>
              <a:gd name="connsiteY12" fmla="*/ 79137 h 2659229"/>
              <a:gd name="connsiteX13" fmla="*/ 755354 w 1766337"/>
              <a:gd name="connsiteY13" fmla="*/ 0 h 2659229"/>
              <a:gd name="connsiteX0" fmla="*/ 0 w 1766337"/>
              <a:gd name="connsiteY0" fmla="*/ 1432772 h 2659229"/>
              <a:gd name="connsiteX1" fmla="*/ 1766337 w 1766337"/>
              <a:gd name="connsiteY1" fmla="*/ 2659229 h 2659229"/>
              <a:gd name="connsiteX2" fmla="*/ 0 w 1766337"/>
              <a:gd name="connsiteY2" fmla="*/ 2659229 h 2659229"/>
              <a:gd name="connsiteX3" fmla="*/ 0 w 1766337"/>
              <a:gd name="connsiteY3" fmla="*/ 1432772 h 2659229"/>
              <a:gd name="connsiteX4" fmla="*/ 755354 w 1766337"/>
              <a:gd name="connsiteY4" fmla="*/ 0 h 2659229"/>
              <a:gd name="connsiteX5" fmla="*/ 946410 w 1766337"/>
              <a:gd name="connsiteY5" fmla="*/ 79137 h 2659229"/>
              <a:gd name="connsiteX6" fmla="*/ 1115478 w 1766337"/>
              <a:gd name="connsiteY6" fmla="*/ 248206 h 2659229"/>
              <a:gd name="connsiteX7" fmla="*/ 1115478 w 1766337"/>
              <a:gd name="connsiteY7" fmla="*/ 630317 h 2659229"/>
              <a:gd name="connsiteX8" fmla="*/ 946410 w 1766337"/>
              <a:gd name="connsiteY8" fmla="*/ 799384 h 2659229"/>
              <a:gd name="connsiteX9" fmla="*/ 564300 w 1766337"/>
              <a:gd name="connsiteY9" fmla="*/ 799384 h 2659229"/>
              <a:gd name="connsiteX10" fmla="*/ 395231 w 1766337"/>
              <a:gd name="connsiteY10" fmla="*/ 630316 h 2659229"/>
              <a:gd name="connsiteX11" fmla="*/ 395231 w 1766337"/>
              <a:gd name="connsiteY11" fmla="*/ 248205 h 2659229"/>
              <a:gd name="connsiteX12" fmla="*/ 564299 w 1766337"/>
              <a:gd name="connsiteY12" fmla="*/ 79137 h 2659229"/>
              <a:gd name="connsiteX13" fmla="*/ 755354 w 1766337"/>
              <a:gd name="connsiteY13" fmla="*/ 0 h 2659229"/>
              <a:gd name="connsiteX0" fmla="*/ 0 w 1194615"/>
              <a:gd name="connsiteY0" fmla="*/ 1432772 h 2659229"/>
              <a:gd name="connsiteX1" fmla="*/ 0 w 1194615"/>
              <a:gd name="connsiteY1" fmla="*/ 2659229 h 2659229"/>
              <a:gd name="connsiteX2" fmla="*/ 0 w 1194615"/>
              <a:gd name="connsiteY2" fmla="*/ 1432772 h 2659229"/>
              <a:gd name="connsiteX3" fmla="*/ 755354 w 1194615"/>
              <a:gd name="connsiteY3" fmla="*/ 0 h 2659229"/>
              <a:gd name="connsiteX4" fmla="*/ 946410 w 1194615"/>
              <a:gd name="connsiteY4" fmla="*/ 79137 h 2659229"/>
              <a:gd name="connsiteX5" fmla="*/ 1115478 w 1194615"/>
              <a:gd name="connsiteY5" fmla="*/ 248206 h 2659229"/>
              <a:gd name="connsiteX6" fmla="*/ 1115478 w 1194615"/>
              <a:gd name="connsiteY6" fmla="*/ 630317 h 2659229"/>
              <a:gd name="connsiteX7" fmla="*/ 946410 w 1194615"/>
              <a:gd name="connsiteY7" fmla="*/ 799384 h 2659229"/>
              <a:gd name="connsiteX8" fmla="*/ 564300 w 1194615"/>
              <a:gd name="connsiteY8" fmla="*/ 799384 h 2659229"/>
              <a:gd name="connsiteX9" fmla="*/ 395231 w 1194615"/>
              <a:gd name="connsiteY9" fmla="*/ 630316 h 2659229"/>
              <a:gd name="connsiteX10" fmla="*/ 395231 w 1194615"/>
              <a:gd name="connsiteY10" fmla="*/ 248205 h 2659229"/>
              <a:gd name="connsiteX11" fmla="*/ 564299 w 1194615"/>
              <a:gd name="connsiteY11" fmla="*/ 79137 h 2659229"/>
              <a:gd name="connsiteX12" fmla="*/ 755354 w 1194615"/>
              <a:gd name="connsiteY12" fmla="*/ 0 h 2659229"/>
              <a:gd name="connsiteX0" fmla="*/ 439261 w 878522"/>
              <a:gd name="connsiteY0" fmla="*/ 0 h 878521"/>
              <a:gd name="connsiteX1" fmla="*/ 630317 w 878522"/>
              <a:gd name="connsiteY1" fmla="*/ 79137 h 878521"/>
              <a:gd name="connsiteX2" fmla="*/ 799385 w 878522"/>
              <a:gd name="connsiteY2" fmla="*/ 248206 h 878521"/>
              <a:gd name="connsiteX3" fmla="*/ 799385 w 878522"/>
              <a:gd name="connsiteY3" fmla="*/ 630317 h 878521"/>
              <a:gd name="connsiteX4" fmla="*/ 630317 w 878522"/>
              <a:gd name="connsiteY4" fmla="*/ 799384 h 878521"/>
              <a:gd name="connsiteX5" fmla="*/ 248207 w 878522"/>
              <a:gd name="connsiteY5" fmla="*/ 799384 h 878521"/>
              <a:gd name="connsiteX6" fmla="*/ 79138 w 878522"/>
              <a:gd name="connsiteY6" fmla="*/ 630316 h 878521"/>
              <a:gd name="connsiteX7" fmla="*/ 79138 w 878522"/>
              <a:gd name="connsiteY7" fmla="*/ 248205 h 878521"/>
              <a:gd name="connsiteX8" fmla="*/ 248206 w 878522"/>
              <a:gd name="connsiteY8" fmla="*/ 79137 h 878521"/>
              <a:gd name="connsiteX9" fmla="*/ 439261 w 878522"/>
              <a:gd name="connsiteY9" fmla="*/ 0 h 87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8522" h="878521">
                <a:moveTo>
                  <a:pt x="439261" y="0"/>
                </a:moveTo>
                <a:cubicBezTo>
                  <a:pt x="508410" y="0"/>
                  <a:pt x="577558" y="26379"/>
                  <a:pt x="630317" y="79137"/>
                </a:cubicBezTo>
                <a:lnTo>
                  <a:pt x="799385" y="248206"/>
                </a:lnTo>
                <a:cubicBezTo>
                  <a:pt x="904902" y="353723"/>
                  <a:pt x="904902" y="524800"/>
                  <a:pt x="799385" y="630317"/>
                </a:cubicBezTo>
                <a:lnTo>
                  <a:pt x="630317" y="799384"/>
                </a:lnTo>
                <a:cubicBezTo>
                  <a:pt x="524801" y="904901"/>
                  <a:pt x="353723" y="904901"/>
                  <a:pt x="248207" y="799384"/>
                </a:cubicBezTo>
                <a:lnTo>
                  <a:pt x="79138" y="630316"/>
                </a:lnTo>
                <a:cubicBezTo>
                  <a:pt x="-26379" y="524799"/>
                  <a:pt x="-26379" y="353722"/>
                  <a:pt x="79138" y="248205"/>
                </a:cubicBezTo>
                <a:lnTo>
                  <a:pt x="248206" y="79137"/>
                </a:lnTo>
                <a:cubicBezTo>
                  <a:pt x="300964" y="26379"/>
                  <a:pt x="370113" y="0"/>
                  <a:pt x="439261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79" name="Freeform 9">
            <a:extLst>
              <a:ext uri="{FF2B5EF4-FFF2-40B4-BE49-F238E27FC236}">
                <a16:creationId xmlns:a16="http://schemas.microsoft.com/office/drawing/2014/main" id="{1C4023B9-1924-4110-A5D3-1F9A78A461B6}"/>
              </a:ext>
            </a:extLst>
          </p:cNvPr>
          <p:cNvSpPr/>
          <p:nvPr/>
        </p:nvSpPr>
        <p:spPr>
          <a:xfrm>
            <a:off x="11741600" y="9888701"/>
            <a:ext cx="900800" cy="900799"/>
          </a:xfrm>
          <a:custGeom>
            <a:avLst/>
            <a:gdLst>
              <a:gd name="connsiteX0" fmla="*/ 0 w 1766337"/>
              <a:gd name="connsiteY0" fmla="*/ 1432772 h 2659229"/>
              <a:gd name="connsiteX1" fmla="*/ 1766337 w 1766337"/>
              <a:gd name="connsiteY1" fmla="*/ 1432772 h 2659229"/>
              <a:gd name="connsiteX2" fmla="*/ 1766337 w 1766337"/>
              <a:gd name="connsiteY2" fmla="*/ 2659229 h 2659229"/>
              <a:gd name="connsiteX3" fmla="*/ 0 w 1766337"/>
              <a:gd name="connsiteY3" fmla="*/ 2659229 h 2659229"/>
              <a:gd name="connsiteX4" fmla="*/ 755354 w 1766337"/>
              <a:gd name="connsiteY4" fmla="*/ 0 h 2659229"/>
              <a:gd name="connsiteX5" fmla="*/ 946410 w 1766337"/>
              <a:gd name="connsiteY5" fmla="*/ 79137 h 2659229"/>
              <a:gd name="connsiteX6" fmla="*/ 1115478 w 1766337"/>
              <a:gd name="connsiteY6" fmla="*/ 248206 h 2659229"/>
              <a:gd name="connsiteX7" fmla="*/ 1115478 w 1766337"/>
              <a:gd name="connsiteY7" fmla="*/ 630317 h 2659229"/>
              <a:gd name="connsiteX8" fmla="*/ 946410 w 1766337"/>
              <a:gd name="connsiteY8" fmla="*/ 799384 h 2659229"/>
              <a:gd name="connsiteX9" fmla="*/ 564300 w 1766337"/>
              <a:gd name="connsiteY9" fmla="*/ 799384 h 2659229"/>
              <a:gd name="connsiteX10" fmla="*/ 395231 w 1766337"/>
              <a:gd name="connsiteY10" fmla="*/ 630316 h 2659229"/>
              <a:gd name="connsiteX11" fmla="*/ 395231 w 1766337"/>
              <a:gd name="connsiteY11" fmla="*/ 248205 h 2659229"/>
              <a:gd name="connsiteX12" fmla="*/ 564299 w 1766337"/>
              <a:gd name="connsiteY12" fmla="*/ 79137 h 2659229"/>
              <a:gd name="connsiteX13" fmla="*/ 755354 w 1766337"/>
              <a:gd name="connsiteY13" fmla="*/ 0 h 2659229"/>
              <a:gd name="connsiteX0" fmla="*/ 0 w 1766337"/>
              <a:gd name="connsiteY0" fmla="*/ 1432772 h 2659229"/>
              <a:gd name="connsiteX1" fmla="*/ 1766337 w 1766337"/>
              <a:gd name="connsiteY1" fmla="*/ 2659229 h 2659229"/>
              <a:gd name="connsiteX2" fmla="*/ 0 w 1766337"/>
              <a:gd name="connsiteY2" fmla="*/ 2659229 h 2659229"/>
              <a:gd name="connsiteX3" fmla="*/ 0 w 1766337"/>
              <a:gd name="connsiteY3" fmla="*/ 1432772 h 2659229"/>
              <a:gd name="connsiteX4" fmla="*/ 755354 w 1766337"/>
              <a:gd name="connsiteY4" fmla="*/ 0 h 2659229"/>
              <a:gd name="connsiteX5" fmla="*/ 946410 w 1766337"/>
              <a:gd name="connsiteY5" fmla="*/ 79137 h 2659229"/>
              <a:gd name="connsiteX6" fmla="*/ 1115478 w 1766337"/>
              <a:gd name="connsiteY6" fmla="*/ 248206 h 2659229"/>
              <a:gd name="connsiteX7" fmla="*/ 1115478 w 1766337"/>
              <a:gd name="connsiteY7" fmla="*/ 630317 h 2659229"/>
              <a:gd name="connsiteX8" fmla="*/ 946410 w 1766337"/>
              <a:gd name="connsiteY8" fmla="*/ 799384 h 2659229"/>
              <a:gd name="connsiteX9" fmla="*/ 564300 w 1766337"/>
              <a:gd name="connsiteY9" fmla="*/ 799384 h 2659229"/>
              <a:gd name="connsiteX10" fmla="*/ 395231 w 1766337"/>
              <a:gd name="connsiteY10" fmla="*/ 630316 h 2659229"/>
              <a:gd name="connsiteX11" fmla="*/ 395231 w 1766337"/>
              <a:gd name="connsiteY11" fmla="*/ 248205 h 2659229"/>
              <a:gd name="connsiteX12" fmla="*/ 564299 w 1766337"/>
              <a:gd name="connsiteY12" fmla="*/ 79137 h 2659229"/>
              <a:gd name="connsiteX13" fmla="*/ 755354 w 1766337"/>
              <a:gd name="connsiteY13" fmla="*/ 0 h 2659229"/>
              <a:gd name="connsiteX0" fmla="*/ 0 w 1194615"/>
              <a:gd name="connsiteY0" fmla="*/ 1432772 h 2659229"/>
              <a:gd name="connsiteX1" fmla="*/ 0 w 1194615"/>
              <a:gd name="connsiteY1" fmla="*/ 2659229 h 2659229"/>
              <a:gd name="connsiteX2" fmla="*/ 0 w 1194615"/>
              <a:gd name="connsiteY2" fmla="*/ 1432772 h 2659229"/>
              <a:gd name="connsiteX3" fmla="*/ 755354 w 1194615"/>
              <a:gd name="connsiteY3" fmla="*/ 0 h 2659229"/>
              <a:gd name="connsiteX4" fmla="*/ 946410 w 1194615"/>
              <a:gd name="connsiteY4" fmla="*/ 79137 h 2659229"/>
              <a:gd name="connsiteX5" fmla="*/ 1115478 w 1194615"/>
              <a:gd name="connsiteY5" fmla="*/ 248206 h 2659229"/>
              <a:gd name="connsiteX6" fmla="*/ 1115478 w 1194615"/>
              <a:gd name="connsiteY6" fmla="*/ 630317 h 2659229"/>
              <a:gd name="connsiteX7" fmla="*/ 946410 w 1194615"/>
              <a:gd name="connsiteY7" fmla="*/ 799384 h 2659229"/>
              <a:gd name="connsiteX8" fmla="*/ 564300 w 1194615"/>
              <a:gd name="connsiteY8" fmla="*/ 799384 h 2659229"/>
              <a:gd name="connsiteX9" fmla="*/ 395231 w 1194615"/>
              <a:gd name="connsiteY9" fmla="*/ 630316 h 2659229"/>
              <a:gd name="connsiteX10" fmla="*/ 395231 w 1194615"/>
              <a:gd name="connsiteY10" fmla="*/ 248205 h 2659229"/>
              <a:gd name="connsiteX11" fmla="*/ 564299 w 1194615"/>
              <a:gd name="connsiteY11" fmla="*/ 79137 h 2659229"/>
              <a:gd name="connsiteX12" fmla="*/ 755354 w 1194615"/>
              <a:gd name="connsiteY12" fmla="*/ 0 h 2659229"/>
              <a:gd name="connsiteX0" fmla="*/ 439261 w 878522"/>
              <a:gd name="connsiteY0" fmla="*/ 0 h 878521"/>
              <a:gd name="connsiteX1" fmla="*/ 630317 w 878522"/>
              <a:gd name="connsiteY1" fmla="*/ 79137 h 878521"/>
              <a:gd name="connsiteX2" fmla="*/ 799385 w 878522"/>
              <a:gd name="connsiteY2" fmla="*/ 248206 h 878521"/>
              <a:gd name="connsiteX3" fmla="*/ 799385 w 878522"/>
              <a:gd name="connsiteY3" fmla="*/ 630317 h 878521"/>
              <a:gd name="connsiteX4" fmla="*/ 630317 w 878522"/>
              <a:gd name="connsiteY4" fmla="*/ 799384 h 878521"/>
              <a:gd name="connsiteX5" fmla="*/ 248207 w 878522"/>
              <a:gd name="connsiteY5" fmla="*/ 799384 h 878521"/>
              <a:gd name="connsiteX6" fmla="*/ 79138 w 878522"/>
              <a:gd name="connsiteY6" fmla="*/ 630316 h 878521"/>
              <a:gd name="connsiteX7" fmla="*/ 79138 w 878522"/>
              <a:gd name="connsiteY7" fmla="*/ 248205 h 878521"/>
              <a:gd name="connsiteX8" fmla="*/ 248206 w 878522"/>
              <a:gd name="connsiteY8" fmla="*/ 79137 h 878521"/>
              <a:gd name="connsiteX9" fmla="*/ 439261 w 878522"/>
              <a:gd name="connsiteY9" fmla="*/ 0 h 87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8522" h="878521">
                <a:moveTo>
                  <a:pt x="439261" y="0"/>
                </a:moveTo>
                <a:cubicBezTo>
                  <a:pt x="508410" y="0"/>
                  <a:pt x="577558" y="26379"/>
                  <a:pt x="630317" y="79137"/>
                </a:cubicBezTo>
                <a:lnTo>
                  <a:pt x="799385" y="248206"/>
                </a:lnTo>
                <a:cubicBezTo>
                  <a:pt x="904902" y="353723"/>
                  <a:pt x="904902" y="524800"/>
                  <a:pt x="799385" y="630317"/>
                </a:cubicBezTo>
                <a:lnTo>
                  <a:pt x="630317" y="799384"/>
                </a:lnTo>
                <a:cubicBezTo>
                  <a:pt x="524801" y="904901"/>
                  <a:pt x="353723" y="904901"/>
                  <a:pt x="248207" y="799384"/>
                </a:cubicBezTo>
                <a:lnTo>
                  <a:pt x="79138" y="630316"/>
                </a:lnTo>
                <a:cubicBezTo>
                  <a:pt x="-26379" y="524799"/>
                  <a:pt x="-26379" y="353722"/>
                  <a:pt x="79138" y="248205"/>
                </a:cubicBezTo>
                <a:lnTo>
                  <a:pt x="248206" y="79137"/>
                </a:lnTo>
                <a:cubicBezTo>
                  <a:pt x="300964" y="26379"/>
                  <a:pt x="370113" y="0"/>
                  <a:pt x="439261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linea-basic-10" charset="0"/>
              <a:cs typeface="linea-basic-10" charset="0"/>
            </a:endParaRPr>
          </a:p>
        </p:txBody>
      </p:sp>
      <p:grpSp>
        <p:nvGrpSpPr>
          <p:cNvPr id="80" name="Group 26">
            <a:extLst>
              <a:ext uri="{FF2B5EF4-FFF2-40B4-BE49-F238E27FC236}">
                <a16:creationId xmlns:a16="http://schemas.microsoft.com/office/drawing/2014/main" id="{FBA1B98F-8458-4E5E-8FD7-A3A45DB58E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932782" y="10058356"/>
            <a:ext cx="552000" cy="545789"/>
            <a:chOff x="5897" y="2567"/>
            <a:chExt cx="3555" cy="3515"/>
          </a:xfrm>
          <a:solidFill>
            <a:schemeClr val="tx1"/>
          </a:solidFill>
        </p:grpSpPr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8A701438-88DB-4BB9-B0C3-2400723C7A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" y="2947"/>
              <a:ext cx="684" cy="684"/>
            </a:xfrm>
            <a:custGeom>
              <a:avLst/>
              <a:gdLst>
                <a:gd name="T0" fmla="*/ 144 w 288"/>
                <a:gd name="T1" fmla="*/ 288 h 288"/>
                <a:gd name="T2" fmla="*/ 288 w 288"/>
                <a:gd name="T3" fmla="*/ 144 h 288"/>
                <a:gd name="T4" fmla="*/ 144 w 288"/>
                <a:gd name="T5" fmla="*/ 0 h 288"/>
                <a:gd name="T6" fmla="*/ 0 w 288"/>
                <a:gd name="T7" fmla="*/ 144 h 288"/>
                <a:gd name="T8" fmla="*/ 144 w 288"/>
                <a:gd name="T9" fmla="*/ 288 h 288"/>
                <a:gd name="T10" fmla="*/ 144 w 288"/>
                <a:gd name="T11" fmla="*/ 48 h 288"/>
                <a:gd name="T12" fmla="*/ 240 w 288"/>
                <a:gd name="T13" fmla="*/ 144 h 288"/>
                <a:gd name="T14" fmla="*/ 144 w 288"/>
                <a:gd name="T15" fmla="*/ 240 h 288"/>
                <a:gd name="T16" fmla="*/ 48 w 288"/>
                <a:gd name="T17" fmla="*/ 144 h 288"/>
                <a:gd name="T18" fmla="*/ 144 w 288"/>
                <a:gd name="T19" fmla="*/ 48 h 288"/>
                <a:gd name="T20" fmla="*/ 144 w 288"/>
                <a:gd name="T21" fmla="*/ 48 h 288"/>
                <a:gd name="T22" fmla="*/ 144 w 288"/>
                <a:gd name="T23" fmla="*/ 4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144" y="288"/>
                  </a:moveTo>
                  <a:cubicBezTo>
                    <a:pt x="223" y="288"/>
                    <a:pt x="288" y="223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ubicBezTo>
                    <a:pt x="65" y="0"/>
                    <a:pt x="0" y="65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lose/>
                  <a:moveTo>
                    <a:pt x="144" y="48"/>
                  </a:moveTo>
                  <a:cubicBezTo>
                    <a:pt x="197" y="48"/>
                    <a:pt x="240" y="91"/>
                    <a:pt x="240" y="144"/>
                  </a:cubicBezTo>
                  <a:cubicBezTo>
                    <a:pt x="240" y="197"/>
                    <a:pt x="197" y="240"/>
                    <a:pt x="144" y="240"/>
                  </a:cubicBezTo>
                  <a:cubicBezTo>
                    <a:pt x="91" y="240"/>
                    <a:pt x="48" y="197"/>
                    <a:pt x="48" y="144"/>
                  </a:cubicBezTo>
                  <a:cubicBezTo>
                    <a:pt x="48" y="91"/>
                    <a:pt x="91" y="48"/>
                    <a:pt x="144" y="48"/>
                  </a:cubicBezTo>
                  <a:close/>
                  <a:moveTo>
                    <a:pt x="144" y="48"/>
                  </a:moveTo>
                  <a:cubicBezTo>
                    <a:pt x="144" y="48"/>
                    <a:pt x="144" y="48"/>
                    <a:pt x="14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2267EEE1-C98C-43AC-B172-B1A910FB6E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97" y="2567"/>
              <a:ext cx="3555" cy="3515"/>
            </a:xfrm>
            <a:custGeom>
              <a:avLst/>
              <a:gdLst>
                <a:gd name="T0" fmla="*/ 984 w 1497"/>
                <a:gd name="T1" fmla="*/ 80 h 1480"/>
                <a:gd name="T2" fmla="*/ 753 w 1497"/>
                <a:gd name="T3" fmla="*/ 0 h 1480"/>
                <a:gd name="T4" fmla="*/ 522 w 1497"/>
                <a:gd name="T5" fmla="*/ 80 h 1480"/>
                <a:gd name="T6" fmla="*/ 11 w 1497"/>
                <a:gd name="T7" fmla="*/ 708 h 1480"/>
                <a:gd name="T8" fmla="*/ 129 w 1497"/>
                <a:gd name="T9" fmla="*/ 1000 h 1480"/>
                <a:gd name="T10" fmla="*/ 393 w 1497"/>
                <a:gd name="T11" fmla="*/ 1432 h 1480"/>
                <a:gd name="T12" fmla="*/ 1401 w 1497"/>
                <a:gd name="T13" fmla="*/ 1480 h 1480"/>
                <a:gd name="T14" fmla="*/ 1065 w 1497"/>
                <a:gd name="T15" fmla="*/ 1304 h 1480"/>
                <a:gd name="T16" fmla="*/ 1449 w 1497"/>
                <a:gd name="T17" fmla="*/ 1024 h 1480"/>
                <a:gd name="T18" fmla="*/ 1497 w 1497"/>
                <a:gd name="T19" fmla="*/ 976 h 1480"/>
                <a:gd name="T20" fmla="*/ 1449 w 1497"/>
                <a:gd name="T21" fmla="*/ 736 h 1480"/>
                <a:gd name="T22" fmla="*/ 1449 w 1497"/>
                <a:gd name="T23" fmla="*/ 592 h 1480"/>
                <a:gd name="T24" fmla="*/ 1209 w 1497"/>
                <a:gd name="T25" fmla="*/ 784 h 1480"/>
                <a:gd name="T26" fmla="*/ 1209 w 1497"/>
                <a:gd name="T27" fmla="*/ 928 h 1480"/>
                <a:gd name="T28" fmla="*/ 1161 w 1497"/>
                <a:gd name="T29" fmla="*/ 928 h 1480"/>
                <a:gd name="T30" fmla="*/ 1065 w 1497"/>
                <a:gd name="T31" fmla="*/ 736 h 1480"/>
                <a:gd name="T32" fmla="*/ 1161 w 1497"/>
                <a:gd name="T33" fmla="*/ 736 h 1480"/>
                <a:gd name="T34" fmla="*/ 1209 w 1497"/>
                <a:gd name="T35" fmla="*/ 592 h 1480"/>
                <a:gd name="T36" fmla="*/ 1209 w 1497"/>
                <a:gd name="T37" fmla="*/ 736 h 1480"/>
                <a:gd name="T38" fmla="*/ 911 w 1497"/>
                <a:gd name="T39" fmla="*/ 143 h 1480"/>
                <a:gd name="T40" fmla="*/ 753 w 1497"/>
                <a:gd name="T41" fmla="*/ 528 h 1480"/>
                <a:gd name="T42" fmla="*/ 533 w 1497"/>
                <a:gd name="T43" fmla="*/ 304 h 1480"/>
                <a:gd name="T44" fmla="*/ 58 w 1497"/>
                <a:gd name="T45" fmla="*/ 714 h 1480"/>
                <a:gd name="T46" fmla="*/ 337 w 1497"/>
                <a:gd name="T47" fmla="*/ 611 h 1480"/>
                <a:gd name="T48" fmla="*/ 273 w 1497"/>
                <a:gd name="T49" fmla="*/ 952 h 1480"/>
                <a:gd name="T50" fmla="*/ 297 w 1497"/>
                <a:gd name="T51" fmla="*/ 736 h 1480"/>
                <a:gd name="T52" fmla="*/ 201 w 1497"/>
                <a:gd name="T53" fmla="*/ 804 h 1480"/>
                <a:gd name="T54" fmla="*/ 135 w 1497"/>
                <a:gd name="T55" fmla="*/ 878 h 1480"/>
                <a:gd name="T56" fmla="*/ 249 w 1497"/>
                <a:gd name="T57" fmla="*/ 736 h 1480"/>
                <a:gd name="T58" fmla="*/ 177 w 1497"/>
                <a:gd name="T59" fmla="*/ 1000 h 1480"/>
                <a:gd name="T60" fmla="*/ 177 w 1497"/>
                <a:gd name="T61" fmla="*/ 1000 h 1480"/>
                <a:gd name="T62" fmla="*/ 777 w 1497"/>
                <a:gd name="T63" fmla="*/ 1139 h 1480"/>
                <a:gd name="T64" fmla="*/ 681 w 1497"/>
                <a:gd name="T65" fmla="*/ 1091 h 1480"/>
                <a:gd name="T66" fmla="*/ 873 w 1497"/>
                <a:gd name="T67" fmla="*/ 1048 h 1480"/>
                <a:gd name="T68" fmla="*/ 441 w 1497"/>
                <a:gd name="T69" fmla="*/ 1432 h 1480"/>
                <a:gd name="T70" fmla="*/ 825 w 1497"/>
                <a:gd name="T71" fmla="*/ 1432 h 1480"/>
                <a:gd name="T72" fmla="*/ 1017 w 1497"/>
                <a:gd name="T73" fmla="*/ 1432 h 1480"/>
                <a:gd name="T74" fmla="*/ 1065 w 1497"/>
                <a:gd name="T75" fmla="*/ 1196 h 1480"/>
                <a:gd name="T76" fmla="*/ 873 w 1497"/>
                <a:gd name="T77" fmla="*/ 1000 h 1480"/>
                <a:gd name="T78" fmla="*/ 825 w 1497"/>
                <a:gd name="T79" fmla="*/ 1000 h 1480"/>
                <a:gd name="T80" fmla="*/ 729 w 1497"/>
                <a:gd name="T81" fmla="*/ 904 h 1480"/>
                <a:gd name="T82" fmla="*/ 681 w 1497"/>
                <a:gd name="T83" fmla="*/ 952 h 1480"/>
                <a:gd name="T84" fmla="*/ 585 w 1497"/>
                <a:gd name="T85" fmla="*/ 1000 h 1480"/>
                <a:gd name="T86" fmla="*/ 393 w 1497"/>
                <a:gd name="T87" fmla="*/ 1216 h 1480"/>
                <a:gd name="T88" fmla="*/ 321 w 1497"/>
                <a:gd name="T89" fmla="*/ 957 h 1480"/>
                <a:gd name="T90" fmla="*/ 369 w 1497"/>
                <a:gd name="T91" fmla="*/ 575 h 1480"/>
                <a:gd name="T92" fmla="*/ 549 w 1497"/>
                <a:gd name="T93" fmla="*/ 172 h 1480"/>
                <a:gd name="T94" fmla="*/ 489 w 1497"/>
                <a:gd name="T95" fmla="*/ 332 h 1480"/>
                <a:gd name="T96" fmla="*/ 595 w 1497"/>
                <a:gd name="T97" fmla="*/ 514 h 1480"/>
                <a:gd name="T98" fmla="*/ 791 w 1497"/>
                <a:gd name="T99" fmla="*/ 558 h 1480"/>
                <a:gd name="T100" fmla="*/ 962 w 1497"/>
                <a:gd name="T101" fmla="*/ 482 h 1480"/>
                <a:gd name="T102" fmla="*/ 1017 w 1497"/>
                <a:gd name="T103" fmla="*/ 276 h 1480"/>
                <a:gd name="T104" fmla="*/ 1017 w 1497"/>
                <a:gd name="T105" fmla="*/ 544 h 1480"/>
                <a:gd name="T106" fmla="*/ 1113 w 1497"/>
                <a:gd name="T107" fmla="*/ 1024 h 1480"/>
                <a:gd name="T108" fmla="*/ 1250 w 1497"/>
                <a:gd name="T109" fmla="*/ 1072 h 1480"/>
                <a:gd name="T110" fmla="*/ 1161 w 1497"/>
                <a:gd name="T111" fmla="*/ 1024 h 1480"/>
                <a:gd name="T112" fmla="*/ 1353 w 1497"/>
                <a:gd name="T113" fmla="*/ 1024 h 1480"/>
                <a:gd name="T114" fmla="*/ 1449 w 1497"/>
                <a:gd name="T115" fmla="*/ 784 h 1480"/>
                <a:gd name="T116" fmla="*/ 1353 w 1497"/>
                <a:gd name="T117" fmla="*/ 928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7" h="1480">
                  <a:moveTo>
                    <a:pt x="1372" y="544"/>
                  </a:moveTo>
                  <a:cubicBezTo>
                    <a:pt x="1311" y="349"/>
                    <a:pt x="1158" y="191"/>
                    <a:pt x="966" y="124"/>
                  </a:cubicBezTo>
                  <a:cubicBezTo>
                    <a:pt x="984" y="80"/>
                    <a:pt x="984" y="80"/>
                    <a:pt x="984" y="80"/>
                  </a:cubicBezTo>
                  <a:cubicBezTo>
                    <a:pt x="911" y="94"/>
                    <a:pt x="911" y="94"/>
                    <a:pt x="911" y="94"/>
                  </a:cubicBezTo>
                  <a:cubicBezTo>
                    <a:pt x="865" y="103"/>
                    <a:pt x="817" y="85"/>
                    <a:pt x="789" y="47"/>
                  </a:cubicBezTo>
                  <a:cubicBezTo>
                    <a:pt x="753" y="0"/>
                    <a:pt x="753" y="0"/>
                    <a:pt x="753" y="0"/>
                  </a:cubicBezTo>
                  <a:cubicBezTo>
                    <a:pt x="718" y="47"/>
                    <a:pt x="718" y="47"/>
                    <a:pt x="718" y="47"/>
                  </a:cubicBezTo>
                  <a:cubicBezTo>
                    <a:pt x="689" y="85"/>
                    <a:pt x="641" y="103"/>
                    <a:pt x="595" y="94"/>
                  </a:cubicBezTo>
                  <a:cubicBezTo>
                    <a:pt x="522" y="80"/>
                    <a:pt x="522" y="80"/>
                    <a:pt x="522" y="80"/>
                  </a:cubicBezTo>
                  <a:cubicBezTo>
                    <a:pt x="540" y="124"/>
                    <a:pt x="540" y="124"/>
                    <a:pt x="540" y="124"/>
                  </a:cubicBezTo>
                  <a:cubicBezTo>
                    <a:pt x="347" y="191"/>
                    <a:pt x="198" y="344"/>
                    <a:pt x="136" y="540"/>
                  </a:cubicBezTo>
                  <a:cubicBezTo>
                    <a:pt x="69" y="570"/>
                    <a:pt x="20" y="633"/>
                    <a:pt x="11" y="708"/>
                  </a:cubicBezTo>
                  <a:cubicBezTo>
                    <a:pt x="0" y="792"/>
                    <a:pt x="38" y="872"/>
                    <a:pt x="109" y="918"/>
                  </a:cubicBezTo>
                  <a:cubicBezTo>
                    <a:pt x="121" y="926"/>
                    <a:pt x="129" y="941"/>
                    <a:pt x="129" y="958"/>
                  </a:cubicBezTo>
                  <a:cubicBezTo>
                    <a:pt x="129" y="1000"/>
                    <a:pt x="129" y="1000"/>
                    <a:pt x="129" y="1000"/>
                  </a:cubicBezTo>
                  <a:cubicBezTo>
                    <a:pt x="129" y="1049"/>
                    <a:pt x="166" y="1089"/>
                    <a:pt x="214" y="1095"/>
                  </a:cubicBezTo>
                  <a:cubicBezTo>
                    <a:pt x="261" y="1166"/>
                    <a:pt x="322" y="1227"/>
                    <a:pt x="393" y="1275"/>
                  </a:cubicBezTo>
                  <a:cubicBezTo>
                    <a:pt x="393" y="1432"/>
                    <a:pt x="393" y="1432"/>
                    <a:pt x="393" y="1432"/>
                  </a:cubicBezTo>
                  <a:cubicBezTo>
                    <a:pt x="105" y="1432"/>
                    <a:pt x="105" y="1432"/>
                    <a:pt x="105" y="1432"/>
                  </a:cubicBezTo>
                  <a:cubicBezTo>
                    <a:pt x="105" y="1480"/>
                    <a:pt x="105" y="1480"/>
                    <a:pt x="105" y="1480"/>
                  </a:cubicBezTo>
                  <a:cubicBezTo>
                    <a:pt x="1401" y="1480"/>
                    <a:pt x="1401" y="1480"/>
                    <a:pt x="1401" y="1480"/>
                  </a:cubicBezTo>
                  <a:cubicBezTo>
                    <a:pt x="1401" y="1432"/>
                    <a:pt x="1401" y="1432"/>
                    <a:pt x="1401" y="1432"/>
                  </a:cubicBezTo>
                  <a:cubicBezTo>
                    <a:pt x="1065" y="1432"/>
                    <a:pt x="1065" y="1432"/>
                    <a:pt x="1065" y="1432"/>
                  </a:cubicBezTo>
                  <a:cubicBezTo>
                    <a:pt x="1065" y="1304"/>
                    <a:pt x="1065" y="1304"/>
                    <a:pt x="1065" y="1304"/>
                  </a:cubicBezTo>
                  <a:cubicBezTo>
                    <a:pt x="1165" y="1249"/>
                    <a:pt x="1248" y="1169"/>
                    <a:pt x="1307" y="1072"/>
                  </a:cubicBezTo>
                  <a:cubicBezTo>
                    <a:pt x="1449" y="1072"/>
                    <a:pt x="1449" y="1072"/>
                    <a:pt x="1449" y="1072"/>
                  </a:cubicBezTo>
                  <a:cubicBezTo>
                    <a:pt x="1449" y="1024"/>
                    <a:pt x="1449" y="1024"/>
                    <a:pt x="1449" y="1024"/>
                  </a:cubicBezTo>
                  <a:cubicBezTo>
                    <a:pt x="1401" y="1024"/>
                    <a:pt x="1401" y="1024"/>
                    <a:pt x="1401" y="1024"/>
                  </a:cubicBezTo>
                  <a:cubicBezTo>
                    <a:pt x="1401" y="976"/>
                    <a:pt x="1401" y="976"/>
                    <a:pt x="1401" y="976"/>
                  </a:cubicBezTo>
                  <a:cubicBezTo>
                    <a:pt x="1497" y="976"/>
                    <a:pt x="1497" y="976"/>
                    <a:pt x="1497" y="976"/>
                  </a:cubicBezTo>
                  <a:cubicBezTo>
                    <a:pt x="1497" y="544"/>
                    <a:pt x="1497" y="544"/>
                    <a:pt x="1497" y="544"/>
                  </a:cubicBezTo>
                  <a:lnTo>
                    <a:pt x="1372" y="544"/>
                  </a:lnTo>
                  <a:close/>
                  <a:moveTo>
                    <a:pt x="1449" y="736"/>
                  </a:moveTo>
                  <a:cubicBezTo>
                    <a:pt x="1353" y="736"/>
                    <a:pt x="1353" y="736"/>
                    <a:pt x="1353" y="736"/>
                  </a:cubicBezTo>
                  <a:cubicBezTo>
                    <a:pt x="1353" y="592"/>
                    <a:pt x="1353" y="592"/>
                    <a:pt x="1353" y="592"/>
                  </a:cubicBezTo>
                  <a:cubicBezTo>
                    <a:pt x="1449" y="592"/>
                    <a:pt x="1449" y="592"/>
                    <a:pt x="1449" y="592"/>
                  </a:cubicBezTo>
                  <a:lnTo>
                    <a:pt x="1449" y="736"/>
                  </a:lnTo>
                  <a:close/>
                  <a:moveTo>
                    <a:pt x="1209" y="928"/>
                  </a:moveTo>
                  <a:cubicBezTo>
                    <a:pt x="1209" y="784"/>
                    <a:pt x="1209" y="784"/>
                    <a:pt x="1209" y="784"/>
                  </a:cubicBezTo>
                  <a:cubicBezTo>
                    <a:pt x="1305" y="784"/>
                    <a:pt x="1305" y="784"/>
                    <a:pt x="1305" y="784"/>
                  </a:cubicBezTo>
                  <a:cubicBezTo>
                    <a:pt x="1305" y="928"/>
                    <a:pt x="1305" y="928"/>
                    <a:pt x="1305" y="928"/>
                  </a:cubicBezTo>
                  <a:lnTo>
                    <a:pt x="1209" y="928"/>
                  </a:lnTo>
                  <a:close/>
                  <a:moveTo>
                    <a:pt x="1065" y="784"/>
                  </a:moveTo>
                  <a:cubicBezTo>
                    <a:pt x="1161" y="784"/>
                    <a:pt x="1161" y="784"/>
                    <a:pt x="1161" y="784"/>
                  </a:cubicBezTo>
                  <a:cubicBezTo>
                    <a:pt x="1161" y="928"/>
                    <a:pt x="1161" y="928"/>
                    <a:pt x="1161" y="928"/>
                  </a:cubicBezTo>
                  <a:cubicBezTo>
                    <a:pt x="1065" y="928"/>
                    <a:pt x="1065" y="928"/>
                    <a:pt x="1065" y="928"/>
                  </a:cubicBezTo>
                  <a:lnTo>
                    <a:pt x="1065" y="784"/>
                  </a:lnTo>
                  <a:close/>
                  <a:moveTo>
                    <a:pt x="1065" y="736"/>
                  </a:moveTo>
                  <a:cubicBezTo>
                    <a:pt x="1065" y="592"/>
                    <a:pt x="1065" y="592"/>
                    <a:pt x="1065" y="592"/>
                  </a:cubicBezTo>
                  <a:cubicBezTo>
                    <a:pt x="1161" y="592"/>
                    <a:pt x="1161" y="592"/>
                    <a:pt x="1161" y="592"/>
                  </a:cubicBezTo>
                  <a:cubicBezTo>
                    <a:pt x="1161" y="736"/>
                    <a:pt x="1161" y="736"/>
                    <a:pt x="1161" y="736"/>
                  </a:cubicBezTo>
                  <a:lnTo>
                    <a:pt x="1065" y="736"/>
                  </a:lnTo>
                  <a:close/>
                  <a:moveTo>
                    <a:pt x="1209" y="736"/>
                  </a:moveTo>
                  <a:cubicBezTo>
                    <a:pt x="1209" y="592"/>
                    <a:pt x="1209" y="592"/>
                    <a:pt x="1209" y="592"/>
                  </a:cubicBezTo>
                  <a:cubicBezTo>
                    <a:pt x="1305" y="592"/>
                    <a:pt x="1305" y="592"/>
                    <a:pt x="1305" y="592"/>
                  </a:cubicBezTo>
                  <a:cubicBezTo>
                    <a:pt x="1305" y="736"/>
                    <a:pt x="1305" y="736"/>
                    <a:pt x="1305" y="736"/>
                  </a:cubicBezTo>
                  <a:lnTo>
                    <a:pt x="1209" y="736"/>
                  </a:lnTo>
                  <a:close/>
                  <a:moveTo>
                    <a:pt x="595" y="143"/>
                  </a:moveTo>
                  <a:cubicBezTo>
                    <a:pt x="655" y="151"/>
                    <a:pt x="715" y="127"/>
                    <a:pt x="753" y="80"/>
                  </a:cubicBezTo>
                  <a:cubicBezTo>
                    <a:pt x="791" y="127"/>
                    <a:pt x="852" y="151"/>
                    <a:pt x="911" y="143"/>
                  </a:cubicBezTo>
                  <a:cubicBezTo>
                    <a:pt x="901" y="203"/>
                    <a:pt x="924" y="265"/>
                    <a:pt x="973" y="304"/>
                  </a:cubicBezTo>
                  <a:cubicBezTo>
                    <a:pt x="925" y="341"/>
                    <a:pt x="900" y="402"/>
                    <a:pt x="908" y="461"/>
                  </a:cubicBezTo>
                  <a:cubicBezTo>
                    <a:pt x="848" y="455"/>
                    <a:pt x="790" y="480"/>
                    <a:pt x="753" y="528"/>
                  </a:cubicBezTo>
                  <a:cubicBezTo>
                    <a:pt x="720" y="487"/>
                    <a:pt x="670" y="463"/>
                    <a:pt x="618" y="463"/>
                  </a:cubicBezTo>
                  <a:cubicBezTo>
                    <a:pt x="611" y="463"/>
                    <a:pt x="603" y="464"/>
                    <a:pt x="595" y="465"/>
                  </a:cubicBezTo>
                  <a:cubicBezTo>
                    <a:pt x="605" y="404"/>
                    <a:pt x="581" y="343"/>
                    <a:pt x="533" y="304"/>
                  </a:cubicBezTo>
                  <a:cubicBezTo>
                    <a:pt x="581" y="265"/>
                    <a:pt x="605" y="204"/>
                    <a:pt x="595" y="143"/>
                  </a:cubicBezTo>
                  <a:close/>
                  <a:moveTo>
                    <a:pt x="135" y="878"/>
                  </a:moveTo>
                  <a:cubicBezTo>
                    <a:pt x="79" y="842"/>
                    <a:pt x="50" y="779"/>
                    <a:pt x="58" y="714"/>
                  </a:cubicBezTo>
                  <a:cubicBezTo>
                    <a:pt x="68" y="639"/>
                    <a:pt x="130" y="578"/>
                    <a:pt x="205" y="569"/>
                  </a:cubicBezTo>
                  <a:cubicBezTo>
                    <a:pt x="212" y="568"/>
                    <a:pt x="219" y="568"/>
                    <a:pt x="225" y="568"/>
                  </a:cubicBezTo>
                  <a:cubicBezTo>
                    <a:pt x="267" y="568"/>
                    <a:pt x="306" y="583"/>
                    <a:pt x="337" y="611"/>
                  </a:cubicBezTo>
                  <a:cubicBezTo>
                    <a:pt x="373" y="643"/>
                    <a:pt x="393" y="688"/>
                    <a:pt x="393" y="736"/>
                  </a:cubicBezTo>
                  <a:cubicBezTo>
                    <a:pt x="393" y="793"/>
                    <a:pt x="364" y="846"/>
                    <a:pt x="316" y="877"/>
                  </a:cubicBezTo>
                  <a:cubicBezTo>
                    <a:pt x="290" y="894"/>
                    <a:pt x="275" y="921"/>
                    <a:pt x="273" y="952"/>
                  </a:cubicBezTo>
                  <a:cubicBezTo>
                    <a:pt x="249" y="952"/>
                    <a:pt x="249" y="952"/>
                    <a:pt x="249" y="952"/>
                  </a:cubicBezTo>
                  <a:cubicBezTo>
                    <a:pt x="249" y="804"/>
                    <a:pt x="249" y="804"/>
                    <a:pt x="249" y="804"/>
                  </a:cubicBezTo>
                  <a:cubicBezTo>
                    <a:pt x="277" y="794"/>
                    <a:pt x="297" y="767"/>
                    <a:pt x="297" y="736"/>
                  </a:cubicBezTo>
                  <a:cubicBezTo>
                    <a:pt x="297" y="696"/>
                    <a:pt x="265" y="664"/>
                    <a:pt x="225" y="664"/>
                  </a:cubicBezTo>
                  <a:cubicBezTo>
                    <a:pt x="185" y="664"/>
                    <a:pt x="153" y="696"/>
                    <a:pt x="153" y="736"/>
                  </a:cubicBezTo>
                  <a:cubicBezTo>
                    <a:pt x="153" y="767"/>
                    <a:pt x="173" y="794"/>
                    <a:pt x="201" y="804"/>
                  </a:cubicBezTo>
                  <a:cubicBezTo>
                    <a:pt x="201" y="952"/>
                    <a:pt x="201" y="952"/>
                    <a:pt x="201" y="952"/>
                  </a:cubicBezTo>
                  <a:cubicBezTo>
                    <a:pt x="177" y="952"/>
                    <a:pt x="177" y="952"/>
                    <a:pt x="177" y="952"/>
                  </a:cubicBezTo>
                  <a:cubicBezTo>
                    <a:pt x="175" y="921"/>
                    <a:pt x="160" y="893"/>
                    <a:pt x="135" y="878"/>
                  </a:cubicBezTo>
                  <a:close/>
                  <a:moveTo>
                    <a:pt x="201" y="736"/>
                  </a:moveTo>
                  <a:cubicBezTo>
                    <a:pt x="201" y="723"/>
                    <a:pt x="212" y="712"/>
                    <a:pt x="225" y="712"/>
                  </a:cubicBezTo>
                  <a:cubicBezTo>
                    <a:pt x="238" y="712"/>
                    <a:pt x="249" y="723"/>
                    <a:pt x="249" y="736"/>
                  </a:cubicBezTo>
                  <a:cubicBezTo>
                    <a:pt x="249" y="749"/>
                    <a:pt x="238" y="760"/>
                    <a:pt x="225" y="760"/>
                  </a:cubicBezTo>
                  <a:cubicBezTo>
                    <a:pt x="212" y="760"/>
                    <a:pt x="201" y="749"/>
                    <a:pt x="201" y="736"/>
                  </a:cubicBezTo>
                  <a:close/>
                  <a:moveTo>
                    <a:pt x="177" y="1000"/>
                  </a:moveTo>
                  <a:cubicBezTo>
                    <a:pt x="273" y="1000"/>
                    <a:pt x="273" y="1000"/>
                    <a:pt x="273" y="1000"/>
                  </a:cubicBezTo>
                  <a:cubicBezTo>
                    <a:pt x="273" y="1026"/>
                    <a:pt x="251" y="1048"/>
                    <a:pt x="225" y="1048"/>
                  </a:cubicBezTo>
                  <a:cubicBezTo>
                    <a:pt x="199" y="1048"/>
                    <a:pt x="177" y="1026"/>
                    <a:pt x="177" y="1000"/>
                  </a:cubicBezTo>
                  <a:close/>
                  <a:moveTo>
                    <a:pt x="873" y="1048"/>
                  </a:moveTo>
                  <a:cubicBezTo>
                    <a:pt x="873" y="1158"/>
                    <a:pt x="873" y="1158"/>
                    <a:pt x="873" y="1158"/>
                  </a:cubicBezTo>
                  <a:cubicBezTo>
                    <a:pt x="777" y="1139"/>
                    <a:pt x="777" y="1139"/>
                    <a:pt x="777" y="1139"/>
                  </a:cubicBezTo>
                  <a:cubicBezTo>
                    <a:pt x="777" y="1432"/>
                    <a:pt x="777" y="1432"/>
                    <a:pt x="777" y="1432"/>
                  </a:cubicBezTo>
                  <a:cubicBezTo>
                    <a:pt x="681" y="1432"/>
                    <a:pt x="681" y="1432"/>
                    <a:pt x="681" y="1432"/>
                  </a:cubicBezTo>
                  <a:cubicBezTo>
                    <a:pt x="681" y="1091"/>
                    <a:pt x="681" y="1091"/>
                    <a:pt x="681" y="1091"/>
                  </a:cubicBezTo>
                  <a:cubicBezTo>
                    <a:pt x="633" y="1100"/>
                    <a:pt x="633" y="1100"/>
                    <a:pt x="633" y="1100"/>
                  </a:cubicBezTo>
                  <a:cubicBezTo>
                    <a:pt x="633" y="1048"/>
                    <a:pt x="633" y="1048"/>
                    <a:pt x="633" y="1048"/>
                  </a:cubicBezTo>
                  <a:lnTo>
                    <a:pt x="873" y="1048"/>
                  </a:lnTo>
                  <a:close/>
                  <a:moveTo>
                    <a:pt x="633" y="1149"/>
                  </a:moveTo>
                  <a:cubicBezTo>
                    <a:pt x="633" y="1432"/>
                    <a:pt x="633" y="1432"/>
                    <a:pt x="633" y="1432"/>
                  </a:cubicBezTo>
                  <a:cubicBezTo>
                    <a:pt x="441" y="1432"/>
                    <a:pt x="441" y="1432"/>
                    <a:pt x="441" y="1432"/>
                  </a:cubicBezTo>
                  <a:cubicBezTo>
                    <a:pt x="441" y="1188"/>
                    <a:pt x="441" y="1188"/>
                    <a:pt x="441" y="1188"/>
                  </a:cubicBezTo>
                  <a:lnTo>
                    <a:pt x="633" y="1149"/>
                  </a:lnTo>
                  <a:close/>
                  <a:moveTo>
                    <a:pt x="825" y="1432"/>
                  </a:moveTo>
                  <a:cubicBezTo>
                    <a:pt x="825" y="1197"/>
                    <a:pt x="825" y="1197"/>
                    <a:pt x="825" y="1197"/>
                  </a:cubicBezTo>
                  <a:cubicBezTo>
                    <a:pt x="1017" y="1236"/>
                    <a:pt x="1017" y="1236"/>
                    <a:pt x="1017" y="1236"/>
                  </a:cubicBezTo>
                  <a:cubicBezTo>
                    <a:pt x="1017" y="1432"/>
                    <a:pt x="1017" y="1432"/>
                    <a:pt x="1017" y="1432"/>
                  </a:cubicBezTo>
                  <a:lnTo>
                    <a:pt x="825" y="1432"/>
                  </a:lnTo>
                  <a:close/>
                  <a:moveTo>
                    <a:pt x="1065" y="1248"/>
                  </a:moveTo>
                  <a:cubicBezTo>
                    <a:pt x="1065" y="1196"/>
                    <a:pt x="1065" y="1196"/>
                    <a:pt x="1065" y="1196"/>
                  </a:cubicBezTo>
                  <a:cubicBezTo>
                    <a:pt x="921" y="1168"/>
                    <a:pt x="921" y="1168"/>
                    <a:pt x="921" y="1168"/>
                  </a:cubicBezTo>
                  <a:cubicBezTo>
                    <a:pt x="921" y="1000"/>
                    <a:pt x="921" y="1000"/>
                    <a:pt x="921" y="1000"/>
                  </a:cubicBezTo>
                  <a:cubicBezTo>
                    <a:pt x="873" y="1000"/>
                    <a:pt x="873" y="1000"/>
                    <a:pt x="873" y="1000"/>
                  </a:cubicBezTo>
                  <a:cubicBezTo>
                    <a:pt x="873" y="952"/>
                    <a:pt x="873" y="952"/>
                    <a:pt x="873" y="952"/>
                  </a:cubicBezTo>
                  <a:cubicBezTo>
                    <a:pt x="825" y="952"/>
                    <a:pt x="825" y="952"/>
                    <a:pt x="825" y="952"/>
                  </a:cubicBezTo>
                  <a:cubicBezTo>
                    <a:pt x="825" y="1000"/>
                    <a:pt x="825" y="1000"/>
                    <a:pt x="825" y="1000"/>
                  </a:cubicBezTo>
                  <a:cubicBezTo>
                    <a:pt x="777" y="1000"/>
                    <a:pt x="777" y="1000"/>
                    <a:pt x="777" y="1000"/>
                  </a:cubicBezTo>
                  <a:cubicBezTo>
                    <a:pt x="777" y="904"/>
                    <a:pt x="777" y="904"/>
                    <a:pt x="777" y="904"/>
                  </a:cubicBezTo>
                  <a:cubicBezTo>
                    <a:pt x="729" y="904"/>
                    <a:pt x="729" y="904"/>
                    <a:pt x="729" y="904"/>
                  </a:cubicBezTo>
                  <a:cubicBezTo>
                    <a:pt x="729" y="1000"/>
                    <a:pt x="729" y="1000"/>
                    <a:pt x="729" y="1000"/>
                  </a:cubicBezTo>
                  <a:cubicBezTo>
                    <a:pt x="681" y="1000"/>
                    <a:pt x="681" y="1000"/>
                    <a:pt x="681" y="1000"/>
                  </a:cubicBezTo>
                  <a:cubicBezTo>
                    <a:pt x="681" y="952"/>
                    <a:pt x="681" y="952"/>
                    <a:pt x="681" y="952"/>
                  </a:cubicBezTo>
                  <a:cubicBezTo>
                    <a:pt x="633" y="952"/>
                    <a:pt x="633" y="952"/>
                    <a:pt x="633" y="952"/>
                  </a:cubicBezTo>
                  <a:cubicBezTo>
                    <a:pt x="633" y="1000"/>
                    <a:pt x="633" y="1000"/>
                    <a:pt x="633" y="1000"/>
                  </a:cubicBezTo>
                  <a:cubicBezTo>
                    <a:pt x="585" y="1000"/>
                    <a:pt x="585" y="1000"/>
                    <a:pt x="585" y="1000"/>
                  </a:cubicBezTo>
                  <a:cubicBezTo>
                    <a:pt x="585" y="1110"/>
                    <a:pt x="585" y="1110"/>
                    <a:pt x="585" y="1110"/>
                  </a:cubicBezTo>
                  <a:cubicBezTo>
                    <a:pt x="393" y="1148"/>
                    <a:pt x="393" y="1148"/>
                    <a:pt x="393" y="1148"/>
                  </a:cubicBezTo>
                  <a:cubicBezTo>
                    <a:pt x="393" y="1216"/>
                    <a:pt x="393" y="1216"/>
                    <a:pt x="393" y="1216"/>
                  </a:cubicBezTo>
                  <a:cubicBezTo>
                    <a:pt x="345" y="1179"/>
                    <a:pt x="301" y="1136"/>
                    <a:pt x="266" y="1086"/>
                  </a:cubicBezTo>
                  <a:cubicBezTo>
                    <a:pt x="298" y="1071"/>
                    <a:pt x="321" y="1038"/>
                    <a:pt x="321" y="1000"/>
                  </a:cubicBezTo>
                  <a:cubicBezTo>
                    <a:pt x="321" y="957"/>
                    <a:pt x="321" y="957"/>
                    <a:pt x="321" y="957"/>
                  </a:cubicBezTo>
                  <a:cubicBezTo>
                    <a:pt x="321" y="941"/>
                    <a:pt x="329" y="926"/>
                    <a:pt x="342" y="918"/>
                  </a:cubicBezTo>
                  <a:cubicBezTo>
                    <a:pt x="404" y="878"/>
                    <a:pt x="441" y="810"/>
                    <a:pt x="441" y="736"/>
                  </a:cubicBezTo>
                  <a:cubicBezTo>
                    <a:pt x="441" y="675"/>
                    <a:pt x="415" y="616"/>
                    <a:pt x="369" y="575"/>
                  </a:cubicBezTo>
                  <a:cubicBezTo>
                    <a:pt x="323" y="534"/>
                    <a:pt x="261" y="514"/>
                    <a:pt x="200" y="521"/>
                  </a:cubicBezTo>
                  <a:cubicBezTo>
                    <a:pt x="197" y="522"/>
                    <a:pt x="195" y="522"/>
                    <a:pt x="192" y="523"/>
                  </a:cubicBezTo>
                  <a:cubicBezTo>
                    <a:pt x="254" y="359"/>
                    <a:pt x="384" y="231"/>
                    <a:pt x="549" y="172"/>
                  </a:cubicBezTo>
                  <a:cubicBezTo>
                    <a:pt x="548" y="214"/>
                    <a:pt x="527" y="253"/>
                    <a:pt x="489" y="276"/>
                  </a:cubicBezTo>
                  <a:cubicBezTo>
                    <a:pt x="442" y="304"/>
                    <a:pt x="442" y="304"/>
                    <a:pt x="442" y="304"/>
                  </a:cubicBezTo>
                  <a:cubicBezTo>
                    <a:pt x="489" y="332"/>
                    <a:pt x="489" y="332"/>
                    <a:pt x="489" y="332"/>
                  </a:cubicBezTo>
                  <a:cubicBezTo>
                    <a:pt x="541" y="363"/>
                    <a:pt x="563" y="427"/>
                    <a:pt x="540" y="484"/>
                  </a:cubicBezTo>
                  <a:cubicBezTo>
                    <a:pt x="522" y="528"/>
                    <a:pt x="522" y="528"/>
                    <a:pt x="522" y="528"/>
                  </a:cubicBezTo>
                  <a:cubicBezTo>
                    <a:pt x="595" y="514"/>
                    <a:pt x="595" y="514"/>
                    <a:pt x="595" y="514"/>
                  </a:cubicBezTo>
                  <a:cubicBezTo>
                    <a:pt x="641" y="505"/>
                    <a:pt x="689" y="523"/>
                    <a:pt x="718" y="561"/>
                  </a:cubicBezTo>
                  <a:cubicBezTo>
                    <a:pt x="753" y="608"/>
                    <a:pt x="753" y="608"/>
                    <a:pt x="753" y="608"/>
                  </a:cubicBezTo>
                  <a:cubicBezTo>
                    <a:pt x="791" y="558"/>
                    <a:pt x="791" y="558"/>
                    <a:pt x="791" y="558"/>
                  </a:cubicBezTo>
                  <a:cubicBezTo>
                    <a:pt x="818" y="521"/>
                    <a:pt x="864" y="503"/>
                    <a:pt x="909" y="510"/>
                  </a:cubicBezTo>
                  <a:cubicBezTo>
                    <a:pt x="977" y="521"/>
                    <a:pt x="977" y="521"/>
                    <a:pt x="977" y="521"/>
                  </a:cubicBezTo>
                  <a:cubicBezTo>
                    <a:pt x="962" y="482"/>
                    <a:pt x="962" y="482"/>
                    <a:pt x="962" y="482"/>
                  </a:cubicBezTo>
                  <a:cubicBezTo>
                    <a:pt x="942" y="427"/>
                    <a:pt x="963" y="364"/>
                    <a:pt x="1014" y="334"/>
                  </a:cubicBezTo>
                  <a:cubicBezTo>
                    <a:pt x="1064" y="304"/>
                    <a:pt x="1064" y="304"/>
                    <a:pt x="1064" y="304"/>
                  </a:cubicBezTo>
                  <a:cubicBezTo>
                    <a:pt x="1017" y="276"/>
                    <a:pt x="1017" y="276"/>
                    <a:pt x="1017" y="276"/>
                  </a:cubicBezTo>
                  <a:cubicBezTo>
                    <a:pt x="979" y="253"/>
                    <a:pt x="958" y="214"/>
                    <a:pt x="957" y="172"/>
                  </a:cubicBezTo>
                  <a:cubicBezTo>
                    <a:pt x="1127" y="234"/>
                    <a:pt x="1263" y="373"/>
                    <a:pt x="1321" y="544"/>
                  </a:cubicBezTo>
                  <a:cubicBezTo>
                    <a:pt x="1017" y="544"/>
                    <a:pt x="1017" y="544"/>
                    <a:pt x="1017" y="544"/>
                  </a:cubicBezTo>
                  <a:cubicBezTo>
                    <a:pt x="1017" y="976"/>
                    <a:pt x="1017" y="976"/>
                    <a:pt x="1017" y="976"/>
                  </a:cubicBezTo>
                  <a:cubicBezTo>
                    <a:pt x="1113" y="976"/>
                    <a:pt x="1113" y="976"/>
                    <a:pt x="1113" y="976"/>
                  </a:cubicBezTo>
                  <a:cubicBezTo>
                    <a:pt x="1113" y="1024"/>
                    <a:pt x="1113" y="1024"/>
                    <a:pt x="1113" y="1024"/>
                  </a:cubicBezTo>
                  <a:cubicBezTo>
                    <a:pt x="1065" y="1024"/>
                    <a:pt x="1065" y="1024"/>
                    <a:pt x="1065" y="1024"/>
                  </a:cubicBezTo>
                  <a:cubicBezTo>
                    <a:pt x="1065" y="1072"/>
                    <a:pt x="1065" y="1072"/>
                    <a:pt x="1065" y="1072"/>
                  </a:cubicBezTo>
                  <a:cubicBezTo>
                    <a:pt x="1250" y="1072"/>
                    <a:pt x="1250" y="1072"/>
                    <a:pt x="1250" y="1072"/>
                  </a:cubicBezTo>
                  <a:cubicBezTo>
                    <a:pt x="1202" y="1143"/>
                    <a:pt x="1139" y="1203"/>
                    <a:pt x="1065" y="1248"/>
                  </a:cubicBezTo>
                  <a:close/>
                  <a:moveTo>
                    <a:pt x="1353" y="1024"/>
                  </a:moveTo>
                  <a:cubicBezTo>
                    <a:pt x="1161" y="1024"/>
                    <a:pt x="1161" y="1024"/>
                    <a:pt x="1161" y="1024"/>
                  </a:cubicBezTo>
                  <a:cubicBezTo>
                    <a:pt x="1161" y="976"/>
                    <a:pt x="1161" y="976"/>
                    <a:pt x="1161" y="976"/>
                  </a:cubicBezTo>
                  <a:cubicBezTo>
                    <a:pt x="1353" y="976"/>
                    <a:pt x="1353" y="976"/>
                    <a:pt x="1353" y="976"/>
                  </a:cubicBezTo>
                  <a:lnTo>
                    <a:pt x="1353" y="1024"/>
                  </a:lnTo>
                  <a:close/>
                  <a:moveTo>
                    <a:pt x="1353" y="928"/>
                  </a:moveTo>
                  <a:cubicBezTo>
                    <a:pt x="1353" y="784"/>
                    <a:pt x="1353" y="784"/>
                    <a:pt x="1353" y="784"/>
                  </a:cubicBezTo>
                  <a:cubicBezTo>
                    <a:pt x="1449" y="784"/>
                    <a:pt x="1449" y="784"/>
                    <a:pt x="1449" y="784"/>
                  </a:cubicBezTo>
                  <a:cubicBezTo>
                    <a:pt x="1449" y="928"/>
                    <a:pt x="1449" y="928"/>
                    <a:pt x="1449" y="928"/>
                  </a:cubicBezTo>
                  <a:lnTo>
                    <a:pt x="1353" y="928"/>
                  </a:lnTo>
                  <a:close/>
                  <a:moveTo>
                    <a:pt x="1353" y="928"/>
                  </a:moveTo>
                  <a:cubicBezTo>
                    <a:pt x="1353" y="928"/>
                    <a:pt x="1353" y="928"/>
                    <a:pt x="1353" y="9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29">
              <a:extLst>
                <a:ext uri="{FF2B5EF4-FFF2-40B4-BE49-F238E27FC236}">
                  <a16:creationId xmlns:a16="http://schemas.microsoft.com/office/drawing/2014/main" id="{20C658A6-1C74-4463-9F15-F74A330EE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8" y="5968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30">
              <a:extLst>
                <a:ext uri="{FF2B5EF4-FFF2-40B4-BE49-F238E27FC236}">
                  <a16:creationId xmlns:a16="http://schemas.microsoft.com/office/drawing/2014/main" id="{4C074DF5-71DF-4544-88BC-0B8B6C30B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8" y="5968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31">
              <a:extLst>
                <a:ext uri="{FF2B5EF4-FFF2-40B4-BE49-F238E27FC236}">
                  <a16:creationId xmlns:a16="http://schemas.microsoft.com/office/drawing/2014/main" id="{92AF65E5-1C73-42D4-BBBD-92327F026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0" y="5740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32">
              <a:extLst>
                <a:ext uri="{FF2B5EF4-FFF2-40B4-BE49-F238E27FC236}">
                  <a16:creationId xmlns:a16="http://schemas.microsoft.com/office/drawing/2014/main" id="{4162AA47-220F-4267-B9CA-235DEF178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" y="5512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33">
              <a:extLst>
                <a:ext uri="{FF2B5EF4-FFF2-40B4-BE49-F238E27FC236}">
                  <a16:creationId xmlns:a16="http://schemas.microsoft.com/office/drawing/2014/main" id="{B796C317-AE9C-4BD9-B8D8-0EAB5800E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" y="5740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34">
              <a:extLst>
                <a:ext uri="{FF2B5EF4-FFF2-40B4-BE49-F238E27FC236}">
                  <a16:creationId xmlns:a16="http://schemas.microsoft.com/office/drawing/2014/main" id="{AC6523B8-0ED8-404B-8F93-3393A5FCB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4144"/>
              <a:ext cx="79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35">
              <a:extLst>
                <a:ext uri="{FF2B5EF4-FFF2-40B4-BE49-F238E27FC236}">
                  <a16:creationId xmlns:a16="http://schemas.microsoft.com/office/drawing/2014/main" id="{AAD64946-85FD-493F-9803-D027EFE47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0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36">
              <a:extLst>
                <a:ext uri="{FF2B5EF4-FFF2-40B4-BE49-F238E27FC236}">
                  <a16:creationId xmlns:a16="http://schemas.microsoft.com/office/drawing/2014/main" id="{26F1EC4F-2AD7-4C4F-B29F-BA3EC425C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4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37">
              <a:extLst>
                <a:ext uri="{FF2B5EF4-FFF2-40B4-BE49-F238E27FC236}">
                  <a16:creationId xmlns:a16="http://schemas.microsoft.com/office/drawing/2014/main" id="{A2B8CFE6-A90A-42C0-BA9A-C76CD2B9F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38">
              <a:extLst>
                <a:ext uri="{FF2B5EF4-FFF2-40B4-BE49-F238E27FC236}">
                  <a16:creationId xmlns:a16="http://schemas.microsoft.com/office/drawing/2014/main" id="{1158034C-6CF6-4B19-B526-7BE879524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2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0" name="Group 4">
            <a:extLst>
              <a:ext uri="{FF2B5EF4-FFF2-40B4-BE49-F238E27FC236}">
                <a16:creationId xmlns:a16="http://schemas.microsoft.com/office/drawing/2014/main" id="{73C11D40-C6B3-43A8-9FDC-52EB208529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945584" y="6074722"/>
            <a:ext cx="513792" cy="321675"/>
            <a:chOff x="5248" y="2798"/>
            <a:chExt cx="4862" cy="3044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DAB24D58-4CA3-4864-B32F-0DD6178CC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4" y="2905"/>
              <a:ext cx="3209" cy="2937"/>
            </a:xfrm>
            <a:custGeom>
              <a:avLst/>
              <a:gdLst>
                <a:gd name="T0" fmla="*/ 731 w 1352"/>
                <a:gd name="T1" fmla="*/ 1236 h 1236"/>
                <a:gd name="T2" fmla="*/ 580 w 1352"/>
                <a:gd name="T3" fmla="*/ 1186 h 1236"/>
                <a:gd name="T4" fmla="*/ 192 w 1352"/>
                <a:gd name="T5" fmla="*/ 885 h 1236"/>
                <a:gd name="T6" fmla="*/ 88 w 1352"/>
                <a:gd name="T7" fmla="*/ 782 h 1236"/>
                <a:gd name="T8" fmla="*/ 21 w 1352"/>
                <a:gd name="T9" fmla="*/ 714 h 1236"/>
                <a:gd name="T10" fmla="*/ 16 w 1352"/>
                <a:gd name="T11" fmla="*/ 654 h 1236"/>
                <a:gd name="T12" fmla="*/ 76 w 1352"/>
                <a:gd name="T13" fmla="*/ 649 h 1236"/>
                <a:gd name="T14" fmla="*/ 149 w 1352"/>
                <a:gd name="T15" fmla="*/ 723 h 1236"/>
                <a:gd name="T16" fmla="*/ 246 w 1352"/>
                <a:gd name="T17" fmla="*/ 819 h 1236"/>
                <a:gd name="T18" fmla="*/ 626 w 1352"/>
                <a:gd name="T19" fmla="*/ 1115 h 1236"/>
                <a:gd name="T20" fmla="*/ 731 w 1352"/>
                <a:gd name="T21" fmla="*/ 1151 h 1236"/>
                <a:gd name="T22" fmla="*/ 776 w 1352"/>
                <a:gd name="T23" fmla="*/ 1136 h 1236"/>
                <a:gd name="T24" fmla="*/ 806 w 1352"/>
                <a:gd name="T25" fmla="*/ 1109 h 1236"/>
                <a:gd name="T26" fmla="*/ 845 w 1352"/>
                <a:gd name="T27" fmla="*/ 1119 h 1236"/>
                <a:gd name="T28" fmla="*/ 894 w 1352"/>
                <a:gd name="T29" fmla="*/ 1127 h 1236"/>
                <a:gd name="T30" fmla="*/ 945 w 1352"/>
                <a:gd name="T31" fmla="*/ 1061 h 1236"/>
                <a:gd name="T32" fmla="*/ 972 w 1352"/>
                <a:gd name="T33" fmla="*/ 1025 h 1236"/>
                <a:gd name="T34" fmla="*/ 1016 w 1352"/>
                <a:gd name="T35" fmla="*/ 1034 h 1236"/>
                <a:gd name="T36" fmla="*/ 1083 w 1352"/>
                <a:gd name="T37" fmla="*/ 1033 h 1236"/>
                <a:gd name="T38" fmla="*/ 1115 w 1352"/>
                <a:gd name="T39" fmla="*/ 985 h 1236"/>
                <a:gd name="T40" fmla="*/ 1136 w 1352"/>
                <a:gd name="T41" fmla="*/ 943 h 1236"/>
                <a:gd name="T42" fmla="*/ 1182 w 1352"/>
                <a:gd name="T43" fmla="*/ 945 h 1236"/>
                <a:gd name="T44" fmla="*/ 1234 w 1352"/>
                <a:gd name="T45" fmla="*/ 935 h 1236"/>
                <a:gd name="T46" fmla="*/ 1247 w 1352"/>
                <a:gd name="T47" fmla="*/ 871 h 1236"/>
                <a:gd name="T48" fmla="*/ 947 w 1352"/>
                <a:gd name="T49" fmla="*/ 587 h 1236"/>
                <a:gd name="T50" fmla="*/ 763 w 1352"/>
                <a:gd name="T51" fmla="*/ 432 h 1236"/>
                <a:gd name="T52" fmla="*/ 734 w 1352"/>
                <a:gd name="T53" fmla="*/ 445 h 1236"/>
                <a:gd name="T54" fmla="*/ 669 w 1352"/>
                <a:gd name="T55" fmla="*/ 465 h 1236"/>
                <a:gd name="T56" fmla="*/ 419 w 1352"/>
                <a:gd name="T57" fmla="*/ 551 h 1236"/>
                <a:gd name="T58" fmla="*/ 346 w 1352"/>
                <a:gd name="T59" fmla="*/ 474 h 1236"/>
                <a:gd name="T60" fmla="*/ 463 w 1352"/>
                <a:gd name="T61" fmla="*/ 211 h 1236"/>
                <a:gd name="T62" fmla="*/ 919 w 1352"/>
                <a:gd name="T63" fmla="*/ 88 h 1236"/>
                <a:gd name="T64" fmla="*/ 1257 w 1352"/>
                <a:gd name="T65" fmla="*/ 222 h 1236"/>
                <a:gd name="T66" fmla="*/ 1283 w 1352"/>
                <a:gd name="T67" fmla="*/ 277 h 1236"/>
                <a:gd name="T68" fmla="*/ 1229 w 1352"/>
                <a:gd name="T69" fmla="*/ 303 h 1236"/>
                <a:gd name="T70" fmla="*/ 884 w 1352"/>
                <a:gd name="T71" fmla="*/ 166 h 1236"/>
                <a:gd name="T72" fmla="*/ 523 w 1352"/>
                <a:gd name="T73" fmla="*/ 272 h 1236"/>
                <a:gd name="T74" fmla="*/ 429 w 1352"/>
                <a:gd name="T75" fmla="*/ 455 h 1236"/>
                <a:gd name="T76" fmla="*/ 446 w 1352"/>
                <a:gd name="T77" fmla="*/ 470 h 1236"/>
                <a:gd name="T78" fmla="*/ 610 w 1352"/>
                <a:gd name="T79" fmla="*/ 402 h 1236"/>
                <a:gd name="T80" fmla="*/ 641 w 1352"/>
                <a:gd name="T81" fmla="*/ 383 h 1236"/>
                <a:gd name="T82" fmla="*/ 699 w 1352"/>
                <a:gd name="T83" fmla="*/ 367 h 1236"/>
                <a:gd name="T84" fmla="*/ 759 w 1352"/>
                <a:gd name="T85" fmla="*/ 343 h 1236"/>
                <a:gd name="T86" fmla="*/ 804 w 1352"/>
                <a:gd name="T87" fmla="*/ 353 h 1236"/>
                <a:gd name="T88" fmla="*/ 1001 w 1352"/>
                <a:gd name="T89" fmla="*/ 521 h 1236"/>
                <a:gd name="T90" fmla="*/ 1324 w 1352"/>
                <a:gd name="T91" fmla="*/ 834 h 1236"/>
                <a:gd name="T92" fmla="*/ 1290 w 1352"/>
                <a:gd name="T93" fmla="*/ 1000 h 1236"/>
                <a:gd name="T94" fmla="*/ 1192 w 1352"/>
                <a:gd name="T95" fmla="*/ 1035 h 1236"/>
                <a:gd name="T96" fmla="*/ 1121 w 1352"/>
                <a:gd name="T97" fmla="*/ 1109 h 1236"/>
                <a:gd name="T98" fmla="*/ 1014 w 1352"/>
                <a:gd name="T99" fmla="*/ 1124 h 1236"/>
                <a:gd name="T100" fmla="*/ 925 w 1352"/>
                <a:gd name="T101" fmla="*/ 1206 h 1236"/>
                <a:gd name="T102" fmla="*/ 828 w 1352"/>
                <a:gd name="T103" fmla="*/ 1207 h 1236"/>
                <a:gd name="T104" fmla="*/ 731 w 1352"/>
                <a:gd name="T105" fmla="*/ 1236 h 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52" h="1236">
                  <a:moveTo>
                    <a:pt x="731" y="1236"/>
                  </a:moveTo>
                  <a:cubicBezTo>
                    <a:pt x="679" y="1236"/>
                    <a:pt x="611" y="1207"/>
                    <a:pt x="580" y="1186"/>
                  </a:cubicBezTo>
                  <a:cubicBezTo>
                    <a:pt x="541" y="1161"/>
                    <a:pt x="350" y="1018"/>
                    <a:pt x="192" y="885"/>
                  </a:cubicBezTo>
                  <a:cubicBezTo>
                    <a:pt x="165" y="862"/>
                    <a:pt x="126" y="821"/>
                    <a:pt x="88" y="782"/>
                  </a:cubicBezTo>
                  <a:cubicBezTo>
                    <a:pt x="60" y="752"/>
                    <a:pt x="34" y="725"/>
                    <a:pt x="21" y="714"/>
                  </a:cubicBezTo>
                  <a:cubicBezTo>
                    <a:pt x="3" y="699"/>
                    <a:pt x="0" y="672"/>
                    <a:pt x="16" y="654"/>
                  </a:cubicBezTo>
                  <a:cubicBezTo>
                    <a:pt x="31" y="636"/>
                    <a:pt x="58" y="633"/>
                    <a:pt x="76" y="649"/>
                  </a:cubicBezTo>
                  <a:cubicBezTo>
                    <a:pt x="90" y="661"/>
                    <a:pt x="119" y="690"/>
                    <a:pt x="149" y="723"/>
                  </a:cubicBezTo>
                  <a:cubicBezTo>
                    <a:pt x="184" y="759"/>
                    <a:pt x="224" y="800"/>
                    <a:pt x="246" y="819"/>
                  </a:cubicBezTo>
                  <a:cubicBezTo>
                    <a:pt x="409" y="955"/>
                    <a:pt x="597" y="1095"/>
                    <a:pt x="626" y="1115"/>
                  </a:cubicBezTo>
                  <a:cubicBezTo>
                    <a:pt x="651" y="1131"/>
                    <a:pt x="703" y="1151"/>
                    <a:pt x="731" y="1151"/>
                  </a:cubicBezTo>
                  <a:cubicBezTo>
                    <a:pt x="771" y="1151"/>
                    <a:pt x="775" y="1140"/>
                    <a:pt x="776" y="1136"/>
                  </a:cubicBezTo>
                  <a:cubicBezTo>
                    <a:pt x="781" y="1123"/>
                    <a:pt x="792" y="1113"/>
                    <a:pt x="806" y="1109"/>
                  </a:cubicBezTo>
                  <a:cubicBezTo>
                    <a:pt x="820" y="1106"/>
                    <a:pt x="835" y="1110"/>
                    <a:pt x="845" y="1119"/>
                  </a:cubicBezTo>
                  <a:cubicBezTo>
                    <a:pt x="862" y="1135"/>
                    <a:pt x="881" y="1132"/>
                    <a:pt x="894" y="1127"/>
                  </a:cubicBezTo>
                  <a:cubicBezTo>
                    <a:pt x="921" y="1116"/>
                    <a:pt x="942" y="1089"/>
                    <a:pt x="945" y="1061"/>
                  </a:cubicBezTo>
                  <a:cubicBezTo>
                    <a:pt x="946" y="1045"/>
                    <a:pt x="957" y="1031"/>
                    <a:pt x="972" y="1025"/>
                  </a:cubicBezTo>
                  <a:cubicBezTo>
                    <a:pt x="987" y="1020"/>
                    <a:pt x="1004" y="1023"/>
                    <a:pt x="1016" y="1034"/>
                  </a:cubicBezTo>
                  <a:cubicBezTo>
                    <a:pt x="1027" y="1044"/>
                    <a:pt x="1055" y="1046"/>
                    <a:pt x="1083" y="1033"/>
                  </a:cubicBezTo>
                  <a:cubicBezTo>
                    <a:pt x="1093" y="1027"/>
                    <a:pt x="1118" y="1012"/>
                    <a:pt x="1115" y="985"/>
                  </a:cubicBezTo>
                  <a:cubicBezTo>
                    <a:pt x="1113" y="968"/>
                    <a:pt x="1121" y="952"/>
                    <a:pt x="1136" y="943"/>
                  </a:cubicBezTo>
                  <a:cubicBezTo>
                    <a:pt x="1150" y="935"/>
                    <a:pt x="1168" y="935"/>
                    <a:pt x="1182" y="945"/>
                  </a:cubicBezTo>
                  <a:cubicBezTo>
                    <a:pt x="1194" y="954"/>
                    <a:pt x="1218" y="949"/>
                    <a:pt x="1234" y="935"/>
                  </a:cubicBezTo>
                  <a:cubicBezTo>
                    <a:pt x="1246" y="925"/>
                    <a:pt x="1263" y="903"/>
                    <a:pt x="1247" y="871"/>
                  </a:cubicBezTo>
                  <a:cubicBezTo>
                    <a:pt x="1215" y="804"/>
                    <a:pt x="1073" y="689"/>
                    <a:pt x="947" y="587"/>
                  </a:cubicBezTo>
                  <a:cubicBezTo>
                    <a:pt x="878" y="531"/>
                    <a:pt x="812" y="478"/>
                    <a:pt x="763" y="432"/>
                  </a:cubicBezTo>
                  <a:cubicBezTo>
                    <a:pt x="751" y="437"/>
                    <a:pt x="742" y="441"/>
                    <a:pt x="734" y="445"/>
                  </a:cubicBezTo>
                  <a:cubicBezTo>
                    <a:pt x="711" y="455"/>
                    <a:pt x="697" y="461"/>
                    <a:pt x="669" y="465"/>
                  </a:cubicBezTo>
                  <a:cubicBezTo>
                    <a:pt x="604" y="553"/>
                    <a:pt x="516" y="583"/>
                    <a:pt x="419" y="551"/>
                  </a:cubicBezTo>
                  <a:cubicBezTo>
                    <a:pt x="380" y="538"/>
                    <a:pt x="354" y="511"/>
                    <a:pt x="346" y="474"/>
                  </a:cubicBezTo>
                  <a:cubicBezTo>
                    <a:pt x="325" y="388"/>
                    <a:pt x="404" y="270"/>
                    <a:pt x="463" y="211"/>
                  </a:cubicBezTo>
                  <a:cubicBezTo>
                    <a:pt x="616" y="58"/>
                    <a:pt x="723" y="0"/>
                    <a:pt x="919" y="88"/>
                  </a:cubicBezTo>
                  <a:cubicBezTo>
                    <a:pt x="1087" y="163"/>
                    <a:pt x="1255" y="222"/>
                    <a:pt x="1257" y="222"/>
                  </a:cubicBezTo>
                  <a:cubicBezTo>
                    <a:pt x="1279" y="230"/>
                    <a:pt x="1291" y="254"/>
                    <a:pt x="1283" y="277"/>
                  </a:cubicBezTo>
                  <a:cubicBezTo>
                    <a:pt x="1276" y="299"/>
                    <a:pt x="1251" y="311"/>
                    <a:pt x="1229" y="303"/>
                  </a:cubicBezTo>
                  <a:cubicBezTo>
                    <a:pt x="1227" y="302"/>
                    <a:pt x="1056" y="242"/>
                    <a:pt x="884" y="166"/>
                  </a:cubicBezTo>
                  <a:cubicBezTo>
                    <a:pt x="733" y="98"/>
                    <a:pt x="662" y="133"/>
                    <a:pt x="523" y="272"/>
                  </a:cubicBezTo>
                  <a:cubicBezTo>
                    <a:pt x="465" y="330"/>
                    <a:pt x="420" y="417"/>
                    <a:pt x="429" y="455"/>
                  </a:cubicBezTo>
                  <a:cubicBezTo>
                    <a:pt x="430" y="460"/>
                    <a:pt x="432" y="466"/>
                    <a:pt x="446" y="470"/>
                  </a:cubicBezTo>
                  <a:cubicBezTo>
                    <a:pt x="487" y="484"/>
                    <a:pt x="550" y="492"/>
                    <a:pt x="610" y="402"/>
                  </a:cubicBezTo>
                  <a:cubicBezTo>
                    <a:pt x="617" y="391"/>
                    <a:pt x="629" y="384"/>
                    <a:pt x="641" y="383"/>
                  </a:cubicBezTo>
                  <a:cubicBezTo>
                    <a:pt x="670" y="380"/>
                    <a:pt x="677" y="377"/>
                    <a:pt x="699" y="367"/>
                  </a:cubicBezTo>
                  <a:cubicBezTo>
                    <a:pt x="713" y="361"/>
                    <a:pt x="730" y="353"/>
                    <a:pt x="759" y="343"/>
                  </a:cubicBezTo>
                  <a:cubicBezTo>
                    <a:pt x="775" y="337"/>
                    <a:pt x="792" y="341"/>
                    <a:pt x="804" y="353"/>
                  </a:cubicBezTo>
                  <a:cubicBezTo>
                    <a:pt x="850" y="399"/>
                    <a:pt x="924" y="459"/>
                    <a:pt x="1001" y="521"/>
                  </a:cubicBezTo>
                  <a:cubicBezTo>
                    <a:pt x="1140" y="634"/>
                    <a:pt x="1284" y="750"/>
                    <a:pt x="1324" y="834"/>
                  </a:cubicBezTo>
                  <a:cubicBezTo>
                    <a:pt x="1352" y="892"/>
                    <a:pt x="1339" y="958"/>
                    <a:pt x="1290" y="1000"/>
                  </a:cubicBezTo>
                  <a:cubicBezTo>
                    <a:pt x="1261" y="1024"/>
                    <a:pt x="1226" y="1036"/>
                    <a:pt x="1192" y="1035"/>
                  </a:cubicBezTo>
                  <a:cubicBezTo>
                    <a:pt x="1180" y="1065"/>
                    <a:pt x="1155" y="1092"/>
                    <a:pt x="1121" y="1109"/>
                  </a:cubicBezTo>
                  <a:cubicBezTo>
                    <a:pt x="1086" y="1127"/>
                    <a:pt x="1047" y="1132"/>
                    <a:pt x="1014" y="1124"/>
                  </a:cubicBezTo>
                  <a:cubicBezTo>
                    <a:pt x="996" y="1161"/>
                    <a:pt x="964" y="1191"/>
                    <a:pt x="925" y="1206"/>
                  </a:cubicBezTo>
                  <a:cubicBezTo>
                    <a:pt x="892" y="1219"/>
                    <a:pt x="858" y="1219"/>
                    <a:pt x="828" y="1207"/>
                  </a:cubicBezTo>
                  <a:cubicBezTo>
                    <a:pt x="805" y="1226"/>
                    <a:pt x="773" y="1236"/>
                    <a:pt x="731" y="12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6C260E28-169B-4B88-A782-3D5DF05AE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2" y="3207"/>
              <a:ext cx="1113" cy="202"/>
            </a:xfrm>
            <a:custGeom>
              <a:avLst/>
              <a:gdLst>
                <a:gd name="T0" fmla="*/ 426 w 469"/>
                <a:gd name="T1" fmla="*/ 85 h 85"/>
                <a:gd name="T2" fmla="*/ 42 w 469"/>
                <a:gd name="T3" fmla="*/ 85 h 85"/>
                <a:gd name="T4" fmla="*/ 0 w 469"/>
                <a:gd name="T5" fmla="*/ 42 h 85"/>
                <a:gd name="T6" fmla="*/ 42 w 469"/>
                <a:gd name="T7" fmla="*/ 0 h 85"/>
                <a:gd name="T8" fmla="*/ 426 w 469"/>
                <a:gd name="T9" fmla="*/ 0 h 85"/>
                <a:gd name="T10" fmla="*/ 469 w 469"/>
                <a:gd name="T11" fmla="*/ 42 h 85"/>
                <a:gd name="T12" fmla="*/ 426 w 469"/>
                <a:gd name="T1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9" h="85">
                  <a:moveTo>
                    <a:pt x="426" y="85"/>
                  </a:moveTo>
                  <a:cubicBezTo>
                    <a:pt x="42" y="85"/>
                    <a:pt x="42" y="85"/>
                    <a:pt x="42" y="85"/>
                  </a:cubicBezTo>
                  <a:cubicBezTo>
                    <a:pt x="19" y="85"/>
                    <a:pt x="0" y="66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50" y="0"/>
                    <a:pt x="469" y="19"/>
                    <a:pt x="469" y="42"/>
                  </a:cubicBezTo>
                  <a:cubicBezTo>
                    <a:pt x="469" y="66"/>
                    <a:pt x="450" y="85"/>
                    <a:pt x="426" y="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EACA7F50-02C6-4891-859D-1E25C943A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7" y="4611"/>
              <a:ext cx="527" cy="416"/>
            </a:xfrm>
            <a:custGeom>
              <a:avLst/>
              <a:gdLst>
                <a:gd name="T0" fmla="*/ 49 w 222"/>
                <a:gd name="T1" fmla="*/ 175 h 175"/>
                <a:gd name="T2" fmla="*/ 13 w 222"/>
                <a:gd name="T3" fmla="*/ 156 h 175"/>
                <a:gd name="T4" fmla="*/ 25 w 222"/>
                <a:gd name="T5" fmla="*/ 97 h 175"/>
                <a:gd name="T6" fmla="*/ 150 w 222"/>
                <a:gd name="T7" fmla="*/ 13 h 175"/>
                <a:gd name="T8" fmla="*/ 209 w 222"/>
                <a:gd name="T9" fmla="*/ 25 h 175"/>
                <a:gd name="T10" fmla="*/ 197 w 222"/>
                <a:gd name="T11" fmla="*/ 84 h 175"/>
                <a:gd name="T12" fmla="*/ 73 w 222"/>
                <a:gd name="T13" fmla="*/ 168 h 175"/>
                <a:gd name="T14" fmla="*/ 49 w 222"/>
                <a:gd name="T1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175">
                  <a:moveTo>
                    <a:pt x="49" y="175"/>
                  </a:moveTo>
                  <a:cubicBezTo>
                    <a:pt x="35" y="175"/>
                    <a:pt x="22" y="168"/>
                    <a:pt x="13" y="156"/>
                  </a:cubicBezTo>
                  <a:cubicBezTo>
                    <a:pt x="0" y="137"/>
                    <a:pt x="6" y="110"/>
                    <a:pt x="25" y="97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69" y="0"/>
                    <a:pt x="196" y="5"/>
                    <a:pt x="209" y="25"/>
                  </a:cubicBezTo>
                  <a:cubicBezTo>
                    <a:pt x="222" y="44"/>
                    <a:pt x="217" y="71"/>
                    <a:pt x="197" y="8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5" y="173"/>
                    <a:pt x="57" y="175"/>
                    <a:pt x="49" y="1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96F8D239-9509-4AA9-82A8-C7D5CDC9C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" y="4514"/>
              <a:ext cx="833" cy="822"/>
            </a:xfrm>
            <a:custGeom>
              <a:avLst/>
              <a:gdLst>
                <a:gd name="T0" fmla="*/ 303 w 351"/>
                <a:gd name="T1" fmla="*/ 346 h 346"/>
                <a:gd name="T2" fmla="*/ 276 w 351"/>
                <a:gd name="T3" fmla="*/ 337 h 346"/>
                <a:gd name="T4" fmla="*/ 16 w 351"/>
                <a:gd name="T5" fmla="*/ 77 h 346"/>
                <a:gd name="T6" fmla="*/ 17 w 351"/>
                <a:gd name="T7" fmla="*/ 16 h 346"/>
                <a:gd name="T8" fmla="*/ 78 w 351"/>
                <a:gd name="T9" fmla="*/ 17 h 346"/>
                <a:gd name="T10" fmla="*/ 329 w 351"/>
                <a:gd name="T11" fmla="*/ 269 h 346"/>
                <a:gd name="T12" fmla="*/ 336 w 351"/>
                <a:gd name="T13" fmla="*/ 329 h 346"/>
                <a:gd name="T14" fmla="*/ 303 w 351"/>
                <a:gd name="T15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1" h="346">
                  <a:moveTo>
                    <a:pt x="303" y="346"/>
                  </a:moveTo>
                  <a:cubicBezTo>
                    <a:pt x="293" y="346"/>
                    <a:pt x="284" y="343"/>
                    <a:pt x="276" y="337"/>
                  </a:cubicBezTo>
                  <a:cubicBezTo>
                    <a:pt x="231" y="301"/>
                    <a:pt x="38" y="99"/>
                    <a:pt x="16" y="77"/>
                  </a:cubicBezTo>
                  <a:cubicBezTo>
                    <a:pt x="0" y="60"/>
                    <a:pt x="0" y="32"/>
                    <a:pt x="17" y="16"/>
                  </a:cubicBezTo>
                  <a:cubicBezTo>
                    <a:pt x="34" y="0"/>
                    <a:pt x="61" y="0"/>
                    <a:pt x="78" y="17"/>
                  </a:cubicBezTo>
                  <a:cubicBezTo>
                    <a:pt x="162" y="106"/>
                    <a:pt x="299" y="245"/>
                    <a:pt x="329" y="269"/>
                  </a:cubicBezTo>
                  <a:cubicBezTo>
                    <a:pt x="348" y="284"/>
                    <a:pt x="351" y="311"/>
                    <a:pt x="336" y="329"/>
                  </a:cubicBezTo>
                  <a:cubicBezTo>
                    <a:pt x="328" y="340"/>
                    <a:pt x="315" y="346"/>
                    <a:pt x="303" y="3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4D1BBB40-FA55-4845-B73D-445F852FB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" y="4818"/>
              <a:ext cx="733" cy="720"/>
            </a:xfrm>
            <a:custGeom>
              <a:avLst/>
              <a:gdLst>
                <a:gd name="T0" fmla="*/ 261 w 309"/>
                <a:gd name="T1" fmla="*/ 303 h 303"/>
                <a:gd name="T2" fmla="*/ 234 w 309"/>
                <a:gd name="T3" fmla="*/ 294 h 303"/>
                <a:gd name="T4" fmla="*/ 16 w 309"/>
                <a:gd name="T5" fmla="*/ 76 h 303"/>
                <a:gd name="T6" fmla="*/ 19 w 309"/>
                <a:gd name="T7" fmla="*/ 16 h 303"/>
                <a:gd name="T8" fmla="*/ 79 w 309"/>
                <a:gd name="T9" fmla="*/ 18 h 303"/>
                <a:gd name="T10" fmla="*/ 288 w 309"/>
                <a:gd name="T11" fmla="*/ 227 h 303"/>
                <a:gd name="T12" fmla="*/ 294 w 309"/>
                <a:gd name="T13" fmla="*/ 287 h 303"/>
                <a:gd name="T14" fmla="*/ 261 w 309"/>
                <a:gd name="T1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9" h="303">
                  <a:moveTo>
                    <a:pt x="261" y="303"/>
                  </a:moveTo>
                  <a:cubicBezTo>
                    <a:pt x="252" y="303"/>
                    <a:pt x="242" y="300"/>
                    <a:pt x="234" y="294"/>
                  </a:cubicBezTo>
                  <a:cubicBezTo>
                    <a:pt x="171" y="243"/>
                    <a:pt x="18" y="78"/>
                    <a:pt x="16" y="76"/>
                  </a:cubicBezTo>
                  <a:cubicBezTo>
                    <a:pt x="0" y="59"/>
                    <a:pt x="2" y="32"/>
                    <a:pt x="19" y="16"/>
                  </a:cubicBezTo>
                  <a:cubicBezTo>
                    <a:pt x="36" y="0"/>
                    <a:pt x="63" y="1"/>
                    <a:pt x="79" y="18"/>
                  </a:cubicBezTo>
                  <a:cubicBezTo>
                    <a:pt x="108" y="50"/>
                    <a:pt x="237" y="186"/>
                    <a:pt x="288" y="227"/>
                  </a:cubicBezTo>
                  <a:cubicBezTo>
                    <a:pt x="306" y="242"/>
                    <a:pt x="309" y="269"/>
                    <a:pt x="294" y="287"/>
                  </a:cubicBezTo>
                  <a:cubicBezTo>
                    <a:pt x="286" y="297"/>
                    <a:pt x="273" y="303"/>
                    <a:pt x="261" y="3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E444DA0E-9995-49CA-87C9-169A200E4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" y="5020"/>
              <a:ext cx="732" cy="720"/>
            </a:xfrm>
            <a:custGeom>
              <a:avLst/>
              <a:gdLst>
                <a:gd name="T0" fmla="*/ 260 w 308"/>
                <a:gd name="T1" fmla="*/ 303 h 303"/>
                <a:gd name="T2" fmla="*/ 233 w 308"/>
                <a:gd name="T3" fmla="*/ 293 h 303"/>
                <a:gd name="T4" fmla="*/ 16 w 308"/>
                <a:gd name="T5" fmla="*/ 76 h 303"/>
                <a:gd name="T6" fmla="*/ 18 w 308"/>
                <a:gd name="T7" fmla="*/ 16 h 303"/>
                <a:gd name="T8" fmla="*/ 78 w 308"/>
                <a:gd name="T9" fmla="*/ 18 h 303"/>
                <a:gd name="T10" fmla="*/ 288 w 308"/>
                <a:gd name="T11" fmla="*/ 228 h 303"/>
                <a:gd name="T12" fmla="*/ 293 w 308"/>
                <a:gd name="T13" fmla="*/ 288 h 303"/>
                <a:gd name="T14" fmla="*/ 260 w 308"/>
                <a:gd name="T1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303">
                  <a:moveTo>
                    <a:pt x="260" y="303"/>
                  </a:moveTo>
                  <a:cubicBezTo>
                    <a:pt x="251" y="303"/>
                    <a:pt x="241" y="300"/>
                    <a:pt x="233" y="293"/>
                  </a:cubicBezTo>
                  <a:cubicBezTo>
                    <a:pt x="170" y="240"/>
                    <a:pt x="51" y="114"/>
                    <a:pt x="16" y="76"/>
                  </a:cubicBezTo>
                  <a:cubicBezTo>
                    <a:pt x="0" y="59"/>
                    <a:pt x="1" y="32"/>
                    <a:pt x="18" y="16"/>
                  </a:cubicBezTo>
                  <a:cubicBezTo>
                    <a:pt x="35" y="0"/>
                    <a:pt x="62" y="1"/>
                    <a:pt x="78" y="18"/>
                  </a:cubicBezTo>
                  <a:cubicBezTo>
                    <a:pt x="103" y="44"/>
                    <a:pt x="227" y="177"/>
                    <a:pt x="288" y="228"/>
                  </a:cubicBezTo>
                  <a:cubicBezTo>
                    <a:pt x="306" y="243"/>
                    <a:pt x="308" y="270"/>
                    <a:pt x="293" y="288"/>
                  </a:cubicBezTo>
                  <a:cubicBezTo>
                    <a:pt x="285" y="298"/>
                    <a:pt x="272" y="303"/>
                    <a:pt x="260" y="3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EBD944A1-E508-4BF1-9C13-8C6CE032D1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8" y="2798"/>
              <a:ext cx="1218" cy="2029"/>
            </a:xfrm>
            <a:custGeom>
              <a:avLst/>
              <a:gdLst>
                <a:gd name="T0" fmla="*/ 299 w 513"/>
                <a:gd name="T1" fmla="*/ 854 h 854"/>
                <a:gd name="T2" fmla="*/ 43 w 513"/>
                <a:gd name="T3" fmla="*/ 854 h 854"/>
                <a:gd name="T4" fmla="*/ 0 w 513"/>
                <a:gd name="T5" fmla="*/ 812 h 854"/>
                <a:gd name="T6" fmla="*/ 0 w 513"/>
                <a:gd name="T7" fmla="*/ 44 h 854"/>
                <a:gd name="T8" fmla="*/ 13 w 513"/>
                <a:gd name="T9" fmla="*/ 13 h 854"/>
                <a:gd name="T10" fmla="*/ 45 w 513"/>
                <a:gd name="T11" fmla="*/ 1 h 854"/>
                <a:gd name="T12" fmla="*/ 499 w 513"/>
                <a:gd name="T13" fmla="*/ 98 h 854"/>
                <a:gd name="T14" fmla="*/ 512 w 513"/>
                <a:gd name="T15" fmla="*/ 133 h 854"/>
                <a:gd name="T16" fmla="*/ 339 w 513"/>
                <a:gd name="T17" fmla="*/ 825 h 854"/>
                <a:gd name="T18" fmla="*/ 299 w 513"/>
                <a:gd name="T19" fmla="*/ 854 h 854"/>
                <a:gd name="T20" fmla="*/ 85 w 513"/>
                <a:gd name="T21" fmla="*/ 769 h 854"/>
                <a:gd name="T22" fmla="*/ 268 w 513"/>
                <a:gd name="T23" fmla="*/ 769 h 854"/>
                <a:gd name="T24" fmla="*/ 424 w 513"/>
                <a:gd name="T25" fmla="*/ 150 h 854"/>
                <a:gd name="T26" fmla="*/ 85 w 513"/>
                <a:gd name="T27" fmla="*/ 89 h 854"/>
                <a:gd name="T28" fmla="*/ 85 w 513"/>
                <a:gd name="T29" fmla="*/ 769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3" h="854">
                  <a:moveTo>
                    <a:pt x="299" y="854"/>
                  </a:moveTo>
                  <a:cubicBezTo>
                    <a:pt x="43" y="854"/>
                    <a:pt x="43" y="854"/>
                    <a:pt x="43" y="854"/>
                  </a:cubicBezTo>
                  <a:cubicBezTo>
                    <a:pt x="19" y="854"/>
                    <a:pt x="0" y="835"/>
                    <a:pt x="0" y="81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2"/>
                    <a:pt x="5" y="21"/>
                    <a:pt x="13" y="13"/>
                  </a:cubicBezTo>
                  <a:cubicBezTo>
                    <a:pt x="22" y="4"/>
                    <a:pt x="33" y="0"/>
                    <a:pt x="45" y="1"/>
                  </a:cubicBezTo>
                  <a:cubicBezTo>
                    <a:pt x="133" y="6"/>
                    <a:pt x="426" y="29"/>
                    <a:pt x="499" y="98"/>
                  </a:cubicBezTo>
                  <a:cubicBezTo>
                    <a:pt x="508" y="107"/>
                    <a:pt x="513" y="120"/>
                    <a:pt x="512" y="133"/>
                  </a:cubicBezTo>
                  <a:cubicBezTo>
                    <a:pt x="492" y="355"/>
                    <a:pt x="345" y="806"/>
                    <a:pt x="339" y="825"/>
                  </a:cubicBezTo>
                  <a:cubicBezTo>
                    <a:pt x="333" y="842"/>
                    <a:pt x="317" y="854"/>
                    <a:pt x="299" y="854"/>
                  </a:cubicBezTo>
                  <a:close/>
                  <a:moveTo>
                    <a:pt x="85" y="769"/>
                  </a:moveTo>
                  <a:cubicBezTo>
                    <a:pt x="268" y="769"/>
                    <a:pt x="268" y="769"/>
                    <a:pt x="268" y="769"/>
                  </a:cubicBezTo>
                  <a:cubicBezTo>
                    <a:pt x="299" y="669"/>
                    <a:pt x="402" y="337"/>
                    <a:pt x="424" y="150"/>
                  </a:cubicBezTo>
                  <a:cubicBezTo>
                    <a:pt x="370" y="124"/>
                    <a:pt x="222" y="100"/>
                    <a:pt x="85" y="89"/>
                  </a:cubicBezTo>
                  <a:lnTo>
                    <a:pt x="85" y="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88722016-FC5C-49AB-B550-E932A95CA6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0" y="3002"/>
              <a:ext cx="1420" cy="2030"/>
            </a:xfrm>
            <a:custGeom>
              <a:avLst/>
              <a:gdLst>
                <a:gd name="T0" fmla="*/ 555 w 598"/>
                <a:gd name="T1" fmla="*/ 854 h 854"/>
                <a:gd name="T2" fmla="*/ 299 w 598"/>
                <a:gd name="T3" fmla="*/ 854 h 854"/>
                <a:gd name="T4" fmla="*/ 258 w 598"/>
                <a:gd name="T5" fmla="*/ 822 h 854"/>
                <a:gd name="T6" fmla="*/ 9 w 598"/>
                <a:gd name="T7" fmla="*/ 151 h 854"/>
                <a:gd name="T8" fmla="*/ 4 w 598"/>
                <a:gd name="T9" fmla="*/ 116 h 854"/>
                <a:gd name="T10" fmla="*/ 27 w 598"/>
                <a:gd name="T11" fmla="*/ 90 h 854"/>
                <a:gd name="T12" fmla="*/ 555 w 598"/>
                <a:gd name="T13" fmla="*/ 0 h 854"/>
                <a:gd name="T14" fmla="*/ 598 w 598"/>
                <a:gd name="T15" fmla="*/ 43 h 854"/>
                <a:gd name="T16" fmla="*/ 598 w 598"/>
                <a:gd name="T17" fmla="*/ 811 h 854"/>
                <a:gd name="T18" fmla="*/ 555 w 598"/>
                <a:gd name="T19" fmla="*/ 854 h 854"/>
                <a:gd name="T20" fmla="*/ 331 w 598"/>
                <a:gd name="T21" fmla="*/ 768 h 854"/>
                <a:gd name="T22" fmla="*/ 513 w 598"/>
                <a:gd name="T23" fmla="*/ 768 h 854"/>
                <a:gd name="T24" fmla="*/ 513 w 598"/>
                <a:gd name="T25" fmla="*/ 86 h 854"/>
                <a:gd name="T26" fmla="*/ 105 w 598"/>
                <a:gd name="T27" fmla="*/ 151 h 854"/>
                <a:gd name="T28" fmla="*/ 331 w 598"/>
                <a:gd name="T29" fmla="*/ 768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8" h="854">
                  <a:moveTo>
                    <a:pt x="555" y="854"/>
                  </a:moveTo>
                  <a:cubicBezTo>
                    <a:pt x="299" y="854"/>
                    <a:pt x="299" y="854"/>
                    <a:pt x="299" y="854"/>
                  </a:cubicBezTo>
                  <a:cubicBezTo>
                    <a:pt x="280" y="854"/>
                    <a:pt x="263" y="841"/>
                    <a:pt x="258" y="822"/>
                  </a:cubicBezTo>
                  <a:cubicBezTo>
                    <a:pt x="226" y="707"/>
                    <a:pt x="61" y="236"/>
                    <a:pt x="9" y="151"/>
                  </a:cubicBezTo>
                  <a:cubicBezTo>
                    <a:pt x="2" y="140"/>
                    <a:pt x="0" y="128"/>
                    <a:pt x="4" y="116"/>
                  </a:cubicBezTo>
                  <a:cubicBezTo>
                    <a:pt x="7" y="105"/>
                    <a:pt x="16" y="95"/>
                    <a:pt x="27" y="90"/>
                  </a:cubicBezTo>
                  <a:cubicBezTo>
                    <a:pt x="34" y="86"/>
                    <a:pt x="220" y="0"/>
                    <a:pt x="555" y="0"/>
                  </a:cubicBezTo>
                  <a:cubicBezTo>
                    <a:pt x="579" y="0"/>
                    <a:pt x="598" y="19"/>
                    <a:pt x="598" y="43"/>
                  </a:cubicBezTo>
                  <a:cubicBezTo>
                    <a:pt x="598" y="811"/>
                    <a:pt x="598" y="811"/>
                    <a:pt x="598" y="811"/>
                  </a:cubicBezTo>
                  <a:cubicBezTo>
                    <a:pt x="598" y="835"/>
                    <a:pt x="579" y="854"/>
                    <a:pt x="555" y="854"/>
                  </a:cubicBezTo>
                  <a:close/>
                  <a:moveTo>
                    <a:pt x="331" y="768"/>
                  </a:moveTo>
                  <a:cubicBezTo>
                    <a:pt x="513" y="768"/>
                    <a:pt x="513" y="768"/>
                    <a:pt x="513" y="768"/>
                  </a:cubicBezTo>
                  <a:cubicBezTo>
                    <a:pt x="513" y="86"/>
                    <a:pt x="513" y="86"/>
                    <a:pt x="513" y="86"/>
                  </a:cubicBezTo>
                  <a:cubicBezTo>
                    <a:pt x="310" y="91"/>
                    <a:pt x="170" y="129"/>
                    <a:pt x="105" y="151"/>
                  </a:cubicBezTo>
                  <a:cubicBezTo>
                    <a:pt x="171" y="293"/>
                    <a:pt x="291" y="637"/>
                    <a:pt x="331" y="7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1" name="Group 15">
            <a:extLst>
              <a:ext uri="{FF2B5EF4-FFF2-40B4-BE49-F238E27FC236}">
                <a16:creationId xmlns:a16="http://schemas.microsoft.com/office/drawing/2014/main" id="{5991F8A3-03D5-48F8-8778-422C99B9D2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990237" y="8327581"/>
            <a:ext cx="389082" cy="510722"/>
            <a:chOff x="5830" y="1890"/>
            <a:chExt cx="3704" cy="4862"/>
          </a:xfrm>
        </p:grpSpPr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EE05933E-5E24-48F8-8B9B-2FE92D96FA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0" y="1890"/>
              <a:ext cx="3704" cy="4862"/>
            </a:xfrm>
            <a:custGeom>
              <a:avLst/>
              <a:gdLst>
                <a:gd name="T0" fmla="*/ 1537 w 1560"/>
                <a:gd name="T1" fmla="*/ 253 h 2048"/>
                <a:gd name="T2" fmla="*/ 1485 w 1560"/>
                <a:gd name="T3" fmla="*/ 242 h 2048"/>
                <a:gd name="T4" fmla="*/ 1425 w 1560"/>
                <a:gd name="T5" fmla="*/ 257 h 2048"/>
                <a:gd name="T6" fmla="*/ 1291 w 1560"/>
                <a:gd name="T7" fmla="*/ 273 h 2048"/>
                <a:gd name="T8" fmla="*/ 830 w 1560"/>
                <a:gd name="T9" fmla="*/ 27 h 2048"/>
                <a:gd name="T10" fmla="*/ 780 w 1560"/>
                <a:gd name="T11" fmla="*/ 0 h 2048"/>
                <a:gd name="T12" fmla="*/ 730 w 1560"/>
                <a:gd name="T13" fmla="*/ 27 h 2048"/>
                <a:gd name="T14" fmla="*/ 135 w 1560"/>
                <a:gd name="T15" fmla="*/ 257 h 2048"/>
                <a:gd name="T16" fmla="*/ 75 w 1560"/>
                <a:gd name="T17" fmla="*/ 242 h 2048"/>
                <a:gd name="T18" fmla="*/ 23 w 1560"/>
                <a:gd name="T19" fmla="*/ 253 h 2048"/>
                <a:gd name="T20" fmla="*/ 0 w 1560"/>
                <a:gd name="T21" fmla="*/ 300 h 2048"/>
                <a:gd name="T22" fmla="*/ 0 w 1560"/>
                <a:gd name="T23" fmla="*/ 1109 h 2048"/>
                <a:gd name="T24" fmla="*/ 498 w 1560"/>
                <a:gd name="T25" fmla="*/ 1914 h 2048"/>
                <a:gd name="T26" fmla="*/ 753 w 1560"/>
                <a:gd name="T27" fmla="*/ 2042 h 2048"/>
                <a:gd name="T28" fmla="*/ 780 w 1560"/>
                <a:gd name="T29" fmla="*/ 2048 h 2048"/>
                <a:gd name="T30" fmla="*/ 807 w 1560"/>
                <a:gd name="T31" fmla="*/ 2042 h 2048"/>
                <a:gd name="T32" fmla="*/ 1062 w 1560"/>
                <a:gd name="T33" fmla="*/ 1914 h 2048"/>
                <a:gd name="T34" fmla="*/ 1560 w 1560"/>
                <a:gd name="T35" fmla="*/ 1109 h 2048"/>
                <a:gd name="T36" fmla="*/ 1560 w 1560"/>
                <a:gd name="T37" fmla="*/ 300 h 2048"/>
                <a:gd name="T38" fmla="*/ 1537 w 1560"/>
                <a:gd name="T39" fmla="*/ 253 h 2048"/>
                <a:gd name="T40" fmla="*/ 1440 w 1560"/>
                <a:gd name="T41" fmla="*/ 1109 h 2048"/>
                <a:gd name="T42" fmla="*/ 1009 w 1560"/>
                <a:gd name="T43" fmla="*/ 1807 h 2048"/>
                <a:gd name="T44" fmla="*/ 780 w 1560"/>
                <a:gd name="T45" fmla="*/ 1921 h 2048"/>
                <a:gd name="T46" fmla="*/ 551 w 1560"/>
                <a:gd name="T47" fmla="*/ 1806 h 2048"/>
                <a:gd name="T48" fmla="*/ 120 w 1560"/>
                <a:gd name="T49" fmla="*/ 1109 h 2048"/>
                <a:gd name="T50" fmla="*/ 120 w 1560"/>
                <a:gd name="T51" fmla="*/ 377 h 2048"/>
                <a:gd name="T52" fmla="*/ 780 w 1560"/>
                <a:gd name="T53" fmla="*/ 159 h 2048"/>
                <a:gd name="T54" fmla="*/ 1440 w 1560"/>
                <a:gd name="T55" fmla="*/ 377 h 2048"/>
                <a:gd name="T56" fmla="*/ 1440 w 1560"/>
                <a:gd name="T57" fmla="*/ 1109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60" h="2048">
                  <a:moveTo>
                    <a:pt x="1537" y="253"/>
                  </a:moveTo>
                  <a:cubicBezTo>
                    <a:pt x="1522" y="241"/>
                    <a:pt x="1503" y="237"/>
                    <a:pt x="1485" y="242"/>
                  </a:cubicBezTo>
                  <a:cubicBezTo>
                    <a:pt x="1425" y="257"/>
                    <a:pt x="1425" y="257"/>
                    <a:pt x="1425" y="257"/>
                  </a:cubicBezTo>
                  <a:cubicBezTo>
                    <a:pt x="1381" y="268"/>
                    <a:pt x="1336" y="273"/>
                    <a:pt x="1291" y="273"/>
                  </a:cubicBezTo>
                  <a:cubicBezTo>
                    <a:pt x="1109" y="273"/>
                    <a:pt x="934" y="183"/>
                    <a:pt x="830" y="27"/>
                  </a:cubicBezTo>
                  <a:cubicBezTo>
                    <a:pt x="819" y="10"/>
                    <a:pt x="800" y="0"/>
                    <a:pt x="780" y="0"/>
                  </a:cubicBezTo>
                  <a:cubicBezTo>
                    <a:pt x="760" y="0"/>
                    <a:pt x="741" y="10"/>
                    <a:pt x="730" y="27"/>
                  </a:cubicBezTo>
                  <a:cubicBezTo>
                    <a:pt x="601" y="221"/>
                    <a:pt x="361" y="313"/>
                    <a:pt x="135" y="257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57" y="237"/>
                    <a:pt x="38" y="241"/>
                    <a:pt x="23" y="253"/>
                  </a:cubicBezTo>
                  <a:cubicBezTo>
                    <a:pt x="9" y="264"/>
                    <a:pt x="0" y="282"/>
                    <a:pt x="0" y="300"/>
                  </a:cubicBezTo>
                  <a:cubicBezTo>
                    <a:pt x="0" y="1109"/>
                    <a:pt x="0" y="1109"/>
                    <a:pt x="0" y="1109"/>
                  </a:cubicBezTo>
                  <a:cubicBezTo>
                    <a:pt x="0" y="1450"/>
                    <a:pt x="192" y="1761"/>
                    <a:pt x="498" y="1914"/>
                  </a:cubicBezTo>
                  <a:cubicBezTo>
                    <a:pt x="753" y="2042"/>
                    <a:pt x="753" y="2042"/>
                    <a:pt x="753" y="2042"/>
                  </a:cubicBezTo>
                  <a:cubicBezTo>
                    <a:pt x="762" y="2046"/>
                    <a:pt x="771" y="2048"/>
                    <a:pt x="780" y="2048"/>
                  </a:cubicBezTo>
                  <a:cubicBezTo>
                    <a:pt x="789" y="2048"/>
                    <a:pt x="798" y="2046"/>
                    <a:pt x="807" y="2042"/>
                  </a:cubicBezTo>
                  <a:cubicBezTo>
                    <a:pt x="1062" y="1914"/>
                    <a:pt x="1062" y="1914"/>
                    <a:pt x="1062" y="1914"/>
                  </a:cubicBezTo>
                  <a:cubicBezTo>
                    <a:pt x="1367" y="1761"/>
                    <a:pt x="1560" y="1450"/>
                    <a:pt x="1560" y="1109"/>
                  </a:cubicBezTo>
                  <a:cubicBezTo>
                    <a:pt x="1560" y="300"/>
                    <a:pt x="1560" y="300"/>
                    <a:pt x="1560" y="300"/>
                  </a:cubicBezTo>
                  <a:cubicBezTo>
                    <a:pt x="1560" y="282"/>
                    <a:pt x="1551" y="264"/>
                    <a:pt x="1537" y="253"/>
                  </a:cubicBezTo>
                  <a:close/>
                  <a:moveTo>
                    <a:pt x="1440" y="1109"/>
                  </a:moveTo>
                  <a:cubicBezTo>
                    <a:pt x="1440" y="1406"/>
                    <a:pt x="1275" y="1674"/>
                    <a:pt x="1009" y="1807"/>
                  </a:cubicBezTo>
                  <a:cubicBezTo>
                    <a:pt x="780" y="1921"/>
                    <a:pt x="780" y="1921"/>
                    <a:pt x="780" y="1921"/>
                  </a:cubicBezTo>
                  <a:cubicBezTo>
                    <a:pt x="551" y="1806"/>
                    <a:pt x="551" y="1806"/>
                    <a:pt x="551" y="1806"/>
                  </a:cubicBezTo>
                  <a:cubicBezTo>
                    <a:pt x="285" y="1674"/>
                    <a:pt x="120" y="1406"/>
                    <a:pt x="120" y="1109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364" y="432"/>
                    <a:pt x="619" y="346"/>
                    <a:pt x="780" y="159"/>
                  </a:cubicBezTo>
                  <a:cubicBezTo>
                    <a:pt x="941" y="346"/>
                    <a:pt x="1196" y="432"/>
                    <a:pt x="1440" y="377"/>
                  </a:cubicBezTo>
                  <a:lnTo>
                    <a:pt x="1440" y="1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50D4F6CA-AC4C-4E62-9F1E-EFCB884E9C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" y="2755"/>
              <a:ext cx="1995" cy="3427"/>
            </a:xfrm>
            <a:custGeom>
              <a:avLst/>
              <a:gdLst>
                <a:gd name="T0" fmla="*/ 456 w 840"/>
                <a:gd name="T1" fmla="*/ 16 h 1444"/>
                <a:gd name="T2" fmla="*/ 384 w 840"/>
                <a:gd name="T3" fmla="*/ 16 h 1444"/>
                <a:gd name="T4" fmla="*/ 0 w 840"/>
                <a:gd name="T5" fmla="*/ 664 h 1444"/>
                <a:gd name="T6" fmla="*/ 360 w 840"/>
                <a:gd name="T7" fmla="*/ 1293 h 1444"/>
                <a:gd name="T8" fmla="*/ 360 w 840"/>
                <a:gd name="T9" fmla="*/ 1384 h 1444"/>
                <a:gd name="T10" fmla="*/ 420 w 840"/>
                <a:gd name="T11" fmla="*/ 1444 h 1444"/>
                <a:gd name="T12" fmla="*/ 480 w 840"/>
                <a:gd name="T13" fmla="*/ 1384 h 1444"/>
                <a:gd name="T14" fmla="*/ 480 w 840"/>
                <a:gd name="T15" fmla="*/ 1293 h 1444"/>
                <a:gd name="T16" fmla="*/ 840 w 840"/>
                <a:gd name="T17" fmla="*/ 664 h 1444"/>
                <a:gd name="T18" fmla="*/ 456 w 840"/>
                <a:gd name="T19" fmla="*/ 16 h 1444"/>
                <a:gd name="T20" fmla="*/ 480 w 840"/>
                <a:gd name="T21" fmla="*/ 1130 h 1444"/>
                <a:gd name="T22" fmla="*/ 480 w 840"/>
                <a:gd name="T23" fmla="*/ 929 h 1444"/>
                <a:gd name="T24" fmla="*/ 582 w 840"/>
                <a:gd name="T25" fmla="*/ 826 h 1444"/>
                <a:gd name="T26" fmla="*/ 582 w 840"/>
                <a:gd name="T27" fmla="*/ 742 h 1444"/>
                <a:gd name="T28" fmla="*/ 498 w 840"/>
                <a:gd name="T29" fmla="*/ 742 h 1444"/>
                <a:gd name="T30" fmla="*/ 480 w 840"/>
                <a:gd name="T31" fmla="*/ 759 h 1444"/>
                <a:gd name="T32" fmla="*/ 480 w 840"/>
                <a:gd name="T33" fmla="*/ 569 h 1444"/>
                <a:gd name="T34" fmla="*/ 582 w 840"/>
                <a:gd name="T35" fmla="*/ 466 h 1444"/>
                <a:gd name="T36" fmla="*/ 582 w 840"/>
                <a:gd name="T37" fmla="*/ 382 h 1444"/>
                <a:gd name="T38" fmla="*/ 498 w 840"/>
                <a:gd name="T39" fmla="*/ 382 h 1444"/>
                <a:gd name="T40" fmla="*/ 420 w 840"/>
                <a:gd name="T41" fmla="*/ 459 h 1444"/>
                <a:gd name="T42" fmla="*/ 342 w 840"/>
                <a:gd name="T43" fmla="*/ 382 h 1444"/>
                <a:gd name="T44" fmla="*/ 258 w 840"/>
                <a:gd name="T45" fmla="*/ 382 h 1444"/>
                <a:gd name="T46" fmla="*/ 258 w 840"/>
                <a:gd name="T47" fmla="*/ 466 h 1444"/>
                <a:gd name="T48" fmla="*/ 360 w 840"/>
                <a:gd name="T49" fmla="*/ 569 h 1444"/>
                <a:gd name="T50" fmla="*/ 360 w 840"/>
                <a:gd name="T51" fmla="*/ 759 h 1444"/>
                <a:gd name="T52" fmla="*/ 342 w 840"/>
                <a:gd name="T53" fmla="*/ 742 h 1444"/>
                <a:gd name="T54" fmla="*/ 258 w 840"/>
                <a:gd name="T55" fmla="*/ 742 h 1444"/>
                <a:gd name="T56" fmla="*/ 258 w 840"/>
                <a:gd name="T57" fmla="*/ 826 h 1444"/>
                <a:gd name="T58" fmla="*/ 360 w 840"/>
                <a:gd name="T59" fmla="*/ 929 h 1444"/>
                <a:gd name="T60" fmla="*/ 360 w 840"/>
                <a:gd name="T61" fmla="*/ 1131 h 1444"/>
                <a:gd name="T62" fmla="*/ 120 w 840"/>
                <a:gd name="T63" fmla="*/ 664 h 1444"/>
                <a:gd name="T64" fmla="*/ 420 w 840"/>
                <a:gd name="T65" fmla="*/ 142 h 1444"/>
                <a:gd name="T66" fmla="*/ 720 w 840"/>
                <a:gd name="T67" fmla="*/ 664 h 1444"/>
                <a:gd name="T68" fmla="*/ 480 w 840"/>
                <a:gd name="T69" fmla="*/ 1130 h 1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0" h="1444">
                  <a:moveTo>
                    <a:pt x="456" y="16"/>
                  </a:moveTo>
                  <a:cubicBezTo>
                    <a:pt x="435" y="0"/>
                    <a:pt x="405" y="0"/>
                    <a:pt x="384" y="16"/>
                  </a:cubicBezTo>
                  <a:cubicBezTo>
                    <a:pt x="368" y="28"/>
                    <a:pt x="0" y="307"/>
                    <a:pt x="0" y="664"/>
                  </a:cubicBezTo>
                  <a:cubicBezTo>
                    <a:pt x="0" y="973"/>
                    <a:pt x="275" y="1223"/>
                    <a:pt x="360" y="1293"/>
                  </a:cubicBezTo>
                  <a:cubicBezTo>
                    <a:pt x="360" y="1384"/>
                    <a:pt x="360" y="1384"/>
                    <a:pt x="360" y="1384"/>
                  </a:cubicBezTo>
                  <a:cubicBezTo>
                    <a:pt x="360" y="1417"/>
                    <a:pt x="387" y="1444"/>
                    <a:pt x="420" y="1444"/>
                  </a:cubicBezTo>
                  <a:cubicBezTo>
                    <a:pt x="453" y="1444"/>
                    <a:pt x="480" y="1417"/>
                    <a:pt x="480" y="1384"/>
                  </a:cubicBezTo>
                  <a:cubicBezTo>
                    <a:pt x="480" y="1293"/>
                    <a:pt x="480" y="1293"/>
                    <a:pt x="480" y="1293"/>
                  </a:cubicBezTo>
                  <a:cubicBezTo>
                    <a:pt x="565" y="1223"/>
                    <a:pt x="840" y="973"/>
                    <a:pt x="840" y="664"/>
                  </a:cubicBezTo>
                  <a:cubicBezTo>
                    <a:pt x="840" y="307"/>
                    <a:pt x="472" y="28"/>
                    <a:pt x="456" y="16"/>
                  </a:cubicBezTo>
                  <a:close/>
                  <a:moveTo>
                    <a:pt x="480" y="1130"/>
                  </a:moveTo>
                  <a:cubicBezTo>
                    <a:pt x="480" y="929"/>
                    <a:pt x="480" y="929"/>
                    <a:pt x="480" y="929"/>
                  </a:cubicBezTo>
                  <a:cubicBezTo>
                    <a:pt x="582" y="826"/>
                    <a:pt x="582" y="826"/>
                    <a:pt x="582" y="826"/>
                  </a:cubicBezTo>
                  <a:cubicBezTo>
                    <a:pt x="606" y="803"/>
                    <a:pt x="606" y="765"/>
                    <a:pt x="582" y="742"/>
                  </a:cubicBezTo>
                  <a:cubicBezTo>
                    <a:pt x="559" y="718"/>
                    <a:pt x="521" y="718"/>
                    <a:pt x="498" y="742"/>
                  </a:cubicBezTo>
                  <a:cubicBezTo>
                    <a:pt x="480" y="759"/>
                    <a:pt x="480" y="759"/>
                    <a:pt x="480" y="759"/>
                  </a:cubicBezTo>
                  <a:cubicBezTo>
                    <a:pt x="480" y="569"/>
                    <a:pt x="480" y="569"/>
                    <a:pt x="480" y="569"/>
                  </a:cubicBezTo>
                  <a:cubicBezTo>
                    <a:pt x="582" y="466"/>
                    <a:pt x="582" y="466"/>
                    <a:pt x="582" y="466"/>
                  </a:cubicBezTo>
                  <a:cubicBezTo>
                    <a:pt x="606" y="443"/>
                    <a:pt x="606" y="405"/>
                    <a:pt x="582" y="382"/>
                  </a:cubicBezTo>
                  <a:cubicBezTo>
                    <a:pt x="559" y="358"/>
                    <a:pt x="521" y="358"/>
                    <a:pt x="498" y="382"/>
                  </a:cubicBezTo>
                  <a:cubicBezTo>
                    <a:pt x="420" y="459"/>
                    <a:pt x="420" y="459"/>
                    <a:pt x="420" y="459"/>
                  </a:cubicBezTo>
                  <a:cubicBezTo>
                    <a:pt x="342" y="382"/>
                    <a:pt x="342" y="382"/>
                    <a:pt x="342" y="382"/>
                  </a:cubicBezTo>
                  <a:cubicBezTo>
                    <a:pt x="319" y="358"/>
                    <a:pt x="281" y="358"/>
                    <a:pt x="258" y="382"/>
                  </a:cubicBezTo>
                  <a:cubicBezTo>
                    <a:pt x="234" y="405"/>
                    <a:pt x="234" y="443"/>
                    <a:pt x="258" y="466"/>
                  </a:cubicBezTo>
                  <a:cubicBezTo>
                    <a:pt x="360" y="569"/>
                    <a:pt x="360" y="569"/>
                    <a:pt x="360" y="569"/>
                  </a:cubicBezTo>
                  <a:cubicBezTo>
                    <a:pt x="360" y="759"/>
                    <a:pt x="360" y="759"/>
                    <a:pt x="360" y="759"/>
                  </a:cubicBezTo>
                  <a:cubicBezTo>
                    <a:pt x="342" y="742"/>
                    <a:pt x="342" y="742"/>
                    <a:pt x="342" y="742"/>
                  </a:cubicBezTo>
                  <a:cubicBezTo>
                    <a:pt x="319" y="718"/>
                    <a:pt x="281" y="718"/>
                    <a:pt x="258" y="742"/>
                  </a:cubicBezTo>
                  <a:cubicBezTo>
                    <a:pt x="234" y="765"/>
                    <a:pt x="234" y="803"/>
                    <a:pt x="258" y="826"/>
                  </a:cubicBezTo>
                  <a:cubicBezTo>
                    <a:pt x="360" y="929"/>
                    <a:pt x="360" y="929"/>
                    <a:pt x="360" y="929"/>
                  </a:cubicBezTo>
                  <a:cubicBezTo>
                    <a:pt x="360" y="1131"/>
                    <a:pt x="360" y="1131"/>
                    <a:pt x="360" y="1131"/>
                  </a:cubicBezTo>
                  <a:cubicBezTo>
                    <a:pt x="261" y="1032"/>
                    <a:pt x="120" y="858"/>
                    <a:pt x="120" y="664"/>
                  </a:cubicBezTo>
                  <a:cubicBezTo>
                    <a:pt x="120" y="426"/>
                    <a:pt x="333" y="217"/>
                    <a:pt x="420" y="142"/>
                  </a:cubicBezTo>
                  <a:cubicBezTo>
                    <a:pt x="507" y="217"/>
                    <a:pt x="720" y="425"/>
                    <a:pt x="720" y="664"/>
                  </a:cubicBezTo>
                  <a:cubicBezTo>
                    <a:pt x="720" y="857"/>
                    <a:pt x="579" y="1031"/>
                    <a:pt x="480" y="11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02E246B-D1F8-43BA-A82B-54DE05931668}"/>
              </a:ext>
            </a:extLst>
          </p:cNvPr>
          <p:cNvGrpSpPr/>
          <p:nvPr/>
        </p:nvGrpSpPr>
        <p:grpSpPr>
          <a:xfrm>
            <a:off x="11958183" y="4177851"/>
            <a:ext cx="470634" cy="415007"/>
            <a:chOff x="1044823" y="8924372"/>
            <a:chExt cx="2240062" cy="1975295"/>
          </a:xfrm>
          <a:solidFill>
            <a:schemeClr val="tx1"/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38614D6-1546-4946-9309-BEEEB93D4946}"/>
                </a:ext>
              </a:extLst>
            </p:cNvPr>
            <p:cNvSpPr/>
            <p:nvPr/>
          </p:nvSpPr>
          <p:spPr>
            <a:xfrm>
              <a:off x="1207542" y="9005162"/>
              <a:ext cx="1946282" cy="1101670"/>
            </a:xfrm>
            <a:custGeom>
              <a:avLst/>
              <a:gdLst>
                <a:gd name="connsiteX0" fmla="*/ 821398 w 944676"/>
                <a:gd name="connsiteY0" fmla="*/ 45451 h 534722"/>
                <a:gd name="connsiteX1" fmla="*/ 780224 w 944676"/>
                <a:gd name="connsiteY1" fmla="*/ 13368 h 534722"/>
                <a:gd name="connsiteX2" fmla="*/ 472581 w 944676"/>
                <a:gd name="connsiteY2" fmla="*/ 13368 h 534722"/>
                <a:gd name="connsiteX3" fmla="*/ 164937 w 944676"/>
                <a:gd name="connsiteY3" fmla="*/ 13368 h 534722"/>
                <a:gd name="connsiteX4" fmla="*/ 123763 w 944676"/>
                <a:gd name="connsiteY4" fmla="*/ 45451 h 534722"/>
                <a:gd name="connsiteX5" fmla="*/ 14680 w 944676"/>
                <a:gd name="connsiteY5" fmla="*/ 481072 h 534722"/>
                <a:gd name="connsiteX6" fmla="*/ 55853 w 944676"/>
                <a:gd name="connsiteY6" fmla="*/ 533832 h 534722"/>
                <a:gd name="connsiteX7" fmla="*/ 472581 w 944676"/>
                <a:gd name="connsiteY7" fmla="*/ 533832 h 534722"/>
                <a:gd name="connsiteX8" fmla="*/ 889308 w 944676"/>
                <a:gd name="connsiteY8" fmla="*/ 533832 h 534722"/>
                <a:gd name="connsiteX9" fmla="*/ 930482 w 944676"/>
                <a:gd name="connsiteY9" fmla="*/ 481072 h 534722"/>
                <a:gd name="connsiteX10" fmla="*/ 821398 w 944676"/>
                <a:gd name="connsiteY10" fmla="*/ 45451 h 534722"/>
                <a:gd name="connsiteX11" fmla="*/ 874692 w 944676"/>
                <a:gd name="connsiteY11" fmla="*/ 325468 h 534722"/>
                <a:gd name="connsiteX12" fmla="*/ 757944 w 944676"/>
                <a:gd name="connsiteY12" fmla="*/ 325468 h 534722"/>
                <a:gd name="connsiteX13" fmla="*/ 727465 w 944676"/>
                <a:gd name="connsiteY13" fmla="*/ 156317 h 534722"/>
                <a:gd name="connsiteX14" fmla="*/ 832271 w 944676"/>
                <a:gd name="connsiteY14" fmla="*/ 156317 h 534722"/>
                <a:gd name="connsiteX15" fmla="*/ 874692 w 944676"/>
                <a:gd name="connsiteY15" fmla="*/ 325468 h 534722"/>
                <a:gd name="connsiteX16" fmla="*/ 780046 w 944676"/>
                <a:gd name="connsiteY16" fmla="*/ 29588 h 534722"/>
                <a:gd name="connsiteX17" fmla="*/ 805356 w 944676"/>
                <a:gd name="connsiteY17" fmla="*/ 49373 h 534722"/>
                <a:gd name="connsiteX18" fmla="*/ 826211 w 944676"/>
                <a:gd name="connsiteY18" fmla="*/ 132611 h 534722"/>
                <a:gd name="connsiteX19" fmla="*/ 723187 w 944676"/>
                <a:gd name="connsiteY19" fmla="*/ 132611 h 534722"/>
                <a:gd name="connsiteX20" fmla="*/ 704650 w 944676"/>
                <a:gd name="connsiteY20" fmla="*/ 29588 h 534722"/>
                <a:gd name="connsiteX21" fmla="*/ 780046 w 944676"/>
                <a:gd name="connsiteY21" fmla="*/ 29588 h 534722"/>
                <a:gd name="connsiteX22" fmla="*/ 402175 w 944676"/>
                <a:gd name="connsiteY22" fmla="*/ 29588 h 534722"/>
                <a:gd name="connsiteX23" fmla="*/ 542986 w 944676"/>
                <a:gd name="connsiteY23" fmla="*/ 29588 h 534722"/>
                <a:gd name="connsiteX24" fmla="*/ 546729 w 944676"/>
                <a:gd name="connsiteY24" fmla="*/ 132611 h 534722"/>
                <a:gd name="connsiteX25" fmla="*/ 398432 w 944676"/>
                <a:gd name="connsiteY25" fmla="*/ 132611 h 534722"/>
                <a:gd name="connsiteX26" fmla="*/ 402175 w 944676"/>
                <a:gd name="connsiteY26" fmla="*/ 29588 h 534722"/>
                <a:gd name="connsiteX27" fmla="*/ 397541 w 944676"/>
                <a:gd name="connsiteY27" fmla="*/ 156139 h 534722"/>
                <a:gd name="connsiteX28" fmla="*/ 547442 w 944676"/>
                <a:gd name="connsiteY28" fmla="*/ 156139 h 534722"/>
                <a:gd name="connsiteX29" fmla="*/ 553502 w 944676"/>
                <a:gd name="connsiteY29" fmla="*/ 325290 h 534722"/>
                <a:gd name="connsiteX30" fmla="*/ 391303 w 944676"/>
                <a:gd name="connsiteY30" fmla="*/ 325290 h 534722"/>
                <a:gd name="connsiteX31" fmla="*/ 397541 w 944676"/>
                <a:gd name="connsiteY31" fmla="*/ 156139 h 534722"/>
                <a:gd name="connsiteX32" fmla="*/ 139627 w 944676"/>
                <a:gd name="connsiteY32" fmla="*/ 49373 h 534722"/>
                <a:gd name="connsiteX33" fmla="*/ 164937 w 944676"/>
                <a:gd name="connsiteY33" fmla="*/ 29588 h 534722"/>
                <a:gd name="connsiteX34" fmla="*/ 240333 w 944676"/>
                <a:gd name="connsiteY34" fmla="*/ 29588 h 534722"/>
                <a:gd name="connsiteX35" fmla="*/ 221796 w 944676"/>
                <a:gd name="connsiteY35" fmla="*/ 132611 h 534722"/>
                <a:gd name="connsiteX36" fmla="*/ 118772 w 944676"/>
                <a:gd name="connsiteY36" fmla="*/ 132611 h 534722"/>
                <a:gd name="connsiteX37" fmla="*/ 139627 w 944676"/>
                <a:gd name="connsiteY37" fmla="*/ 49373 h 534722"/>
                <a:gd name="connsiteX38" fmla="*/ 112890 w 944676"/>
                <a:gd name="connsiteY38" fmla="*/ 156139 h 534722"/>
                <a:gd name="connsiteX39" fmla="*/ 217696 w 944676"/>
                <a:gd name="connsiteY39" fmla="*/ 156139 h 534722"/>
                <a:gd name="connsiteX40" fmla="*/ 187395 w 944676"/>
                <a:gd name="connsiteY40" fmla="*/ 325290 h 534722"/>
                <a:gd name="connsiteX41" fmla="*/ 70647 w 944676"/>
                <a:gd name="connsiteY41" fmla="*/ 325290 h 534722"/>
                <a:gd name="connsiteX42" fmla="*/ 112890 w 944676"/>
                <a:gd name="connsiteY42" fmla="*/ 156139 h 534722"/>
                <a:gd name="connsiteX43" fmla="*/ 55853 w 944676"/>
                <a:gd name="connsiteY43" fmla="*/ 517433 h 534722"/>
                <a:gd name="connsiteX44" fmla="*/ 35356 w 944676"/>
                <a:gd name="connsiteY44" fmla="*/ 507452 h 534722"/>
                <a:gd name="connsiteX45" fmla="*/ 30543 w 944676"/>
                <a:gd name="connsiteY45" fmla="*/ 484993 h 534722"/>
                <a:gd name="connsiteX46" fmla="*/ 64587 w 944676"/>
                <a:gd name="connsiteY46" fmla="*/ 349174 h 534722"/>
                <a:gd name="connsiteX47" fmla="*/ 183117 w 944676"/>
                <a:gd name="connsiteY47" fmla="*/ 349174 h 534722"/>
                <a:gd name="connsiteX48" fmla="*/ 152816 w 944676"/>
                <a:gd name="connsiteY48" fmla="*/ 517433 h 534722"/>
                <a:gd name="connsiteX49" fmla="*/ 55853 w 944676"/>
                <a:gd name="connsiteY49" fmla="*/ 517433 h 534722"/>
                <a:gd name="connsiteX50" fmla="*/ 356724 w 944676"/>
                <a:gd name="connsiteY50" fmla="*/ 517433 h 534722"/>
                <a:gd name="connsiteX51" fmla="*/ 180978 w 944676"/>
                <a:gd name="connsiteY51" fmla="*/ 517433 h 534722"/>
                <a:gd name="connsiteX52" fmla="*/ 211279 w 944676"/>
                <a:gd name="connsiteY52" fmla="*/ 349174 h 534722"/>
                <a:gd name="connsiteX53" fmla="*/ 362784 w 944676"/>
                <a:gd name="connsiteY53" fmla="*/ 349174 h 534722"/>
                <a:gd name="connsiteX54" fmla="*/ 356724 w 944676"/>
                <a:gd name="connsiteY54" fmla="*/ 517433 h 534722"/>
                <a:gd name="connsiteX55" fmla="*/ 363675 w 944676"/>
                <a:gd name="connsiteY55" fmla="*/ 325468 h 534722"/>
                <a:gd name="connsiteX56" fmla="*/ 215557 w 944676"/>
                <a:gd name="connsiteY56" fmla="*/ 325468 h 534722"/>
                <a:gd name="connsiteX57" fmla="*/ 245858 w 944676"/>
                <a:gd name="connsiteY57" fmla="*/ 156317 h 534722"/>
                <a:gd name="connsiteX58" fmla="*/ 369736 w 944676"/>
                <a:gd name="connsiteY58" fmla="*/ 156317 h 534722"/>
                <a:gd name="connsiteX59" fmla="*/ 363675 w 944676"/>
                <a:gd name="connsiteY59" fmla="*/ 325468 h 534722"/>
                <a:gd name="connsiteX60" fmla="*/ 370627 w 944676"/>
                <a:gd name="connsiteY60" fmla="*/ 132611 h 534722"/>
                <a:gd name="connsiteX61" fmla="*/ 250136 w 944676"/>
                <a:gd name="connsiteY61" fmla="*/ 132611 h 534722"/>
                <a:gd name="connsiteX62" fmla="*/ 268673 w 944676"/>
                <a:gd name="connsiteY62" fmla="*/ 29588 h 534722"/>
                <a:gd name="connsiteX63" fmla="*/ 374370 w 944676"/>
                <a:gd name="connsiteY63" fmla="*/ 29588 h 534722"/>
                <a:gd name="connsiteX64" fmla="*/ 370627 w 944676"/>
                <a:gd name="connsiteY64" fmla="*/ 132611 h 534722"/>
                <a:gd name="connsiteX65" fmla="*/ 384530 w 944676"/>
                <a:gd name="connsiteY65" fmla="*/ 517433 h 534722"/>
                <a:gd name="connsiteX66" fmla="*/ 390590 w 944676"/>
                <a:gd name="connsiteY66" fmla="*/ 349174 h 534722"/>
                <a:gd name="connsiteX67" fmla="*/ 554393 w 944676"/>
                <a:gd name="connsiteY67" fmla="*/ 349174 h 534722"/>
                <a:gd name="connsiteX68" fmla="*/ 560453 w 944676"/>
                <a:gd name="connsiteY68" fmla="*/ 517433 h 534722"/>
                <a:gd name="connsiteX69" fmla="*/ 384530 w 944676"/>
                <a:gd name="connsiteY69" fmla="*/ 517433 h 534722"/>
                <a:gd name="connsiteX70" fmla="*/ 570791 w 944676"/>
                <a:gd name="connsiteY70" fmla="*/ 29588 h 534722"/>
                <a:gd name="connsiteX71" fmla="*/ 676488 w 944676"/>
                <a:gd name="connsiteY71" fmla="*/ 29588 h 534722"/>
                <a:gd name="connsiteX72" fmla="*/ 695025 w 944676"/>
                <a:gd name="connsiteY72" fmla="*/ 132611 h 534722"/>
                <a:gd name="connsiteX73" fmla="*/ 574534 w 944676"/>
                <a:gd name="connsiteY73" fmla="*/ 132611 h 534722"/>
                <a:gd name="connsiteX74" fmla="*/ 570791 w 944676"/>
                <a:gd name="connsiteY74" fmla="*/ 29588 h 534722"/>
                <a:gd name="connsiteX75" fmla="*/ 575426 w 944676"/>
                <a:gd name="connsiteY75" fmla="*/ 156139 h 534722"/>
                <a:gd name="connsiteX76" fmla="*/ 699303 w 944676"/>
                <a:gd name="connsiteY76" fmla="*/ 156139 h 534722"/>
                <a:gd name="connsiteX77" fmla="*/ 729604 w 944676"/>
                <a:gd name="connsiteY77" fmla="*/ 325290 h 534722"/>
                <a:gd name="connsiteX78" fmla="*/ 581486 w 944676"/>
                <a:gd name="connsiteY78" fmla="*/ 325290 h 534722"/>
                <a:gd name="connsiteX79" fmla="*/ 575426 w 944676"/>
                <a:gd name="connsiteY79" fmla="*/ 156139 h 534722"/>
                <a:gd name="connsiteX80" fmla="*/ 588437 w 944676"/>
                <a:gd name="connsiteY80" fmla="*/ 517433 h 534722"/>
                <a:gd name="connsiteX81" fmla="*/ 582377 w 944676"/>
                <a:gd name="connsiteY81" fmla="*/ 349174 h 534722"/>
                <a:gd name="connsiteX82" fmla="*/ 733882 w 944676"/>
                <a:gd name="connsiteY82" fmla="*/ 349174 h 534722"/>
                <a:gd name="connsiteX83" fmla="*/ 764183 w 944676"/>
                <a:gd name="connsiteY83" fmla="*/ 517433 h 534722"/>
                <a:gd name="connsiteX84" fmla="*/ 588437 w 944676"/>
                <a:gd name="connsiteY84" fmla="*/ 517433 h 534722"/>
                <a:gd name="connsiteX85" fmla="*/ 909806 w 944676"/>
                <a:gd name="connsiteY85" fmla="*/ 507274 h 534722"/>
                <a:gd name="connsiteX86" fmla="*/ 889308 w 944676"/>
                <a:gd name="connsiteY86" fmla="*/ 517255 h 534722"/>
                <a:gd name="connsiteX87" fmla="*/ 792345 w 944676"/>
                <a:gd name="connsiteY87" fmla="*/ 517255 h 534722"/>
                <a:gd name="connsiteX88" fmla="*/ 762044 w 944676"/>
                <a:gd name="connsiteY88" fmla="*/ 348996 h 534722"/>
                <a:gd name="connsiteX89" fmla="*/ 880574 w 944676"/>
                <a:gd name="connsiteY89" fmla="*/ 348996 h 534722"/>
                <a:gd name="connsiteX90" fmla="*/ 914618 w 944676"/>
                <a:gd name="connsiteY90" fmla="*/ 484815 h 534722"/>
                <a:gd name="connsiteX91" fmla="*/ 909806 w 944676"/>
                <a:gd name="connsiteY91" fmla="*/ 507274 h 53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944676" h="534722">
                  <a:moveTo>
                    <a:pt x="821398" y="45451"/>
                  </a:moveTo>
                  <a:cubicBezTo>
                    <a:pt x="816586" y="26558"/>
                    <a:pt x="799653" y="13368"/>
                    <a:pt x="780224" y="13368"/>
                  </a:cubicBezTo>
                  <a:lnTo>
                    <a:pt x="472581" y="13368"/>
                  </a:lnTo>
                  <a:lnTo>
                    <a:pt x="164937" y="13368"/>
                  </a:lnTo>
                  <a:cubicBezTo>
                    <a:pt x="145508" y="13368"/>
                    <a:pt x="128397" y="26558"/>
                    <a:pt x="123763" y="45451"/>
                  </a:cubicBezTo>
                  <a:lnTo>
                    <a:pt x="14680" y="481072"/>
                  </a:lnTo>
                  <a:cubicBezTo>
                    <a:pt x="7906" y="507808"/>
                    <a:pt x="28226" y="533832"/>
                    <a:pt x="55853" y="533832"/>
                  </a:cubicBezTo>
                  <a:lnTo>
                    <a:pt x="472581" y="533832"/>
                  </a:lnTo>
                  <a:lnTo>
                    <a:pt x="889308" y="533832"/>
                  </a:lnTo>
                  <a:cubicBezTo>
                    <a:pt x="916935" y="533832"/>
                    <a:pt x="937255" y="507808"/>
                    <a:pt x="930482" y="481072"/>
                  </a:cubicBezTo>
                  <a:lnTo>
                    <a:pt x="821398" y="45451"/>
                  </a:lnTo>
                  <a:close/>
                  <a:moveTo>
                    <a:pt x="874692" y="325468"/>
                  </a:moveTo>
                  <a:lnTo>
                    <a:pt x="757944" y="325468"/>
                  </a:lnTo>
                  <a:lnTo>
                    <a:pt x="727465" y="156317"/>
                  </a:lnTo>
                  <a:lnTo>
                    <a:pt x="832271" y="156317"/>
                  </a:lnTo>
                  <a:lnTo>
                    <a:pt x="874692" y="325468"/>
                  </a:lnTo>
                  <a:close/>
                  <a:moveTo>
                    <a:pt x="780046" y="29588"/>
                  </a:moveTo>
                  <a:cubicBezTo>
                    <a:pt x="791988" y="29588"/>
                    <a:pt x="802505" y="37787"/>
                    <a:pt x="805356" y="49373"/>
                  </a:cubicBezTo>
                  <a:lnTo>
                    <a:pt x="826211" y="132611"/>
                  </a:lnTo>
                  <a:lnTo>
                    <a:pt x="723187" y="132611"/>
                  </a:lnTo>
                  <a:lnTo>
                    <a:pt x="704650" y="29588"/>
                  </a:lnTo>
                  <a:lnTo>
                    <a:pt x="780046" y="29588"/>
                  </a:lnTo>
                  <a:close/>
                  <a:moveTo>
                    <a:pt x="402175" y="29588"/>
                  </a:moveTo>
                  <a:lnTo>
                    <a:pt x="542986" y="29588"/>
                  </a:lnTo>
                  <a:lnTo>
                    <a:pt x="546729" y="132611"/>
                  </a:lnTo>
                  <a:lnTo>
                    <a:pt x="398432" y="132611"/>
                  </a:lnTo>
                  <a:lnTo>
                    <a:pt x="402175" y="29588"/>
                  </a:lnTo>
                  <a:close/>
                  <a:moveTo>
                    <a:pt x="397541" y="156139"/>
                  </a:moveTo>
                  <a:lnTo>
                    <a:pt x="547442" y="156139"/>
                  </a:lnTo>
                  <a:lnTo>
                    <a:pt x="553502" y="325290"/>
                  </a:lnTo>
                  <a:lnTo>
                    <a:pt x="391303" y="325290"/>
                  </a:lnTo>
                  <a:lnTo>
                    <a:pt x="397541" y="156139"/>
                  </a:lnTo>
                  <a:close/>
                  <a:moveTo>
                    <a:pt x="139627" y="49373"/>
                  </a:moveTo>
                  <a:cubicBezTo>
                    <a:pt x="142478" y="37787"/>
                    <a:pt x="152995" y="29588"/>
                    <a:pt x="164937" y="29588"/>
                  </a:cubicBezTo>
                  <a:lnTo>
                    <a:pt x="240333" y="29588"/>
                  </a:lnTo>
                  <a:lnTo>
                    <a:pt x="221796" y="132611"/>
                  </a:lnTo>
                  <a:lnTo>
                    <a:pt x="118772" y="132611"/>
                  </a:lnTo>
                  <a:lnTo>
                    <a:pt x="139627" y="49373"/>
                  </a:lnTo>
                  <a:close/>
                  <a:moveTo>
                    <a:pt x="112890" y="156139"/>
                  </a:moveTo>
                  <a:lnTo>
                    <a:pt x="217696" y="156139"/>
                  </a:lnTo>
                  <a:lnTo>
                    <a:pt x="187395" y="325290"/>
                  </a:lnTo>
                  <a:lnTo>
                    <a:pt x="70647" y="325290"/>
                  </a:lnTo>
                  <a:lnTo>
                    <a:pt x="112890" y="156139"/>
                  </a:lnTo>
                  <a:close/>
                  <a:moveTo>
                    <a:pt x="55853" y="517433"/>
                  </a:moveTo>
                  <a:cubicBezTo>
                    <a:pt x="47832" y="517433"/>
                    <a:pt x="40168" y="513690"/>
                    <a:pt x="35356" y="507452"/>
                  </a:cubicBezTo>
                  <a:cubicBezTo>
                    <a:pt x="30365" y="501035"/>
                    <a:pt x="28582" y="492836"/>
                    <a:pt x="30543" y="484993"/>
                  </a:cubicBezTo>
                  <a:lnTo>
                    <a:pt x="64587" y="349174"/>
                  </a:lnTo>
                  <a:lnTo>
                    <a:pt x="183117" y="349174"/>
                  </a:lnTo>
                  <a:lnTo>
                    <a:pt x="152816" y="517433"/>
                  </a:lnTo>
                  <a:lnTo>
                    <a:pt x="55853" y="517433"/>
                  </a:lnTo>
                  <a:close/>
                  <a:moveTo>
                    <a:pt x="356724" y="517433"/>
                  </a:moveTo>
                  <a:lnTo>
                    <a:pt x="180978" y="517433"/>
                  </a:lnTo>
                  <a:lnTo>
                    <a:pt x="211279" y="349174"/>
                  </a:lnTo>
                  <a:lnTo>
                    <a:pt x="362784" y="349174"/>
                  </a:lnTo>
                  <a:lnTo>
                    <a:pt x="356724" y="517433"/>
                  </a:lnTo>
                  <a:close/>
                  <a:moveTo>
                    <a:pt x="363675" y="325468"/>
                  </a:moveTo>
                  <a:lnTo>
                    <a:pt x="215557" y="325468"/>
                  </a:lnTo>
                  <a:lnTo>
                    <a:pt x="245858" y="156317"/>
                  </a:lnTo>
                  <a:lnTo>
                    <a:pt x="369736" y="156317"/>
                  </a:lnTo>
                  <a:lnTo>
                    <a:pt x="363675" y="325468"/>
                  </a:lnTo>
                  <a:close/>
                  <a:moveTo>
                    <a:pt x="370627" y="132611"/>
                  </a:moveTo>
                  <a:lnTo>
                    <a:pt x="250136" y="132611"/>
                  </a:lnTo>
                  <a:lnTo>
                    <a:pt x="268673" y="29588"/>
                  </a:lnTo>
                  <a:lnTo>
                    <a:pt x="374370" y="29588"/>
                  </a:lnTo>
                  <a:lnTo>
                    <a:pt x="370627" y="132611"/>
                  </a:lnTo>
                  <a:close/>
                  <a:moveTo>
                    <a:pt x="384530" y="517433"/>
                  </a:moveTo>
                  <a:lnTo>
                    <a:pt x="390590" y="349174"/>
                  </a:lnTo>
                  <a:lnTo>
                    <a:pt x="554393" y="349174"/>
                  </a:lnTo>
                  <a:lnTo>
                    <a:pt x="560453" y="517433"/>
                  </a:lnTo>
                  <a:lnTo>
                    <a:pt x="384530" y="517433"/>
                  </a:lnTo>
                  <a:close/>
                  <a:moveTo>
                    <a:pt x="570791" y="29588"/>
                  </a:moveTo>
                  <a:lnTo>
                    <a:pt x="676488" y="29588"/>
                  </a:lnTo>
                  <a:lnTo>
                    <a:pt x="695025" y="132611"/>
                  </a:lnTo>
                  <a:lnTo>
                    <a:pt x="574534" y="132611"/>
                  </a:lnTo>
                  <a:lnTo>
                    <a:pt x="570791" y="29588"/>
                  </a:lnTo>
                  <a:close/>
                  <a:moveTo>
                    <a:pt x="575426" y="156139"/>
                  </a:moveTo>
                  <a:lnTo>
                    <a:pt x="699303" y="156139"/>
                  </a:lnTo>
                  <a:lnTo>
                    <a:pt x="729604" y="325290"/>
                  </a:lnTo>
                  <a:lnTo>
                    <a:pt x="581486" y="325290"/>
                  </a:lnTo>
                  <a:lnTo>
                    <a:pt x="575426" y="156139"/>
                  </a:lnTo>
                  <a:close/>
                  <a:moveTo>
                    <a:pt x="588437" y="517433"/>
                  </a:moveTo>
                  <a:lnTo>
                    <a:pt x="582377" y="349174"/>
                  </a:lnTo>
                  <a:lnTo>
                    <a:pt x="733882" y="349174"/>
                  </a:lnTo>
                  <a:lnTo>
                    <a:pt x="764183" y="517433"/>
                  </a:lnTo>
                  <a:lnTo>
                    <a:pt x="588437" y="517433"/>
                  </a:lnTo>
                  <a:close/>
                  <a:moveTo>
                    <a:pt x="909806" y="507274"/>
                  </a:moveTo>
                  <a:cubicBezTo>
                    <a:pt x="904815" y="513690"/>
                    <a:pt x="897329" y="517255"/>
                    <a:pt x="889308" y="517255"/>
                  </a:cubicBezTo>
                  <a:lnTo>
                    <a:pt x="792345" y="517255"/>
                  </a:lnTo>
                  <a:lnTo>
                    <a:pt x="762044" y="348996"/>
                  </a:lnTo>
                  <a:lnTo>
                    <a:pt x="880574" y="348996"/>
                  </a:lnTo>
                  <a:lnTo>
                    <a:pt x="914618" y="484815"/>
                  </a:lnTo>
                  <a:cubicBezTo>
                    <a:pt x="916579" y="492836"/>
                    <a:pt x="914796" y="500857"/>
                    <a:pt x="909806" y="5072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A51219B-DCC7-4F79-B2EE-6B6BC452798F}"/>
                </a:ext>
              </a:extLst>
            </p:cNvPr>
            <p:cNvSpPr/>
            <p:nvPr/>
          </p:nvSpPr>
          <p:spPr>
            <a:xfrm>
              <a:off x="1044823" y="8924372"/>
              <a:ext cx="2240062" cy="1285280"/>
            </a:xfrm>
            <a:custGeom>
              <a:avLst/>
              <a:gdLst>
                <a:gd name="connsiteX0" fmla="*/ 1088066 w 1087269"/>
                <a:gd name="connsiteY0" fmla="*/ 561281 h 623843"/>
                <a:gd name="connsiteX1" fmla="*/ 960267 w 1087269"/>
                <a:gd name="connsiteY1" fmla="*/ 50977 h 623843"/>
                <a:gd name="connsiteX2" fmla="*/ 911964 w 1087269"/>
                <a:gd name="connsiteY2" fmla="*/ 13368 h 623843"/>
                <a:gd name="connsiteX3" fmla="*/ 551561 w 1087269"/>
                <a:gd name="connsiteY3" fmla="*/ 13368 h 623843"/>
                <a:gd name="connsiteX4" fmla="*/ 191158 w 1087269"/>
                <a:gd name="connsiteY4" fmla="*/ 13368 h 623843"/>
                <a:gd name="connsiteX5" fmla="*/ 142854 w 1087269"/>
                <a:gd name="connsiteY5" fmla="*/ 50977 h 623843"/>
                <a:gd name="connsiteX6" fmla="*/ 14877 w 1087269"/>
                <a:gd name="connsiteY6" fmla="*/ 561281 h 623843"/>
                <a:gd name="connsiteX7" fmla="*/ 63181 w 1087269"/>
                <a:gd name="connsiteY7" fmla="*/ 623130 h 623843"/>
                <a:gd name="connsiteX8" fmla="*/ 551383 w 1087269"/>
                <a:gd name="connsiteY8" fmla="*/ 623130 h 623843"/>
                <a:gd name="connsiteX9" fmla="*/ 1039584 w 1087269"/>
                <a:gd name="connsiteY9" fmla="*/ 623130 h 623843"/>
                <a:gd name="connsiteX10" fmla="*/ 1088066 w 1087269"/>
                <a:gd name="connsiteY10" fmla="*/ 561281 h 623843"/>
                <a:gd name="connsiteX11" fmla="*/ 1014631 w 1087269"/>
                <a:gd name="connsiteY11" fmla="*/ 566628 h 623843"/>
                <a:gd name="connsiteX12" fmla="*/ 968288 w 1087269"/>
                <a:gd name="connsiteY12" fmla="*/ 589265 h 623843"/>
                <a:gd name="connsiteX13" fmla="*/ 134833 w 1087269"/>
                <a:gd name="connsiteY13" fmla="*/ 589265 h 623843"/>
                <a:gd name="connsiteX14" fmla="*/ 88491 w 1087269"/>
                <a:gd name="connsiteY14" fmla="*/ 566628 h 623843"/>
                <a:gd name="connsiteX15" fmla="*/ 77796 w 1087269"/>
                <a:gd name="connsiteY15" fmla="*/ 516186 h 623843"/>
                <a:gd name="connsiteX16" fmla="*/ 186880 w 1087269"/>
                <a:gd name="connsiteY16" fmla="*/ 80565 h 623843"/>
                <a:gd name="connsiteX17" fmla="*/ 243917 w 1087269"/>
                <a:gd name="connsiteY17" fmla="*/ 36004 h 623843"/>
                <a:gd name="connsiteX18" fmla="*/ 859026 w 1087269"/>
                <a:gd name="connsiteY18" fmla="*/ 36004 h 623843"/>
                <a:gd name="connsiteX19" fmla="*/ 916064 w 1087269"/>
                <a:gd name="connsiteY19" fmla="*/ 80565 h 623843"/>
                <a:gd name="connsiteX20" fmla="*/ 1025147 w 1087269"/>
                <a:gd name="connsiteY20" fmla="*/ 516186 h 623843"/>
                <a:gd name="connsiteX21" fmla="*/ 1014631 w 1087269"/>
                <a:gd name="connsiteY21" fmla="*/ 566628 h 62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87269" h="623843">
                  <a:moveTo>
                    <a:pt x="1088066" y="561281"/>
                  </a:moveTo>
                  <a:lnTo>
                    <a:pt x="960267" y="50977"/>
                  </a:lnTo>
                  <a:cubicBezTo>
                    <a:pt x="954742" y="28875"/>
                    <a:pt x="934779" y="13368"/>
                    <a:pt x="911964" y="13368"/>
                  </a:cubicBezTo>
                  <a:lnTo>
                    <a:pt x="551561" y="13368"/>
                  </a:lnTo>
                  <a:lnTo>
                    <a:pt x="191158" y="13368"/>
                  </a:lnTo>
                  <a:cubicBezTo>
                    <a:pt x="168343" y="13368"/>
                    <a:pt x="148380" y="28875"/>
                    <a:pt x="142854" y="50977"/>
                  </a:cubicBezTo>
                  <a:lnTo>
                    <a:pt x="14877" y="561281"/>
                  </a:lnTo>
                  <a:cubicBezTo>
                    <a:pt x="7035" y="592651"/>
                    <a:pt x="30741" y="623130"/>
                    <a:pt x="63181" y="623130"/>
                  </a:cubicBezTo>
                  <a:lnTo>
                    <a:pt x="551383" y="623130"/>
                  </a:lnTo>
                  <a:lnTo>
                    <a:pt x="1039584" y="623130"/>
                  </a:lnTo>
                  <a:cubicBezTo>
                    <a:pt x="1072203" y="623130"/>
                    <a:pt x="1095909" y="592651"/>
                    <a:pt x="1088066" y="561281"/>
                  </a:cubicBezTo>
                  <a:close/>
                  <a:moveTo>
                    <a:pt x="1014631" y="566628"/>
                  </a:moveTo>
                  <a:cubicBezTo>
                    <a:pt x="1003402" y="581065"/>
                    <a:pt x="986469" y="589265"/>
                    <a:pt x="968288" y="589265"/>
                  </a:cubicBezTo>
                  <a:lnTo>
                    <a:pt x="134833" y="589265"/>
                  </a:lnTo>
                  <a:cubicBezTo>
                    <a:pt x="116653" y="589265"/>
                    <a:pt x="99720" y="581065"/>
                    <a:pt x="88491" y="566628"/>
                  </a:cubicBezTo>
                  <a:cubicBezTo>
                    <a:pt x="77262" y="552190"/>
                    <a:pt x="73340" y="533832"/>
                    <a:pt x="77796" y="516186"/>
                  </a:cubicBezTo>
                  <a:lnTo>
                    <a:pt x="186880" y="80565"/>
                  </a:lnTo>
                  <a:cubicBezTo>
                    <a:pt x="193475" y="54363"/>
                    <a:pt x="217002" y="36004"/>
                    <a:pt x="243917" y="36004"/>
                  </a:cubicBezTo>
                  <a:lnTo>
                    <a:pt x="859026" y="36004"/>
                  </a:lnTo>
                  <a:cubicBezTo>
                    <a:pt x="886119" y="36004"/>
                    <a:pt x="909469" y="54363"/>
                    <a:pt x="916064" y="80565"/>
                  </a:cubicBezTo>
                  <a:lnTo>
                    <a:pt x="1025147" y="516186"/>
                  </a:lnTo>
                  <a:cubicBezTo>
                    <a:pt x="1029781" y="533832"/>
                    <a:pt x="1025860" y="552369"/>
                    <a:pt x="1014631" y="566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D19EFD8-33BA-4DEC-A64C-A580E6531478}"/>
                </a:ext>
              </a:extLst>
            </p:cNvPr>
            <p:cNvSpPr/>
            <p:nvPr/>
          </p:nvSpPr>
          <p:spPr>
            <a:xfrm>
              <a:off x="1595095" y="10214429"/>
              <a:ext cx="146888" cy="477390"/>
            </a:xfrm>
            <a:custGeom>
              <a:avLst/>
              <a:gdLst>
                <a:gd name="connsiteX0" fmla="*/ 13368 w 71296"/>
                <a:gd name="connsiteY0" fmla="*/ 13368 h 231713"/>
                <a:gd name="connsiteX1" fmla="*/ 62028 w 71296"/>
                <a:gd name="connsiteY1" fmla="*/ 13368 h 231713"/>
                <a:gd name="connsiteX2" fmla="*/ 62028 w 71296"/>
                <a:gd name="connsiteY2" fmla="*/ 220662 h 231713"/>
                <a:gd name="connsiteX3" fmla="*/ 13368 w 71296"/>
                <a:gd name="connsiteY3" fmla="*/ 220662 h 23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296" h="231713">
                  <a:moveTo>
                    <a:pt x="13368" y="13368"/>
                  </a:moveTo>
                  <a:lnTo>
                    <a:pt x="62028" y="13368"/>
                  </a:lnTo>
                  <a:lnTo>
                    <a:pt x="62028" y="220662"/>
                  </a:lnTo>
                  <a:lnTo>
                    <a:pt x="13368" y="2206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214DFB0-53C6-4627-9EEA-2663C3CDF1E3}"/>
                </a:ext>
              </a:extLst>
            </p:cNvPr>
            <p:cNvSpPr/>
            <p:nvPr/>
          </p:nvSpPr>
          <p:spPr>
            <a:xfrm>
              <a:off x="2611935" y="10214429"/>
              <a:ext cx="146888" cy="477390"/>
            </a:xfrm>
            <a:custGeom>
              <a:avLst/>
              <a:gdLst>
                <a:gd name="connsiteX0" fmla="*/ 13368 w 71296"/>
                <a:gd name="connsiteY0" fmla="*/ 13368 h 231713"/>
                <a:gd name="connsiteX1" fmla="*/ 62028 w 71296"/>
                <a:gd name="connsiteY1" fmla="*/ 13368 h 231713"/>
                <a:gd name="connsiteX2" fmla="*/ 62028 w 71296"/>
                <a:gd name="connsiteY2" fmla="*/ 220662 h 231713"/>
                <a:gd name="connsiteX3" fmla="*/ 13368 w 71296"/>
                <a:gd name="connsiteY3" fmla="*/ 220662 h 23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296" h="231713">
                  <a:moveTo>
                    <a:pt x="13368" y="13368"/>
                  </a:moveTo>
                  <a:lnTo>
                    <a:pt x="62028" y="13368"/>
                  </a:lnTo>
                  <a:lnTo>
                    <a:pt x="62028" y="220662"/>
                  </a:lnTo>
                  <a:lnTo>
                    <a:pt x="13368" y="2206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2BED502-8955-41E1-A2A7-6379186B4CE0}"/>
                </a:ext>
              </a:extLst>
            </p:cNvPr>
            <p:cNvSpPr/>
            <p:nvPr/>
          </p:nvSpPr>
          <p:spPr>
            <a:xfrm>
              <a:off x="1364846" y="10679333"/>
              <a:ext cx="1615782" cy="220334"/>
            </a:xfrm>
            <a:custGeom>
              <a:avLst/>
              <a:gdLst>
                <a:gd name="connsiteX0" fmla="*/ 717598 w 784260"/>
                <a:gd name="connsiteY0" fmla="*/ 13368 h 106944"/>
                <a:gd name="connsiteX1" fmla="*/ 74683 w 784260"/>
                <a:gd name="connsiteY1" fmla="*/ 13368 h 106944"/>
                <a:gd name="connsiteX2" fmla="*/ 74683 w 784260"/>
                <a:gd name="connsiteY2" fmla="*/ 29945 h 106944"/>
                <a:gd name="connsiteX3" fmla="*/ 13368 w 784260"/>
                <a:gd name="connsiteY3" fmla="*/ 29945 h 106944"/>
                <a:gd name="connsiteX4" fmla="*/ 13368 w 784260"/>
                <a:gd name="connsiteY4" fmla="*/ 95181 h 106944"/>
                <a:gd name="connsiteX5" fmla="*/ 779091 w 784260"/>
                <a:gd name="connsiteY5" fmla="*/ 95181 h 106944"/>
                <a:gd name="connsiteX6" fmla="*/ 779091 w 784260"/>
                <a:gd name="connsiteY6" fmla="*/ 29945 h 106944"/>
                <a:gd name="connsiteX7" fmla="*/ 717598 w 784260"/>
                <a:gd name="connsiteY7" fmla="*/ 29945 h 10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4260" h="106944">
                  <a:moveTo>
                    <a:pt x="717598" y="13368"/>
                  </a:moveTo>
                  <a:lnTo>
                    <a:pt x="74683" y="13368"/>
                  </a:lnTo>
                  <a:lnTo>
                    <a:pt x="74683" y="29945"/>
                  </a:lnTo>
                  <a:lnTo>
                    <a:pt x="13368" y="29945"/>
                  </a:lnTo>
                  <a:lnTo>
                    <a:pt x="13368" y="95181"/>
                  </a:lnTo>
                  <a:lnTo>
                    <a:pt x="779091" y="95181"/>
                  </a:lnTo>
                  <a:lnTo>
                    <a:pt x="779091" y="29945"/>
                  </a:lnTo>
                  <a:lnTo>
                    <a:pt x="717598" y="29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1511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425E5-D106-41E3-9947-A2A28542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WHAT IS AN ECOSYSTEM?</a:t>
            </a:r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AF6B489-4A8A-42E5-A911-4F7B7321B372}"/>
              </a:ext>
            </a:extLst>
          </p:cNvPr>
          <p:cNvGrpSpPr/>
          <p:nvPr/>
        </p:nvGrpSpPr>
        <p:grpSpPr>
          <a:xfrm>
            <a:off x="377015" y="5303553"/>
            <a:ext cx="10522043" cy="6003362"/>
            <a:chOff x="377015" y="5303553"/>
            <a:chExt cx="10522043" cy="600336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49C3856-2D18-4292-9DFA-7EA28D331E58}"/>
                </a:ext>
              </a:extLst>
            </p:cNvPr>
            <p:cNvSpPr/>
            <p:nvPr/>
          </p:nvSpPr>
          <p:spPr>
            <a:xfrm>
              <a:off x="3959839" y="9454276"/>
              <a:ext cx="1505616" cy="1432170"/>
            </a:xfrm>
            <a:custGeom>
              <a:avLst/>
              <a:gdLst>
                <a:gd name="connsiteX0" fmla="*/ 711978 w 730787"/>
                <a:gd name="connsiteY0" fmla="*/ 609406 h 695139"/>
                <a:gd name="connsiteX1" fmla="*/ 588635 w 730787"/>
                <a:gd name="connsiteY1" fmla="*/ 407815 h 695139"/>
                <a:gd name="connsiteX2" fmla="*/ 519656 w 730787"/>
                <a:gd name="connsiteY2" fmla="*/ 54898 h 695139"/>
                <a:gd name="connsiteX3" fmla="*/ 519477 w 730787"/>
                <a:gd name="connsiteY3" fmla="*/ 13368 h 695139"/>
                <a:gd name="connsiteX4" fmla="*/ 212190 w 730787"/>
                <a:gd name="connsiteY4" fmla="*/ 14794 h 695139"/>
                <a:gd name="connsiteX5" fmla="*/ 212368 w 730787"/>
                <a:gd name="connsiteY5" fmla="*/ 56324 h 695139"/>
                <a:gd name="connsiteX6" fmla="*/ 146776 w 730787"/>
                <a:gd name="connsiteY6" fmla="*/ 409776 h 695139"/>
                <a:gd name="connsiteX7" fmla="*/ 25394 w 730787"/>
                <a:gd name="connsiteY7" fmla="*/ 612436 h 695139"/>
                <a:gd name="connsiteX8" fmla="*/ 60150 w 730787"/>
                <a:gd name="connsiteY8" fmla="*/ 689792 h 695139"/>
                <a:gd name="connsiteX9" fmla="*/ 677934 w 730787"/>
                <a:gd name="connsiteY9" fmla="*/ 686941 h 695139"/>
                <a:gd name="connsiteX10" fmla="*/ 711978 w 730787"/>
                <a:gd name="connsiteY10" fmla="*/ 609406 h 6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0787" h="695139">
                  <a:moveTo>
                    <a:pt x="711978" y="609406"/>
                  </a:moveTo>
                  <a:cubicBezTo>
                    <a:pt x="663140" y="556468"/>
                    <a:pt x="621075" y="485885"/>
                    <a:pt x="588635" y="407815"/>
                  </a:cubicBezTo>
                  <a:cubicBezTo>
                    <a:pt x="542292" y="296058"/>
                    <a:pt x="520190" y="175746"/>
                    <a:pt x="519656" y="54898"/>
                  </a:cubicBezTo>
                  <a:lnTo>
                    <a:pt x="519477" y="13368"/>
                  </a:lnTo>
                  <a:lnTo>
                    <a:pt x="212190" y="14794"/>
                  </a:lnTo>
                  <a:lnTo>
                    <a:pt x="212368" y="56324"/>
                  </a:lnTo>
                  <a:cubicBezTo>
                    <a:pt x="212903" y="177172"/>
                    <a:pt x="192049" y="297662"/>
                    <a:pt x="146776" y="409776"/>
                  </a:cubicBezTo>
                  <a:cubicBezTo>
                    <a:pt x="115227" y="488024"/>
                    <a:pt x="73875" y="559142"/>
                    <a:pt x="25394" y="612436"/>
                  </a:cubicBezTo>
                  <a:cubicBezTo>
                    <a:pt x="-1699" y="642202"/>
                    <a:pt x="20046" y="689971"/>
                    <a:pt x="60150" y="689792"/>
                  </a:cubicBezTo>
                  <a:lnTo>
                    <a:pt x="677934" y="686941"/>
                  </a:lnTo>
                  <a:cubicBezTo>
                    <a:pt x="718216" y="686762"/>
                    <a:pt x="739427" y="638994"/>
                    <a:pt x="711978" y="609406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730B1E2-9A94-4C6F-9AD1-9C5E5B8597F9}"/>
                </a:ext>
              </a:extLst>
            </p:cNvPr>
            <p:cNvSpPr/>
            <p:nvPr/>
          </p:nvSpPr>
          <p:spPr>
            <a:xfrm>
              <a:off x="5225829" y="9791753"/>
              <a:ext cx="881336" cy="1101670"/>
            </a:xfrm>
            <a:custGeom>
              <a:avLst/>
              <a:gdLst>
                <a:gd name="connsiteX0" fmla="*/ 419757 w 427778"/>
                <a:gd name="connsiteY0" fmla="*/ 463070 h 534722"/>
                <a:gd name="connsiteX1" fmla="*/ 326715 w 427778"/>
                <a:gd name="connsiteY1" fmla="*/ 311030 h 534722"/>
                <a:gd name="connsiteX2" fmla="*/ 274669 w 427778"/>
                <a:gd name="connsiteY2" fmla="*/ 44738 h 534722"/>
                <a:gd name="connsiteX3" fmla="*/ 274491 w 427778"/>
                <a:gd name="connsiteY3" fmla="*/ 13368 h 534722"/>
                <a:gd name="connsiteX4" fmla="*/ 42600 w 427778"/>
                <a:gd name="connsiteY4" fmla="*/ 14437 h 534722"/>
                <a:gd name="connsiteX5" fmla="*/ 42778 w 427778"/>
                <a:gd name="connsiteY5" fmla="*/ 45808 h 534722"/>
                <a:gd name="connsiteX6" fmla="*/ 13368 w 427778"/>
                <a:gd name="connsiteY6" fmla="*/ 254706 h 534722"/>
                <a:gd name="connsiteX7" fmla="*/ 120669 w 427778"/>
                <a:gd name="connsiteY7" fmla="*/ 424035 h 534722"/>
                <a:gd name="connsiteX8" fmla="*/ 134750 w 427778"/>
                <a:gd name="connsiteY8" fmla="*/ 507630 h 534722"/>
                <a:gd name="connsiteX9" fmla="*/ 125838 w 427778"/>
                <a:gd name="connsiteY9" fmla="*/ 522781 h 534722"/>
                <a:gd name="connsiteX10" fmla="*/ 393734 w 427778"/>
                <a:gd name="connsiteY10" fmla="*/ 521533 h 534722"/>
                <a:gd name="connsiteX11" fmla="*/ 419757 w 427778"/>
                <a:gd name="connsiteY11" fmla="*/ 463070 h 53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778" h="534722">
                  <a:moveTo>
                    <a:pt x="419757" y="463070"/>
                  </a:moveTo>
                  <a:cubicBezTo>
                    <a:pt x="382861" y="423144"/>
                    <a:pt x="351135" y="369850"/>
                    <a:pt x="326715" y="311030"/>
                  </a:cubicBezTo>
                  <a:cubicBezTo>
                    <a:pt x="291780" y="226723"/>
                    <a:pt x="275204" y="135998"/>
                    <a:pt x="274669" y="44738"/>
                  </a:cubicBezTo>
                  <a:lnTo>
                    <a:pt x="274491" y="13368"/>
                  </a:lnTo>
                  <a:lnTo>
                    <a:pt x="42600" y="14437"/>
                  </a:lnTo>
                  <a:lnTo>
                    <a:pt x="42778" y="45808"/>
                  </a:lnTo>
                  <a:cubicBezTo>
                    <a:pt x="43134" y="116569"/>
                    <a:pt x="33509" y="187153"/>
                    <a:pt x="13368" y="254706"/>
                  </a:cubicBezTo>
                  <a:cubicBezTo>
                    <a:pt x="43847" y="322438"/>
                    <a:pt x="80565" y="380723"/>
                    <a:pt x="120669" y="424035"/>
                  </a:cubicBezTo>
                  <a:cubicBezTo>
                    <a:pt x="141880" y="447028"/>
                    <a:pt x="147227" y="478933"/>
                    <a:pt x="134750" y="507630"/>
                  </a:cubicBezTo>
                  <a:cubicBezTo>
                    <a:pt x="132433" y="513156"/>
                    <a:pt x="129225" y="518146"/>
                    <a:pt x="125838" y="522781"/>
                  </a:cubicBezTo>
                  <a:lnTo>
                    <a:pt x="393734" y="521533"/>
                  </a:lnTo>
                  <a:cubicBezTo>
                    <a:pt x="424392" y="521533"/>
                    <a:pt x="440255" y="485350"/>
                    <a:pt x="419757" y="463070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A1A8ED-44A1-4D98-A17B-B4A60E432ADB}"/>
                </a:ext>
              </a:extLst>
            </p:cNvPr>
            <p:cNvSpPr/>
            <p:nvPr/>
          </p:nvSpPr>
          <p:spPr>
            <a:xfrm>
              <a:off x="4548001" y="8620389"/>
              <a:ext cx="403946" cy="293780"/>
            </a:xfrm>
            <a:custGeom>
              <a:avLst/>
              <a:gdLst>
                <a:gd name="connsiteX0" fmla="*/ 185517 w 196065"/>
                <a:gd name="connsiteY0" fmla="*/ 101917 h 142592"/>
                <a:gd name="connsiteX1" fmla="*/ 159138 w 196065"/>
                <a:gd name="connsiteY1" fmla="*/ 69477 h 142592"/>
                <a:gd name="connsiteX2" fmla="*/ 160742 w 196065"/>
                <a:gd name="connsiteY2" fmla="*/ 65912 h 142592"/>
                <a:gd name="connsiteX3" fmla="*/ 183200 w 196065"/>
                <a:gd name="connsiteY3" fmla="*/ 53792 h 142592"/>
                <a:gd name="connsiteX4" fmla="*/ 160207 w 196065"/>
                <a:gd name="connsiteY4" fmla="*/ 27234 h 142592"/>
                <a:gd name="connsiteX5" fmla="*/ 130441 w 196065"/>
                <a:gd name="connsiteY5" fmla="*/ 31690 h 142592"/>
                <a:gd name="connsiteX6" fmla="*/ 102279 w 196065"/>
                <a:gd name="connsiteY6" fmla="*/ 32759 h 142592"/>
                <a:gd name="connsiteX7" fmla="*/ 76790 w 196065"/>
                <a:gd name="connsiteY7" fmla="*/ 15470 h 142592"/>
                <a:gd name="connsiteX8" fmla="*/ 34547 w 196065"/>
                <a:gd name="connsiteY8" fmla="*/ 28660 h 142592"/>
                <a:gd name="connsiteX9" fmla="*/ 40073 w 196065"/>
                <a:gd name="connsiteY9" fmla="*/ 47731 h 142592"/>
                <a:gd name="connsiteX10" fmla="*/ 14584 w 196065"/>
                <a:gd name="connsiteY10" fmla="*/ 72150 h 142592"/>
                <a:gd name="connsiteX11" fmla="*/ 70195 w 196065"/>
                <a:gd name="connsiteY11" fmla="*/ 136495 h 142592"/>
                <a:gd name="connsiteX12" fmla="*/ 149156 w 196065"/>
                <a:gd name="connsiteY12" fmla="*/ 116532 h 142592"/>
                <a:gd name="connsiteX13" fmla="*/ 185517 w 196065"/>
                <a:gd name="connsiteY13" fmla="*/ 101917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6065" h="142592">
                  <a:moveTo>
                    <a:pt x="185517" y="101917"/>
                  </a:moveTo>
                  <a:cubicBezTo>
                    <a:pt x="189082" y="89618"/>
                    <a:pt x="177318" y="75537"/>
                    <a:pt x="159138" y="69477"/>
                  </a:cubicBezTo>
                  <a:cubicBezTo>
                    <a:pt x="159850" y="68407"/>
                    <a:pt x="160385" y="67160"/>
                    <a:pt x="160742" y="65912"/>
                  </a:cubicBezTo>
                  <a:cubicBezTo>
                    <a:pt x="171793" y="66090"/>
                    <a:pt x="181061" y="61634"/>
                    <a:pt x="183200" y="53792"/>
                  </a:cubicBezTo>
                  <a:cubicBezTo>
                    <a:pt x="186052" y="43632"/>
                    <a:pt x="175892" y="31690"/>
                    <a:pt x="160207" y="27234"/>
                  </a:cubicBezTo>
                  <a:cubicBezTo>
                    <a:pt x="148087" y="23847"/>
                    <a:pt x="136501" y="25808"/>
                    <a:pt x="130441" y="31690"/>
                  </a:cubicBezTo>
                  <a:cubicBezTo>
                    <a:pt x="119924" y="29016"/>
                    <a:pt x="109765" y="29551"/>
                    <a:pt x="102279" y="32759"/>
                  </a:cubicBezTo>
                  <a:cubicBezTo>
                    <a:pt x="97288" y="25273"/>
                    <a:pt x="88198" y="18856"/>
                    <a:pt x="76790" y="15470"/>
                  </a:cubicBezTo>
                  <a:cubicBezTo>
                    <a:pt x="57184" y="9944"/>
                    <a:pt x="38290" y="15648"/>
                    <a:pt x="34547" y="28660"/>
                  </a:cubicBezTo>
                  <a:cubicBezTo>
                    <a:pt x="32765" y="34898"/>
                    <a:pt x="34904" y="41671"/>
                    <a:pt x="40073" y="47731"/>
                  </a:cubicBezTo>
                  <a:cubicBezTo>
                    <a:pt x="27239" y="52544"/>
                    <a:pt x="17792" y="60921"/>
                    <a:pt x="14584" y="72150"/>
                  </a:cubicBezTo>
                  <a:cubicBezTo>
                    <a:pt x="7454" y="96926"/>
                    <a:pt x="32408" y="125801"/>
                    <a:pt x="70195" y="136495"/>
                  </a:cubicBezTo>
                  <a:cubicBezTo>
                    <a:pt x="105130" y="146477"/>
                    <a:pt x="138640" y="137387"/>
                    <a:pt x="149156" y="116532"/>
                  </a:cubicBezTo>
                  <a:cubicBezTo>
                    <a:pt x="166624" y="119384"/>
                    <a:pt x="182309" y="113502"/>
                    <a:pt x="185517" y="101917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52D9120-9D68-4708-A5F8-231410412A63}"/>
                </a:ext>
              </a:extLst>
            </p:cNvPr>
            <p:cNvSpPr/>
            <p:nvPr/>
          </p:nvSpPr>
          <p:spPr>
            <a:xfrm>
              <a:off x="4985867" y="8416354"/>
              <a:ext cx="257056" cy="257056"/>
            </a:xfrm>
            <a:custGeom>
              <a:avLst/>
              <a:gdLst>
                <a:gd name="connsiteX0" fmla="*/ 13805 w 124768"/>
                <a:gd name="connsiteY0" fmla="*/ 48911 h 124768"/>
                <a:gd name="connsiteX1" fmla="*/ 40897 w 124768"/>
                <a:gd name="connsiteY1" fmla="*/ 39464 h 124768"/>
                <a:gd name="connsiteX2" fmla="*/ 41254 w 124768"/>
                <a:gd name="connsiteY2" fmla="*/ 36791 h 124768"/>
                <a:gd name="connsiteX3" fmla="*/ 32520 w 124768"/>
                <a:gd name="connsiteY3" fmla="*/ 21640 h 124768"/>
                <a:gd name="connsiteX4" fmla="*/ 55513 w 124768"/>
                <a:gd name="connsiteY4" fmla="*/ 14511 h 124768"/>
                <a:gd name="connsiteX5" fmla="*/ 71198 w 124768"/>
                <a:gd name="connsiteY5" fmla="*/ 27879 h 124768"/>
                <a:gd name="connsiteX6" fmla="*/ 87240 w 124768"/>
                <a:gd name="connsiteY6" fmla="*/ 38751 h 124768"/>
                <a:gd name="connsiteX7" fmla="*/ 108451 w 124768"/>
                <a:gd name="connsiteY7" fmla="*/ 37860 h 124768"/>
                <a:gd name="connsiteX8" fmla="*/ 128235 w 124768"/>
                <a:gd name="connsiteY8" fmla="*/ 60853 h 124768"/>
                <a:gd name="connsiteX9" fmla="*/ 118254 w 124768"/>
                <a:gd name="connsiteY9" fmla="*/ 69943 h 124768"/>
                <a:gd name="connsiteX10" fmla="*/ 124314 w 124768"/>
                <a:gd name="connsiteY10" fmla="*/ 93471 h 124768"/>
                <a:gd name="connsiteX11" fmla="*/ 68525 w 124768"/>
                <a:gd name="connsiteY11" fmla="*/ 110761 h 124768"/>
                <a:gd name="connsiteX12" fmla="*/ 29847 w 124768"/>
                <a:gd name="connsiteY12" fmla="*/ 70478 h 124768"/>
                <a:gd name="connsiteX13" fmla="*/ 13805 w 124768"/>
                <a:gd name="connsiteY13" fmla="*/ 48911 h 12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768" h="124768">
                  <a:moveTo>
                    <a:pt x="13805" y="48911"/>
                  </a:moveTo>
                  <a:cubicBezTo>
                    <a:pt x="16122" y="40534"/>
                    <a:pt x="28064" y="36612"/>
                    <a:pt x="40897" y="39464"/>
                  </a:cubicBezTo>
                  <a:cubicBezTo>
                    <a:pt x="40897" y="38573"/>
                    <a:pt x="41076" y="37682"/>
                    <a:pt x="41254" y="36791"/>
                  </a:cubicBezTo>
                  <a:cubicBezTo>
                    <a:pt x="34659" y="32869"/>
                    <a:pt x="30916" y="26987"/>
                    <a:pt x="32520" y="21640"/>
                  </a:cubicBezTo>
                  <a:cubicBezTo>
                    <a:pt x="34481" y="14689"/>
                    <a:pt x="44819" y="11480"/>
                    <a:pt x="55513" y="14511"/>
                  </a:cubicBezTo>
                  <a:cubicBezTo>
                    <a:pt x="63712" y="16828"/>
                    <a:pt x="69772" y="22353"/>
                    <a:pt x="71198" y="27879"/>
                  </a:cubicBezTo>
                  <a:cubicBezTo>
                    <a:pt x="78328" y="30196"/>
                    <a:pt x="84032" y="34117"/>
                    <a:pt x="87240" y="38751"/>
                  </a:cubicBezTo>
                  <a:cubicBezTo>
                    <a:pt x="92766" y="36256"/>
                    <a:pt x="100430" y="35721"/>
                    <a:pt x="108451" y="37860"/>
                  </a:cubicBezTo>
                  <a:cubicBezTo>
                    <a:pt x="121997" y="41781"/>
                    <a:pt x="130731" y="51941"/>
                    <a:pt x="128235" y="60853"/>
                  </a:cubicBezTo>
                  <a:cubicBezTo>
                    <a:pt x="126988" y="65131"/>
                    <a:pt x="123245" y="68339"/>
                    <a:pt x="118254" y="69943"/>
                  </a:cubicBezTo>
                  <a:cubicBezTo>
                    <a:pt x="123958" y="77430"/>
                    <a:pt x="126453" y="85629"/>
                    <a:pt x="124314" y="93471"/>
                  </a:cubicBezTo>
                  <a:cubicBezTo>
                    <a:pt x="119502" y="110404"/>
                    <a:pt x="94548" y="118247"/>
                    <a:pt x="68525" y="110761"/>
                  </a:cubicBezTo>
                  <a:cubicBezTo>
                    <a:pt x="44641" y="103987"/>
                    <a:pt x="28421" y="86520"/>
                    <a:pt x="29847" y="70478"/>
                  </a:cubicBezTo>
                  <a:cubicBezTo>
                    <a:pt x="18617" y="65844"/>
                    <a:pt x="11488" y="56932"/>
                    <a:pt x="13805" y="48911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E5833B1-D2E3-4960-88BC-B015726B0CD5}"/>
                </a:ext>
              </a:extLst>
            </p:cNvPr>
            <p:cNvSpPr/>
            <p:nvPr/>
          </p:nvSpPr>
          <p:spPr>
            <a:xfrm>
              <a:off x="4465657" y="9020886"/>
              <a:ext cx="514112" cy="330502"/>
            </a:xfrm>
            <a:custGeom>
              <a:avLst/>
              <a:gdLst>
                <a:gd name="connsiteX0" fmla="*/ 242417 w 249537"/>
                <a:gd name="connsiteY0" fmla="*/ 51901 h 160416"/>
                <a:gd name="connsiteX1" fmla="*/ 190192 w 249537"/>
                <a:gd name="connsiteY1" fmla="*/ 13401 h 160416"/>
                <a:gd name="connsiteX2" fmla="*/ 137968 w 249537"/>
                <a:gd name="connsiteY2" fmla="*/ 39424 h 160416"/>
                <a:gd name="connsiteX3" fmla="*/ 114975 w 249537"/>
                <a:gd name="connsiteY3" fmla="*/ 34968 h 160416"/>
                <a:gd name="connsiteX4" fmla="*/ 60433 w 249537"/>
                <a:gd name="connsiteY4" fmla="*/ 70260 h 160416"/>
                <a:gd name="connsiteX5" fmla="*/ 60968 w 249537"/>
                <a:gd name="connsiteY5" fmla="*/ 74537 h 160416"/>
                <a:gd name="connsiteX6" fmla="*/ 13377 w 249537"/>
                <a:gd name="connsiteY6" fmla="*/ 109473 h 160416"/>
                <a:gd name="connsiteX7" fmla="*/ 65602 w 249537"/>
                <a:gd name="connsiteY7" fmla="*/ 147973 h 160416"/>
                <a:gd name="connsiteX8" fmla="*/ 106775 w 249537"/>
                <a:gd name="connsiteY8" fmla="*/ 135852 h 160416"/>
                <a:gd name="connsiteX9" fmla="*/ 147058 w 249537"/>
                <a:gd name="connsiteY9" fmla="*/ 150290 h 160416"/>
                <a:gd name="connsiteX10" fmla="*/ 201600 w 249537"/>
                <a:gd name="connsiteY10" fmla="*/ 114998 h 160416"/>
                <a:gd name="connsiteX11" fmla="*/ 183776 w 249537"/>
                <a:gd name="connsiteY11" fmla="*/ 86658 h 160416"/>
                <a:gd name="connsiteX12" fmla="*/ 188053 w 249537"/>
                <a:gd name="connsiteY12" fmla="*/ 87014 h 160416"/>
                <a:gd name="connsiteX13" fmla="*/ 242417 w 249537"/>
                <a:gd name="connsiteY13" fmla="*/ 51901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537" h="160416">
                  <a:moveTo>
                    <a:pt x="242417" y="51901"/>
                  </a:moveTo>
                  <a:cubicBezTo>
                    <a:pt x="242952" y="31581"/>
                    <a:pt x="219602" y="14292"/>
                    <a:pt x="190192" y="13401"/>
                  </a:cubicBezTo>
                  <a:cubicBezTo>
                    <a:pt x="165417" y="12688"/>
                    <a:pt x="144384" y="23739"/>
                    <a:pt x="137968" y="39424"/>
                  </a:cubicBezTo>
                  <a:cubicBezTo>
                    <a:pt x="131016" y="36929"/>
                    <a:pt x="123174" y="35146"/>
                    <a:pt x="114975" y="34968"/>
                  </a:cubicBezTo>
                  <a:cubicBezTo>
                    <a:pt x="85565" y="34077"/>
                    <a:pt x="61146" y="49940"/>
                    <a:pt x="60433" y="70260"/>
                  </a:cubicBezTo>
                  <a:cubicBezTo>
                    <a:pt x="60433" y="71686"/>
                    <a:pt x="60789" y="73111"/>
                    <a:pt x="60968" y="74537"/>
                  </a:cubicBezTo>
                  <a:cubicBezTo>
                    <a:pt x="34588" y="76142"/>
                    <a:pt x="13912" y="90757"/>
                    <a:pt x="13377" y="109473"/>
                  </a:cubicBezTo>
                  <a:cubicBezTo>
                    <a:pt x="12842" y="129792"/>
                    <a:pt x="36192" y="147081"/>
                    <a:pt x="65602" y="147973"/>
                  </a:cubicBezTo>
                  <a:cubicBezTo>
                    <a:pt x="82000" y="148507"/>
                    <a:pt x="96794" y="143695"/>
                    <a:pt x="106775" y="135852"/>
                  </a:cubicBezTo>
                  <a:cubicBezTo>
                    <a:pt x="116400" y="144230"/>
                    <a:pt x="130660" y="149933"/>
                    <a:pt x="147058" y="150290"/>
                  </a:cubicBezTo>
                  <a:cubicBezTo>
                    <a:pt x="176468" y="151181"/>
                    <a:pt x="200887" y="135318"/>
                    <a:pt x="201600" y="114998"/>
                  </a:cubicBezTo>
                  <a:cubicBezTo>
                    <a:pt x="201956" y="103769"/>
                    <a:pt x="194827" y="93788"/>
                    <a:pt x="183776" y="86658"/>
                  </a:cubicBezTo>
                  <a:cubicBezTo>
                    <a:pt x="185201" y="86836"/>
                    <a:pt x="186627" y="87014"/>
                    <a:pt x="188053" y="87014"/>
                  </a:cubicBezTo>
                  <a:cubicBezTo>
                    <a:pt x="217463" y="88084"/>
                    <a:pt x="241882" y="72220"/>
                    <a:pt x="242417" y="51901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136BA8-7B2C-44A7-B9BC-DE7FF0C7E749}"/>
                </a:ext>
              </a:extLst>
            </p:cNvPr>
            <p:cNvSpPr/>
            <p:nvPr/>
          </p:nvSpPr>
          <p:spPr>
            <a:xfrm>
              <a:off x="7175415" y="6823490"/>
              <a:ext cx="587558" cy="587558"/>
            </a:xfrm>
            <a:custGeom>
              <a:avLst/>
              <a:gdLst>
                <a:gd name="connsiteX0" fmla="*/ 280016 w 285185"/>
                <a:gd name="connsiteY0" fmla="*/ 146692 h 285185"/>
                <a:gd name="connsiteX1" fmla="*/ 146692 w 285185"/>
                <a:gd name="connsiteY1" fmla="*/ 13368 h 285185"/>
                <a:gd name="connsiteX2" fmla="*/ 13368 w 285185"/>
                <a:gd name="connsiteY2" fmla="*/ 146692 h 285185"/>
                <a:gd name="connsiteX3" fmla="*/ 146692 w 285185"/>
                <a:gd name="connsiteY3" fmla="*/ 280017 h 285185"/>
                <a:gd name="connsiteX4" fmla="*/ 280016 w 285185"/>
                <a:gd name="connsiteY4" fmla="*/ 146692 h 285185"/>
                <a:gd name="connsiteX5" fmla="*/ 146692 w 285185"/>
                <a:gd name="connsiteY5" fmla="*/ 207472 h 285185"/>
                <a:gd name="connsiteX6" fmla="*/ 85912 w 285185"/>
                <a:gd name="connsiteY6" fmla="*/ 146692 h 285185"/>
                <a:gd name="connsiteX7" fmla="*/ 146692 w 285185"/>
                <a:gd name="connsiteY7" fmla="*/ 85912 h 285185"/>
                <a:gd name="connsiteX8" fmla="*/ 207472 w 285185"/>
                <a:gd name="connsiteY8" fmla="*/ 146692 h 285185"/>
                <a:gd name="connsiteX9" fmla="*/ 146692 w 285185"/>
                <a:gd name="connsiteY9" fmla="*/ 207472 h 28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185" h="285185">
                  <a:moveTo>
                    <a:pt x="280016" y="146692"/>
                  </a:moveTo>
                  <a:cubicBezTo>
                    <a:pt x="280016" y="73079"/>
                    <a:pt x="220306" y="13368"/>
                    <a:pt x="146692" y="13368"/>
                  </a:cubicBezTo>
                  <a:cubicBezTo>
                    <a:pt x="73079" y="13368"/>
                    <a:pt x="13368" y="73079"/>
                    <a:pt x="13368" y="146692"/>
                  </a:cubicBezTo>
                  <a:cubicBezTo>
                    <a:pt x="13368" y="220306"/>
                    <a:pt x="73079" y="280017"/>
                    <a:pt x="146692" y="280017"/>
                  </a:cubicBezTo>
                  <a:cubicBezTo>
                    <a:pt x="220306" y="279838"/>
                    <a:pt x="280016" y="220306"/>
                    <a:pt x="280016" y="146692"/>
                  </a:cubicBezTo>
                  <a:close/>
                  <a:moveTo>
                    <a:pt x="146692" y="207472"/>
                  </a:moveTo>
                  <a:cubicBezTo>
                    <a:pt x="113183" y="207472"/>
                    <a:pt x="85912" y="180202"/>
                    <a:pt x="85912" y="146692"/>
                  </a:cubicBezTo>
                  <a:cubicBezTo>
                    <a:pt x="85912" y="113183"/>
                    <a:pt x="113183" y="85912"/>
                    <a:pt x="146692" y="85912"/>
                  </a:cubicBezTo>
                  <a:cubicBezTo>
                    <a:pt x="180202" y="85912"/>
                    <a:pt x="207472" y="113183"/>
                    <a:pt x="207472" y="146692"/>
                  </a:cubicBezTo>
                  <a:cubicBezTo>
                    <a:pt x="207472" y="180202"/>
                    <a:pt x="180202" y="207472"/>
                    <a:pt x="146692" y="207472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18E12DF-3C38-4467-91FA-F2FD9EE83AAB}"/>
                </a:ext>
              </a:extLst>
            </p:cNvPr>
            <p:cNvSpPr/>
            <p:nvPr/>
          </p:nvSpPr>
          <p:spPr>
            <a:xfrm>
              <a:off x="7256573" y="5303553"/>
              <a:ext cx="440668" cy="1542338"/>
            </a:xfrm>
            <a:custGeom>
              <a:avLst/>
              <a:gdLst>
                <a:gd name="connsiteX0" fmla="*/ 201591 w 213889"/>
                <a:gd name="connsiteY0" fmla="*/ 743621 h 748611"/>
                <a:gd name="connsiteX1" fmla="*/ 160239 w 213889"/>
                <a:gd name="connsiteY1" fmla="*/ 126729 h 748611"/>
                <a:gd name="connsiteX2" fmla="*/ 107479 w 213889"/>
                <a:gd name="connsiteY2" fmla="*/ 13368 h 748611"/>
                <a:gd name="connsiteX3" fmla="*/ 54720 w 213889"/>
                <a:gd name="connsiteY3" fmla="*/ 126729 h 748611"/>
                <a:gd name="connsiteX4" fmla="*/ 13368 w 213889"/>
                <a:gd name="connsiteY4" fmla="*/ 743621 h 748611"/>
                <a:gd name="connsiteX5" fmla="*/ 107658 w 213889"/>
                <a:gd name="connsiteY5" fmla="*/ 714924 h 748611"/>
                <a:gd name="connsiteX6" fmla="*/ 201591 w 213889"/>
                <a:gd name="connsiteY6" fmla="*/ 743621 h 74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889" h="748611">
                  <a:moveTo>
                    <a:pt x="201591" y="743621"/>
                  </a:moveTo>
                  <a:lnTo>
                    <a:pt x="160239" y="126729"/>
                  </a:lnTo>
                  <a:cubicBezTo>
                    <a:pt x="160239" y="103736"/>
                    <a:pt x="140097" y="13368"/>
                    <a:pt x="107479" y="13368"/>
                  </a:cubicBezTo>
                  <a:cubicBezTo>
                    <a:pt x="74861" y="13368"/>
                    <a:pt x="54720" y="103736"/>
                    <a:pt x="54720" y="126729"/>
                  </a:cubicBezTo>
                  <a:lnTo>
                    <a:pt x="13368" y="743621"/>
                  </a:lnTo>
                  <a:cubicBezTo>
                    <a:pt x="40283" y="725619"/>
                    <a:pt x="72722" y="714924"/>
                    <a:pt x="107658" y="714924"/>
                  </a:cubicBezTo>
                  <a:cubicBezTo>
                    <a:pt x="142236" y="714924"/>
                    <a:pt x="174498" y="725441"/>
                    <a:pt x="201591" y="743621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4AC2B5A-12B0-4596-B972-422458BDA0E5}"/>
                </a:ext>
              </a:extLst>
            </p:cNvPr>
            <p:cNvSpPr/>
            <p:nvPr/>
          </p:nvSpPr>
          <p:spPr>
            <a:xfrm>
              <a:off x="5890914" y="7075037"/>
              <a:ext cx="1432170" cy="991504"/>
            </a:xfrm>
            <a:custGeom>
              <a:avLst/>
              <a:gdLst>
                <a:gd name="connsiteX0" fmla="*/ 623466 w 695139"/>
                <a:gd name="connsiteY0" fmla="*/ 109262 h 481250"/>
                <a:gd name="connsiteX1" fmla="*/ 601185 w 695139"/>
                <a:gd name="connsiteY1" fmla="*/ 13368 h 481250"/>
                <a:gd name="connsiteX2" fmla="*/ 87673 w 695139"/>
                <a:gd name="connsiteY2" fmla="*/ 357730 h 481250"/>
                <a:gd name="connsiteX3" fmla="*/ 15842 w 695139"/>
                <a:gd name="connsiteY3" fmla="*/ 460040 h 481250"/>
                <a:gd name="connsiteX4" fmla="*/ 140432 w 695139"/>
                <a:gd name="connsiteY4" fmla="*/ 449167 h 481250"/>
                <a:gd name="connsiteX5" fmla="*/ 695475 w 695139"/>
                <a:gd name="connsiteY5" fmla="*/ 176637 h 481250"/>
                <a:gd name="connsiteX6" fmla="*/ 623466 w 695139"/>
                <a:gd name="connsiteY6" fmla="*/ 109262 h 48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139" h="481250">
                  <a:moveTo>
                    <a:pt x="623466" y="109262"/>
                  </a:moveTo>
                  <a:cubicBezTo>
                    <a:pt x="605998" y="79139"/>
                    <a:pt x="598868" y="45630"/>
                    <a:pt x="601185" y="13368"/>
                  </a:cubicBezTo>
                  <a:lnTo>
                    <a:pt x="87673" y="357730"/>
                  </a:lnTo>
                  <a:cubicBezTo>
                    <a:pt x="67710" y="369315"/>
                    <a:pt x="-378" y="431878"/>
                    <a:pt x="15842" y="460040"/>
                  </a:cubicBezTo>
                  <a:cubicBezTo>
                    <a:pt x="32240" y="488380"/>
                    <a:pt x="120470" y="460575"/>
                    <a:pt x="140432" y="449167"/>
                  </a:cubicBezTo>
                  <a:lnTo>
                    <a:pt x="695475" y="176637"/>
                  </a:lnTo>
                  <a:cubicBezTo>
                    <a:pt x="666243" y="162378"/>
                    <a:pt x="640755" y="139563"/>
                    <a:pt x="623466" y="109262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C39A06-70BC-4ECF-B0C0-808C9F3E44C1}"/>
                </a:ext>
              </a:extLst>
            </p:cNvPr>
            <p:cNvSpPr/>
            <p:nvPr/>
          </p:nvSpPr>
          <p:spPr>
            <a:xfrm>
              <a:off x="7604699" y="7075037"/>
              <a:ext cx="1432170" cy="991504"/>
            </a:xfrm>
            <a:custGeom>
              <a:avLst/>
              <a:gdLst>
                <a:gd name="connsiteX0" fmla="*/ 620991 w 695139"/>
                <a:gd name="connsiteY0" fmla="*/ 357730 h 481250"/>
                <a:gd name="connsiteX1" fmla="*/ 107479 w 695139"/>
                <a:gd name="connsiteY1" fmla="*/ 13368 h 481250"/>
                <a:gd name="connsiteX2" fmla="*/ 85199 w 695139"/>
                <a:gd name="connsiteY2" fmla="*/ 109262 h 481250"/>
                <a:gd name="connsiteX3" fmla="*/ 13368 w 695139"/>
                <a:gd name="connsiteY3" fmla="*/ 176637 h 481250"/>
                <a:gd name="connsiteX4" fmla="*/ 568410 w 695139"/>
                <a:gd name="connsiteY4" fmla="*/ 449167 h 481250"/>
                <a:gd name="connsiteX5" fmla="*/ 693001 w 695139"/>
                <a:gd name="connsiteY5" fmla="*/ 460040 h 481250"/>
                <a:gd name="connsiteX6" fmla="*/ 620991 w 695139"/>
                <a:gd name="connsiteY6" fmla="*/ 357730 h 48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139" h="481250">
                  <a:moveTo>
                    <a:pt x="620991" y="357730"/>
                  </a:moveTo>
                  <a:lnTo>
                    <a:pt x="107479" y="13368"/>
                  </a:lnTo>
                  <a:cubicBezTo>
                    <a:pt x="109618" y="45808"/>
                    <a:pt x="102667" y="79139"/>
                    <a:pt x="85199" y="109262"/>
                  </a:cubicBezTo>
                  <a:cubicBezTo>
                    <a:pt x="67731" y="139384"/>
                    <a:pt x="42421" y="162199"/>
                    <a:pt x="13368" y="176637"/>
                  </a:cubicBezTo>
                  <a:lnTo>
                    <a:pt x="568410" y="449167"/>
                  </a:lnTo>
                  <a:cubicBezTo>
                    <a:pt x="588374" y="460753"/>
                    <a:pt x="676602" y="488380"/>
                    <a:pt x="693001" y="460040"/>
                  </a:cubicBezTo>
                  <a:cubicBezTo>
                    <a:pt x="709042" y="431878"/>
                    <a:pt x="640954" y="369315"/>
                    <a:pt x="620991" y="357730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EAAED2D-FDD4-4101-B80E-D414AB9E1631}"/>
                </a:ext>
              </a:extLst>
            </p:cNvPr>
            <p:cNvSpPr/>
            <p:nvPr/>
          </p:nvSpPr>
          <p:spPr>
            <a:xfrm>
              <a:off x="7288504" y="7436753"/>
              <a:ext cx="367224" cy="3451897"/>
            </a:xfrm>
            <a:custGeom>
              <a:avLst/>
              <a:gdLst>
                <a:gd name="connsiteX0" fmla="*/ 45817 w 178240"/>
                <a:gd name="connsiteY0" fmla="*/ 13368 h 1675464"/>
                <a:gd name="connsiteX1" fmla="*/ 13377 w 178240"/>
                <a:gd name="connsiteY1" fmla="*/ 1635182 h 1675464"/>
                <a:gd name="connsiteX2" fmla="*/ 35835 w 178240"/>
                <a:gd name="connsiteY2" fmla="*/ 1669048 h 1675464"/>
                <a:gd name="connsiteX3" fmla="*/ 91803 w 178240"/>
                <a:gd name="connsiteY3" fmla="*/ 1669048 h 1675464"/>
                <a:gd name="connsiteX4" fmla="*/ 147771 w 178240"/>
                <a:gd name="connsiteY4" fmla="*/ 1669048 h 1675464"/>
                <a:gd name="connsiteX5" fmla="*/ 170229 w 178240"/>
                <a:gd name="connsiteY5" fmla="*/ 1635182 h 1675464"/>
                <a:gd name="connsiteX6" fmla="*/ 137789 w 178240"/>
                <a:gd name="connsiteY6" fmla="*/ 13368 h 1675464"/>
                <a:gd name="connsiteX7" fmla="*/ 91803 w 178240"/>
                <a:gd name="connsiteY7" fmla="*/ 22637 h 1675464"/>
                <a:gd name="connsiteX8" fmla="*/ 45817 w 178240"/>
                <a:gd name="connsiteY8" fmla="*/ 13368 h 167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40" h="1675464">
                  <a:moveTo>
                    <a:pt x="45817" y="13368"/>
                  </a:moveTo>
                  <a:lnTo>
                    <a:pt x="13377" y="1635182"/>
                  </a:lnTo>
                  <a:cubicBezTo>
                    <a:pt x="13021" y="1653719"/>
                    <a:pt x="23180" y="1669048"/>
                    <a:pt x="35835" y="1669048"/>
                  </a:cubicBezTo>
                  <a:lnTo>
                    <a:pt x="91803" y="1669048"/>
                  </a:lnTo>
                  <a:lnTo>
                    <a:pt x="147771" y="1669048"/>
                  </a:lnTo>
                  <a:cubicBezTo>
                    <a:pt x="160426" y="1669048"/>
                    <a:pt x="170586" y="1653719"/>
                    <a:pt x="170229" y="1635182"/>
                  </a:cubicBezTo>
                  <a:lnTo>
                    <a:pt x="137789" y="13368"/>
                  </a:lnTo>
                  <a:cubicBezTo>
                    <a:pt x="123173" y="19250"/>
                    <a:pt x="107845" y="22637"/>
                    <a:pt x="91803" y="22637"/>
                  </a:cubicBezTo>
                  <a:cubicBezTo>
                    <a:pt x="75940" y="22637"/>
                    <a:pt x="60433" y="19428"/>
                    <a:pt x="45817" y="13368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AB658C9-3E8C-417E-AE02-C15CD4780DAA}"/>
                </a:ext>
              </a:extLst>
            </p:cNvPr>
            <p:cNvSpPr/>
            <p:nvPr/>
          </p:nvSpPr>
          <p:spPr>
            <a:xfrm>
              <a:off x="6948103" y="10552273"/>
              <a:ext cx="330502" cy="330502"/>
            </a:xfrm>
            <a:custGeom>
              <a:avLst/>
              <a:gdLst>
                <a:gd name="connsiteX0" fmla="*/ 65772 w 160416"/>
                <a:gd name="connsiteY0" fmla="*/ 13368 h 160416"/>
                <a:gd name="connsiteX1" fmla="*/ 32084 w 160416"/>
                <a:gd name="connsiteY1" fmla="*/ 45808 h 160416"/>
                <a:gd name="connsiteX2" fmla="*/ 13904 w 160416"/>
                <a:gd name="connsiteY2" fmla="*/ 131720 h 160416"/>
                <a:gd name="connsiteX3" fmla="*/ 29589 w 160416"/>
                <a:gd name="connsiteY3" fmla="*/ 157030 h 160416"/>
                <a:gd name="connsiteX4" fmla="*/ 160240 w 160416"/>
                <a:gd name="connsiteY4" fmla="*/ 157030 h 160416"/>
                <a:gd name="connsiteX5" fmla="*/ 163091 w 160416"/>
                <a:gd name="connsiteY5" fmla="*/ 13368 h 160416"/>
                <a:gd name="connsiteX6" fmla="*/ 65772 w 160416"/>
                <a:gd name="connsiteY6" fmla="*/ 13368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416" h="160416">
                  <a:moveTo>
                    <a:pt x="65772" y="13368"/>
                  </a:moveTo>
                  <a:cubicBezTo>
                    <a:pt x="49908" y="13368"/>
                    <a:pt x="36006" y="26736"/>
                    <a:pt x="32084" y="45808"/>
                  </a:cubicBezTo>
                  <a:lnTo>
                    <a:pt x="13904" y="131720"/>
                  </a:lnTo>
                  <a:cubicBezTo>
                    <a:pt x="11230" y="144553"/>
                    <a:pt x="18894" y="157030"/>
                    <a:pt x="29589" y="157030"/>
                  </a:cubicBezTo>
                  <a:lnTo>
                    <a:pt x="160240" y="157030"/>
                  </a:lnTo>
                  <a:lnTo>
                    <a:pt x="163091" y="13368"/>
                  </a:lnTo>
                  <a:lnTo>
                    <a:pt x="65772" y="13368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C017F65-AF94-4A28-83BE-4D4F71C889C6}"/>
                </a:ext>
              </a:extLst>
            </p:cNvPr>
            <p:cNvSpPr/>
            <p:nvPr/>
          </p:nvSpPr>
          <p:spPr>
            <a:xfrm>
              <a:off x="7643627" y="10551906"/>
              <a:ext cx="330502" cy="330502"/>
            </a:xfrm>
            <a:custGeom>
              <a:avLst/>
              <a:gdLst>
                <a:gd name="connsiteX0" fmla="*/ 162556 w 160416"/>
                <a:gd name="connsiteY0" fmla="*/ 131720 h 160416"/>
                <a:gd name="connsiteX1" fmla="*/ 144375 w 160416"/>
                <a:gd name="connsiteY1" fmla="*/ 45808 h 160416"/>
                <a:gd name="connsiteX2" fmla="*/ 110687 w 160416"/>
                <a:gd name="connsiteY2" fmla="*/ 13368 h 160416"/>
                <a:gd name="connsiteX3" fmla="*/ 13368 w 160416"/>
                <a:gd name="connsiteY3" fmla="*/ 13368 h 160416"/>
                <a:gd name="connsiteX4" fmla="*/ 16220 w 160416"/>
                <a:gd name="connsiteY4" fmla="*/ 157030 h 160416"/>
                <a:gd name="connsiteX5" fmla="*/ 146870 w 160416"/>
                <a:gd name="connsiteY5" fmla="*/ 157030 h 160416"/>
                <a:gd name="connsiteX6" fmla="*/ 162556 w 160416"/>
                <a:gd name="connsiteY6" fmla="*/ 131720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416" h="160416">
                  <a:moveTo>
                    <a:pt x="162556" y="131720"/>
                  </a:moveTo>
                  <a:lnTo>
                    <a:pt x="144375" y="45808"/>
                  </a:lnTo>
                  <a:cubicBezTo>
                    <a:pt x="140276" y="26736"/>
                    <a:pt x="126551" y="13368"/>
                    <a:pt x="110687" y="13368"/>
                  </a:cubicBezTo>
                  <a:lnTo>
                    <a:pt x="13368" y="13368"/>
                  </a:lnTo>
                  <a:lnTo>
                    <a:pt x="16220" y="157030"/>
                  </a:lnTo>
                  <a:lnTo>
                    <a:pt x="146870" y="157030"/>
                  </a:lnTo>
                  <a:cubicBezTo>
                    <a:pt x="157565" y="157030"/>
                    <a:pt x="165229" y="144553"/>
                    <a:pt x="162556" y="131720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C4F2A6-373D-49AD-BD58-6C3B3FF85056}"/>
                </a:ext>
              </a:extLst>
            </p:cNvPr>
            <p:cNvSpPr/>
            <p:nvPr/>
          </p:nvSpPr>
          <p:spPr>
            <a:xfrm>
              <a:off x="842655" y="8359215"/>
              <a:ext cx="991504" cy="954780"/>
            </a:xfrm>
            <a:custGeom>
              <a:avLst/>
              <a:gdLst>
                <a:gd name="connsiteX0" fmla="*/ 247577 w 481250"/>
                <a:gd name="connsiteY0" fmla="*/ 13368 h 463426"/>
                <a:gd name="connsiteX1" fmla="*/ 13368 w 481250"/>
                <a:gd name="connsiteY1" fmla="*/ 247577 h 463426"/>
                <a:gd name="connsiteX2" fmla="*/ 158634 w 481250"/>
                <a:gd name="connsiteY2" fmla="*/ 464139 h 463426"/>
                <a:gd name="connsiteX3" fmla="*/ 198204 w 481250"/>
                <a:gd name="connsiteY3" fmla="*/ 306040 h 463426"/>
                <a:gd name="connsiteX4" fmla="*/ 283581 w 481250"/>
                <a:gd name="connsiteY4" fmla="*/ 239378 h 463426"/>
                <a:gd name="connsiteX5" fmla="*/ 481429 w 481250"/>
                <a:gd name="connsiteY5" fmla="*/ 239378 h 463426"/>
                <a:gd name="connsiteX6" fmla="*/ 247577 w 481250"/>
                <a:gd name="connsiteY6" fmla="*/ 13368 h 46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250" h="463426">
                  <a:moveTo>
                    <a:pt x="247577" y="13368"/>
                  </a:moveTo>
                  <a:cubicBezTo>
                    <a:pt x="118352" y="13368"/>
                    <a:pt x="13368" y="118174"/>
                    <a:pt x="13368" y="247577"/>
                  </a:cubicBezTo>
                  <a:cubicBezTo>
                    <a:pt x="13368" y="345431"/>
                    <a:pt x="73435" y="429204"/>
                    <a:pt x="158634" y="464139"/>
                  </a:cubicBezTo>
                  <a:lnTo>
                    <a:pt x="198204" y="306040"/>
                  </a:lnTo>
                  <a:cubicBezTo>
                    <a:pt x="208007" y="266827"/>
                    <a:pt x="243121" y="239378"/>
                    <a:pt x="283581" y="239378"/>
                  </a:cubicBezTo>
                  <a:lnTo>
                    <a:pt x="481429" y="239378"/>
                  </a:lnTo>
                  <a:cubicBezTo>
                    <a:pt x="477151" y="113896"/>
                    <a:pt x="374128" y="13368"/>
                    <a:pt x="247577" y="13368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8A300CA-D971-46C0-89CE-4137231AC3E3}"/>
                </a:ext>
              </a:extLst>
            </p:cNvPr>
            <p:cNvSpPr/>
            <p:nvPr/>
          </p:nvSpPr>
          <p:spPr>
            <a:xfrm>
              <a:off x="1249905" y="7878889"/>
              <a:ext cx="183610" cy="440668"/>
            </a:xfrm>
            <a:custGeom>
              <a:avLst/>
              <a:gdLst>
                <a:gd name="connsiteX0" fmla="*/ 49907 w 89120"/>
                <a:gd name="connsiteY0" fmla="*/ 13368 h 213889"/>
                <a:gd name="connsiteX1" fmla="*/ 13368 w 89120"/>
                <a:gd name="connsiteY1" fmla="*/ 217632 h 213889"/>
                <a:gd name="connsiteX2" fmla="*/ 86447 w 89120"/>
                <a:gd name="connsiteY2" fmla="*/ 217632 h 21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213889">
                  <a:moveTo>
                    <a:pt x="49907" y="13368"/>
                  </a:moveTo>
                  <a:lnTo>
                    <a:pt x="13368" y="217632"/>
                  </a:lnTo>
                  <a:lnTo>
                    <a:pt x="86447" y="217632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032D295-3058-4919-A9DA-87B069A3B6A5}"/>
                </a:ext>
              </a:extLst>
            </p:cNvPr>
            <p:cNvSpPr/>
            <p:nvPr/>
          </p:nvSpPr>
          <p:spPr>
            <a:xfrm>
              <a:off x="1060051" y="8112811"/>
              <a:ext cx="183610" cy="293780"/>
            </a:xfrm>
            <a:custGeom>
              <a:avLst/>
              <a:gdLst>
                <a:gd name="connsiteX0" fmla="*/ 83239 w 89120"/>
                <a:gd name="connsiteY0" fmla="*/ 108727 h 142592"/>
                <a:gd name="connsiteX1" fmla="*/ 13368 w 89120"/>
                <a:gd name="connsiteY1" fmla="*/ 13368 h 142592"/>
                <a:gd name="connsiteX2" fmla="*/ 21032 w 89120"/>
                <a:gd name="connsiteY2" fmla="*/ 131364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142592">
                  <a:moveTo>
                    <a:pt x="83239" y="108727"/>
                  </a:moveTo>
                  <a:lnTo>
                    <a:pt x="13368" y="13368"/>
                  </a:lnTo>
                  <a:lnTo>
                    <a:pt x="21032" y="131364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D74C107-B509-40D0-B08D-0119E1D26C1A}"/>
                </a:ext>
              </a:extLst>
            </p:cNvPr>
            <p:cNvSpPr/>
            <p:nvPr/>
          </p:nvSpPr>
          <p:spPr>
            <a:xfrm>
              <a:off x="706415" y="8104363"/>
              <a:ext cx="367224" cy="403946"/>
            </a:xfrm>
            <a:custGeom>
              <a:avLst/>
              <a:gdLst>
                <a:gd name="connsiteX0" fmla="*/ 172537 w 178240"/>
                <a:gd name="connsiteY0" fmla="*/ 146336 h 196065"/>
                <a:gd name="connsiteX1" fmla="*/ 13368 w 178240"/>
                <a:gd name="connsiteY1" fmla="*/ 13368 h 196065"/>
                <a:gd name="connsiteX2" fmla="*/ 116748 w 178240"/>
                <a:gd name="connsiteY2" fmla="*/ 193213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240" h="196065">
                  <a:moveTo>
                    <a:pt x="172537" y="146336"/>
                  </a:moveTo>
                  <a:lnTo>
                    <a:pt x="13368" y="13368"/>
                  </a:lnTo>
                  <a:lnTo>
                    <a:pt x="116748" y="193213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BB73255-1E6E-4CD3-92E1-BB6D4A1164F1}"/>
                </a:ext>
              </a:extLst>
            </p:cNvPr>
            <p:cNvSpPr/>
            <p:nvPr/>
          </p:nvSpPr>
          <p:spPr>
            <a:xfrm>
              <a:off x="653534" y="8453962"/>
              <a:ext cx="257056" cy="220334"/>
            </a:xfrm>
            <a:custGeom>
              <a:avLst/>
              <a:gdLst>
                <a:gd name="connsiteX0" fmla="*/ 128155 w 124768"/>
                <a:gd name="connsiteY0" fmla="*/ 41352 h 106944"/>
                <a:gd name="connsiteX1" fmla="*/ 13368 w 124768"/>
                <a:gd name="connsiteY1" fmla="*/ 13368 h 106944"/>
                <a:gd name="connsiteX2" fmla="*/ 95002 w 124768"/>
                <a:gd name="connsiteY2" fmla="*/ 98746 h 10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06944">
                  <a:moveTo>
                    <a:pt x="128155" y="41352"/>
                  </a:moveTo>
                  <a:lnTo>
                    <a:pt x="13368" y="13368"/>
                  </a:lnTo>
                  <a:lnTo>
                    <a:pt x="95002" y="98746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51CE5CA-4CB0-4021-88C9-768E5790D7C6}"/>
                </a:ext>
              </a:extLst>
            </p:cNvPr>
            <p:cNvSpPr/>
            <p:nvPr/>
          </p:nvSpPr>
          <p:spPr>
            <a:xfrm>
              <a:off x="377015" y="8673560"/>
              <a:ext cx="477390" cy="183610"/>
            </a:xfrm>
            <a:custGeom>
              <a:avLst/>
              <a:gdLst>
                <a:gd name="connsiteX0" fmla="*/ 220841 w 231713"/>
                <a:gd name="connsiteY0" fmla="*/ 13368 h 89120"/>
                <a:gd name="connsiteX1" fmla="*/ 13368 w 231713"/>
                <a:gd name="connsiteY1" fmla="*/ 13903 h 89120"/>
                <a:gd name="connsiteX2" fmla="*/ 208185 w 231713"/>
                <a:gd name="connsiteY2" fmla="*/ 85199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713" h="89120">
                  <a:moveTo>
                    <a:pt x="220841" y="13368"/>
                  </a:moveTo>
                  <a:lnTo>
                    <a:pt x="13368" y="13903"/>
                  </a:lnTo>
                  <a:lnTo>
                    <a:pt x="208185" y="85199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B53245-52DA-40FA-89C1-A6055FB8E9D4}"/>
                </a:ext>
              </a:extLst>
            </p:cNvPr>
            <p:cNvSpPr/>
            <p:nvPr/>
          </p:nvSpPr>
          <p:spPr>
            <a:xfrm>
              <a:off x="561362" y="8868556"/>
              <a:ext cx="293780" cy="183610"/>
            </a:xfrm>
            <a:custGeom>
              <a:avLst/>
              <a:gdLst>
                <a:gd name="connsiteX0" fmla="*/ 130829 w 142592"/>
                <a:gd name="connsiteY0" fmla="*/ 78604 h 89120"/>
                <a:gd name="connsiteX1" fmla="*/ 119243 w 142592"/>
                <a:gd name="connsiteY1" fmla="*/ 13368 h 89120"/>
                <a:gd name="connsiteX2" fmla="*/ 13368 w 142592"/>
                <a:gd name="connsiteY2" fmla="*/ 65771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592" h="89120">
                  <a:moveTo>
                    <a:pt x="130829" y="78604"/>
                  </a:moveTo>
                  <a:lnTo>
                    <a:pt x="119243" y="13368"/>
                  </a:lnTo>
                  <a:lnTo>
                    <a:pt x="13368" y="65771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D78723E-B952-4B7A-A8AD-62C95D46030F}"/>
                </a:ext>
              </a:extLst>
            </p:cNvPr>
            <p:cNvSpPr/>
            <p:nvPr/>
          </p:nvSpPr>
          <p:spPr>
            <a:xfrm>
              <a:off x="491589" y="9047393"/>
              <a:ext cx="440668" cy="330502"/>
            </a:xfrm>
            <a:custGeom>
              <a:avLst/>
              <a:gdLst>
                <a:gd name="connsiteX0" fmla="*/ 172003 w 213889"/>
                <a:gd name="connsiteY0" fmla="*/ 13368 h 160416"/>
                <a:gd name="connsiteX1" fmla="*/ 13368 w 213889"/>
                <a:gd name="connsiteY1" fmla="*/ 147227 h 160416"/>
                <a:gd name="connsiteX2" fmla="*/ 208364 w 213889"/>
                <a:gd name="connsiteY2" fmla="*/ 76644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3889" h="160416">
                  <a:moveTo>
                    <a:pt x="172003" y="13368"/>
                  </a:moveTo>
                  <a:lnTo>
                    <a:pt x="13368" y="147227"/>
                  </a:lnTo>
                  <a:lnTo>
                    <a:pt x="208364" y="76644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2F79DB7-0BD3-42AF-9D14-222B94AEFB1E}"/>
                </a:ext>
              </a:extLst>
            </p:cNvPr>
            <p:cNvSpPr/>
            <p:nvPr/>
          </p:nvSpPr>
          <p:spPr>
            <a:xfrm>
              <a:off x="826498" y="9213010"/>
              <a:ext cx="257056" cy="257056"/>
            </a:xfrm>
            <a:custGeom>
              <a:avLst/>
              <a:gdLst>
                <a:gd name="connsiteX0" fmla="*/ 13368 w 124768"/>
                <a:gd name="connsiteY0" fmla="*/ 121560 h 124768"/>
                <a:gd name="connsiteX1" fmla="*/ 111757 w 124768"/>
                <a:gd name="connsiteY1" fmla="*/ 55968 h 124768"/>
                <a:gd name="connsiteX2" fmla="*/ 60958 w 124768"/>
                <a:gd name="connsiteY2" fmla="*/ 13368 h 12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24768">
                  <a:moveTo>
                    <a:pt x="13368" y="121560"/>
                  </a:moveTo>
                  <a:lnTo>
                    <a:pt x="111757" y="55968"/>
                  </a:lnTo>
                  <a:lnTo>
                    <a:pt x="60958" y="13368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9907DA1-F6DC-470F-A388-F089C627ED65}"/>
                </a:ext>
              </a:extLst>
            </p:cNvPr>
            <p:cNvSpPr/>
            <p:nvPr/>
          </p:nvSpPr>
          <p:spPr>
            <a:xfrm>
              <a:off x="1845909" y="8673560"/>
              <a:ext cx="477390" cy="183610"/>
            </a:xfrm>
            <a:custGeom>
              <a:avLst/>
              <a:gdLst>
                <a:gd name="connsiteX0" fmla="*/ 26023 w 231713"/>
                <a:gd name="connsiteY0" fmla="*/ 85199 h 89120"/>
                <a:gd name="connsiteX1" fmla="*/ 220841 w 231713"/>
                <a:gd name="connsiteY1" fmla="*/ 13903 h 89120"/>
                <a:gd name="connsiteX2" fmla="*/ 13368 w 231713"/>
                <a:gd name="connsiteY2" fmla="*/ 13368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713" h="89120">
                  <a:moveTo>
                    <a:pt x="26023" y="85199"/>
                  </a:moveTo>
                  <a:lnTo>
                    <a:pt x="220841" y="13903"/>
                  </a:lnTo>
                  <a:lnTo>
                    <a:pt x="13368" y="13368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8FA156C-3984-416B-BC26-D609D14D4829}"/>
                </a:ext>
              </a:extLst>
            </p:cNvPr>
            <p:cNvSpPr/>
            <p:nvPr/>
          </p:nvSpPr>
          <p:spPr>
            <a:xfrm>
              <a:off x="1760346" y="8453962"/>
              <a:ext cx="257056" cy="220334"/>
            </a:xfrm>
            <a:custGeom>
              <a:avLst/>
              <a:gdLst>
                <a:gd name="connsiteX0" fmla="*/ 46521 w 124768"/>
                <a:gd name="connsiteY0" fmla="*/ 98746 h 106944"/>
                <a:gd name="connsiteX1" fmla="*/ 128155 w 124768"/>
                <a:gd name="connsiteY1" fmla="*/ 13368 h 106944"/>
                <a:gd name="connsiteX2" fmla="*/ 13368 w 124768"/>
                <a:gd name="connsiteY2" fmla="*/ 41352 h 10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06944">
                  <a:moveTo>
                    <a:pt x="46521" y="98746"/>
                  </a:moveTo>
                  <a:lnTo>
                    <a:pt x="128155" y="13368"/>
                  </a:lnTo>
                  <a:lnTo>
                    <a:pt x="13368" y="41352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BBD0308-0C43-4016-AD7A-3422E1EE4150}"/>
                </a:ext>
              </a:extLst>
            </p:cNvPr>
            <p:cNvSpPr/>
            <p:nvPr/>
          </p:nvSpPr>
          <p:spPr>
            <a:xfrm>
              <a:off x="1616027" y="8104363"/>
              <a:ext cx="367224" cy="403946"/>
            </a:xfrm>
            <a:custGeom>
              <a:avLst/>
              <a:gdLst>
                <a:gd name="connsiteX0" fmla="*/ 172537 w 178240"/>
                <a:gd name="connsiteY0" fmla="*/ 13368 h 196065"/>
                <a:gd name="connsiteX1" fmla="*/ 13368 w 178240"/>
                <a:gd name="connsiteY1" fmla="*/ 146336 h 196065"/>
                <a:gd name="connsiteX2" fmla="*/ 69157 w 178240"/>
                <a:gd name="connsiteY2" fmla="*/ 193213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240" h="196065">
                  <a:moveTo>
                    <a:pt x="172537" y="13368"/>
                  </a:moveTo>
                  <a:lnTo>
                    <a:pt x="13368" y="146336"/>
                  </a:lnTo>
                  <a:lnTo>
                    <a:pt x="69157" y="193213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FD5121B-3310-4826-A84D-8228CC150B1F}"/>
                </a:ext>
              </a:extLst>
            </p:cNvPr>
            <p:cNvSpPr/>
            <p:nvPr/>
          </p:nvSpPr>
          <p:spPr>
            <a:xfrm>
              <a:off x="1446367" y="8112811"/>
              <a:ext cx="183610" cy="293780"/>
            </a:xfrm>
            <a:custGeom>
              <a:avLst/>
              <a:gdLst>
                <a:gd name="connsiteX0" fmla="*/ 83238 w 89120"/>
                <a:gd name="connsiteY0" fmla="*/ 13368 h 142592"/>
                <a:gd name="connsiteX1" fmla="*/ 13368 w 89120"/>
                <a:gd name="connsiteY1" fmla="*/ 108727 h 142592"/>
                <a:gd name="connsiteX2" fmla="*/ 75574 w 89120"/>
                <a:gd name="connsiteY2" fmla="*/ 131364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142592">
                  <a:moveTo>
                    <a:pt x="83238" y="13368"/>
                  </a:moveTo>
                  <a:lnTo>
                    <a:pt x="13368" y="108727"/>
                  </a:lnTo>
                  <a:lnTo>
                    <a:pt x="75574" y="131364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60D663D-7532-4188-A1B5-AFA94BD6137E}"/>
                </a:ext>
              </a:extLst>
            </p:cNvPr>
            <p:cNvGrpSpPr/>
            <p:nvPr/>
          </p:nvGrpSpPr>
          <p:grpSpPr>
            <a:xfrm>
              <a:off x="1044823" y="8924372"/>
              <a:ext cx="2240062" cy="1975295"/>
              <a:chOff x="1044823" y="8924372"/>
              <a:chExt cx="2240062" cy="1975295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FFCAE73-1F6E-4A1B-B7EA-3D13FCFBD7F7}"/>
                  </a:ext>
                </a:extLst>
              </p:cNvPr>
              <p:cNvSpPr/>
              <p:nvPr/>
            </p:nvSpPr>
            <p:spPr>
              <a:xfrm>
                <a:off x="1207542" y="9005162"/>
                <a:ext cx="1946282" cy="1101670"/>
              </a:xfrm>
              <a:custGeom>
                <a:avLst/>
                <a:gdLst>
                  <a:gd name="connsiteX0" fmla="*/ 821398 w 944676"/>
                  <a:gd name="connsiteY0" fmla="*/ 45451 h 534722"/>
                  <a:gd name="connsiteX1" fmla="*/ 780224 w 944676"/>
                  <a:gd name="connsiteY1" fmla="*/ 13368 h 534722"/>
                  <a:gd name="connsiteX2" fmla="*/ 472581 w 944676"/>
                  <a:gd name="connsiteY2" fmla="*/ 13368 h 534722"/>
                  <a:gd name="connsiteX3" fmla="*/ 164937 w 944676"/>
                  <a:gd name="connsiteY3" fmla="*/ 13368 h 534722"/>
                  <a:gd name="connsiteX4" fmla="*/ 123763 w 944676"/>
                  <a:gd name="connsiteY4" fmla="*/ 45451 h 534722"/>
                  <a:gd name="connsiteX5" fmla="*/ 14680 w 944676"/>
                  <a:gd name="connsiteY5" fmla="*/ 481072 h 534722"/>
                  <a:gd name="connsiteX6" fmla="*/ 55853 w 944676"/>
                  <a:gd name="connsiteY6" fmla="*/ 533832 h 534722"/>
                  <a:gd name="connsiteX7" fmla="*/ 472581 w 944676"/>
                  <a:gd name="connsiteY7" fmla="*/ 533832 h 534722"/>
                  <a:gd name="connsiteX8" fmla="*/ 889308 w 944676"/>
                  <a:gd name="connsiteY8" fmla="*/ 533832 h 534722"/>
                  <a:gd name="connsiteX9" fmla="*/ 930482 w 944676"/>
                  <a:gd name="connsiteY9" fmla="*/ 481072 h 534722"/>
                  <a:gd name="connsiteX10" fmla="*/ 821398 w 944676"/>
                  <a:gd name="connsiteY10" fmla="*/ 45451 h 534722"/>
                  <a:gd name="connsiteX11" fmla="*/ 874692 w 944676"/>
                  <a:gd name="connsiteY11" fmla="*/ 325468 h 534722"/>
                  <a:gd name="connsiteX12" fmla="*/ 757944 w 944676"/>
                  <a:gd name="connsiteY12" fmla="*/ 325468 h 534722"/>
                  <a:gd name="connsiteX13" fmla="*/ 727465 w 944676"/>
                  <a:gd name="connsiteY13" fmla="*/ 156317 h 534722"/>
                  <a:gd name="connsiteX14" fmla="*/ 832271 w 944676"/>
                  <a:gd name="connsiteY14" fmla="*/ 156317 h 534722"/>
                  <a:gd name="connsiteX15" fmla="*/ 874692 w 944676"/>
                  <a:gd name="connsiteY15" fmla="*/ 325468 h 534722"/>
                  <a:gd name="connsiteX16" fmla="*/ 780046 w 944676"/>
                  <a:gd name="connsiteY16" fmla="*/ 29588 h 534722"/>
                  <a:gd name="connsiteX17" fmla="*/ 805356 w 944676"/>
                  <a:gd name="connsiteY17" fmla="*/ 49373 h 534722"/>
                  <a:gd name="connsiteX18" fmla="*/ 826211 w 944676"/>
                  <a:gd name="connsiteY18" fmla="*/ 132611 h 534722"/>
                  <a:gd name="connsiteX19" fmla="*/ 723187 w 944676"/>
                  <a:gd name="connsiteY19" fmla="*/ 132611 h 534722"/>
                  <a:gd name="connsiteX20" fmla="*/ 704650 w 944676"/>
                  <a:gd name="connsiteY20" fmla="*/ 29588 h 534722"/>
                  <a:gd name="connsiteX21" fmla="*/ 780046 w 944676"/>
                  <a:gd name="connsiteY21" fmla="*/ 29588 h 534722"/>
                  <a:gd name="connsiteX22" fmla="*/ 402175 w 944676"/>
                  <a:gd name="connsiteY22" fmla="*/ 29588 h 534722"/>
                  <a:gd name="connsiteX23" fmla="*/ 542986 w 944676"/>
                  <a:gd name="connsiteY23" fmla="*/ 29588 h 534722"/>
                  <a:gd name="connsiteX24" fmla="*/ 546729 w 944676"/>
                  <a:gd name="connsiteY24" fmla="*/ 132611 h 534722"/>
                  <a:gd name="connsiteX25" fmla="*/ 398432 w 944676"/>
                  <a:gd name="connsiteY25" fmla="*/ 132611 h 534722"/>
                  <a:gd name="connsiteX26" fmla="*/ 402175 w 944676"/>
                  <a:gd name="connsiteY26" fmla="*/ 29588 h 534722"/>
                  <a:gd name="connsiteX27" fmla="*/ 397541 w 944676"/>
                  <a:gd name="connsiteY27" fmla="*/ 156139 h 534722"/>
                  <a:gd name="connsiteX28" fmla="*/ 547442 w 944676"/>
                  <a:gd name="connsiteY28" fmla="*/ 156139 h 534722"/>
                  <a:gd name="connsiteX29" fmla="*/ 553502 w 944676"/>
                  <a:gd name="connsiteY29" fmla="*/ 325290 h 534722"/>
                  <a:gd name="connsiteX30" fmla="*/ 391303 w 944676"/>
                  <a:gd name="connsiteY30" fmla="*/ 325290 h 534722"/>
                  <a:gd name="connsiteX31" fmla="*/ 397541 w 944676"/>
                  <a:gd name="connsiteY31" fmla="*/ 156139 h 534722"/>
                  <a:gd name="connsiteX32" fmla="*/ 139627 w 944676"/>
                  <a:gd name="connsiteY32" fmla="*/ 49373 h 534722"/>
                  <a:gd name="connsiteX33" fmla="*/ 164937 w 944676"/>
                  <a:gd name="connsiteY33" fmla="*/ 29588 h 534722"/>
                  <a:gd name="connsiteX34" fmla="*/ 240333 w 944676"/>
                  <a:gd name="connsiteY34" fmla="*/ 29588 h 534722"/>
                  <a:gd name="connsiteX35" fmla="*/ 221796 w 944676"/>
                  <a:gd name="connsiteY35" fmla="*/ 132611 h 534722"/>
                  <a:gd name="connsiteX36" fmla="*/ 118772 w 944676"/>
                  <a:gd name="connsiteY36" fmla="*/ 132611 h 534722"/>
                  <a:gd name="connsiteX37" fmla="*/ 139627 w 944676"/>
                  <a:gd name="connsiteY37" fmla="*/ 49373 h 534722"/>
                  <a:gd name="connsiteX38" fmla="*/ 112890 w 944676"/>
                  <a:gd name="connsiteY38" fmla="*/ 156139 h 534722"/>
                  <a:gd name="connsiteX39" fmla="*/ 217696 w 944676"/>
                  <a:gd name="connsiteY39" fmla="*/ 156139 h 534722"/>
                  <a:gd name="connsiteX40" fmla="*/ 187395 w 944676"/>
                  <a:gd name="connsiteY40" fmla="*/ 325290 h 534722"/>
                  <a:gd name="connsiteX41" fmla="*/ 70647 w 944676"/>
                  <a:gd name="connsiteY41" fmla="*/ 325290 h 534722"/>
                  <a:gd name="connsiteX42" fmla="*/ 112890 w 944676"/>
                  <a:gd name="connsiteY42" fmla="*/ 156139 h 534722"/>
                  <a:gd name="connsiteX43" fmla="*/ 55853 w 944676"/>
                  <a:gd name="connsiteY43" fmla="*/ 517433 h 534722"/>
                  <a:gd name="connsiteX44" fmla="*/ 35356 w 944676"/>
                  <a:gd name="connsiteY44" fmla="*/ 507452 h 534722"/>
                  <a:gd name="connsiteX45" fmla="*/ 30543 w 944676"/>
                  <a:gd name="connsiteY45" fmla="*/ 484993 h 534722"/>
                  <a:gd name="connsiteX46" fmla="*/ 64587 w 944676"/>
                  <a:gd name="connsiteY46" fmla="*/ 349174 h 534722"/>
                  <a:gd name="connsiteX47" fmla="*/ 183117 w 944676"/>
                  <a:gd name="connsiteY47" fmla="*/ 349174 h 534722"/>
                  <a:gd name="connsiteX48" fmla="*/ 152816 w 944676"/>
                  <a:gd name="connsiteY48" fmla="*/ 517433 h 534722"/>
                  <a:gd name="connsiteX49" fmla="*/ 55853 w 944676"/>
                  <a:gd name="connsiteY49" fmla="*/ 517433 h 534722"/>
                  <a:gd name="connsiteX50" fmla="*/ 356724 w 944676"/>
                  <a:gd name="connsiteY50" fmla="*/ 517433 h 534722"/>
                  <a:gd name="connsiteX51" fmla="*/ 180978 w 944676"/>
                  <a:gd name="connsiteY51" fmla="*/ 517433 h 534722"/>
                  <a:gd name="connsiteX52" fmla="*/ 211279 w 944676"/>
                  <a:gd name="connsiteY52" fmla="*/ 349174 h 534722"/>
                  <a:gd name="connsiteX53" fmla="*/ 362784 w 944676"/>
                  <a:gd name="connsiteY53" fmla="*/ 349174 h 534722"/>
                  <a:gd name="connsiteX54" fmla="*/ 356724 w 944676"/>
                  <a:gd name="connsiteY54" fmla="*/ 517433 h 534722"/>
                  <a:gd name="connsiteX55" fmla="*/ 363675 w 944676"/>
                  <a:gd name="connsiteY55" fmla="*/ 325468 h 534722"/>
                  <a:gd name="connsiteX56" fmla="*/ 215557 w 944676"/>
                  <a:gd name="connsiteY56" fmla="*/ 325468 h 534722"/>
                  <a:gd name="connsiteX57" fmla="*/ 245858 w 944676"/>
                  <a:gd name="connsiteY57" fmla="*/ 156317 h 534722"/>
                  <a:gd name="connsiteX58" fmla="*/ 369736 w 944676"/>
                  <a:gd name="connsiteY58" fmla="*/ 156317 h 534722"/>
                  <a:gd name="connsiteX59" fmla="*/ 363675 w 944676"/>
                  <a:gd name="connsiteY59" fmla="*/ 325468 h 534722"/>
                  <a:gd name="connsiteX60" fmla="*/ 370627 w 944676"/>
                  <a:gd name="connsiteY60" fmla="*/ 132611 h 534722"/>
                  <a:gd name="connsiteX61" fmla="*/ 250136 w 944676"/>
                  <a:gd name="connsiteY61" fmla="*/ 132611 h 534722"/>
                  <a:gd name="connsiteX62" fmla="*/ 268673 w 944676"/>
                  <a:gd name="connsiteY62" fmla="*/ 29588 h 534722"/>
                  <a:gd name="connsiteX63" fmla="*/ 374370 w 944676"/>
                  <a:gd name="connsiteY63" fmla="*/ 29588 h 534722"/>
                  <a:gd name="connsiteX64" fmla="*/ 370627 w 944676"/>
                  <a:gd name="connsiteY64" fmla="*/ 132611 h 534722"/>
                  <a:gd name="connsiteX65" fmla="*/ 384530 w 944676"/>
                  <a:gd name="connsiteY65" fmla="*/ 517433 h 534722"/>
                  <a:gd name="connsiteX66" fmla="*/ 390590 w 944676"/>
                  <a:gd name="connsiteY66" fmla="*/ 349174 h 534722"/>
                  <a:gd name="connsiteX67" fmla="*/ 554393 w 944676"/>
                  <a:gd name="connsiteY67" fmla="*/ 349174 h 534722"/>
                  <a:gd name="connsiteX68" fmla="*/ 560453 w 944676"/>
                  <a:gd name="connsiteY68" fmla="*/ 517433 h 534722"/>
                  <a:gd name="connsiteX69" fmla="*/ 384530 w 944676"/>
                  <a:gd name="connsiteY69" fmla="*/ 517433 h 534722"/>
                  <a:gd name="connsiteX70" fmla="*/ 570791 w 944676"/>
                  <a:gd name="connsiteY70" fmla="*/ 29588 h 534722"/>
                  <a:gd name="connsiteX71" fmla="*/ 676488 w 944676"/>
                  <a:gd name="connsiteY71" fmla="*/ 29588 h 534722"/>
                  <a:gd name="connsiteX72" fmla="*/ 695025 w 944676"/>
                  <a:gd name="connsiteY72" fmla="*/ 132611 h 534722"/>
                  <a:gd name="connsiteX73" fmla="*/ 574534 w 944676"/>
                  <a:gd name="connsiteY73" fmla="*/ 132611 h 534722"/>
                  <a:gd name="connsiteX74" fmla="*/ 570791 w 944676"/>
                  <a:gd name="connsiteY74" fmla="*/ 29588 h 534722"/>
                  <a:gd name="connsiteX75" fmla="*/ 575426 w 944676"/>
                  <a:gd name="connsiteY75" fmla="*/ 156139 h 534722"/>
                  <a:gd name="connsiteX76" fmla="*/ 699303 w 944676"/>
                  <a:gd name="connsiteY76" fmla="*/ 156139 h 534722"/>
                  <a:gd name="connsiteX77" fmla="*/ 729604 w 944676"/>
                  <a:gd name="connsiteY77" fmla="*/ 325290 h 534722"/>
                  <a:gd name="connsiteX78" fmla="*/ 581486 w 944676"/>
                  <a:gd name="connsiteY78" fmla="*/ 325290 h 534722"/>
                  <a:gd name="connsiteX79" fmla="*/ 575426 w 944676"/>
                  <a:gd name="connsiteY79" fmla="*/ 156139 h 534722"/>
                  <a:gd name="connsiteX80" fmla="*/ 588437 w 944676"/>
                  <a:gd name="connsiteY80" fmla="*/ 517433 h 534722"/>
                  <a:gd name="connsiteX81" fmla="*/ 582377 w 944676"/>
                  <a:gd name="connsiteY81" fmla="*/ 349174 h 534722"/>
                  <a:gd name="connsiteX82" fmla="*/ 733882 w 944676"/>
                  <a:gd name="connsiteY82" fmla="*/ 349174 h 534722"/>
                  <a:gd name="connsiteX83" fmla="*/ 764183 w 944676"/>
                  <a:gd name="connsiteY83" fmla="*/ 517433 h 534722"/>
                  <a:gd name="connsiteX84" fmla="*/ 588437 w 944676"/>
                  <a:gd name="connsiteY84" fmla="*/ 517433 h 534722"/>
                  <a:gd name="connsiteX85" fmla="*/ 909806 w 944676"/>
                  <a:gd name="connsiteY85" fmla="*/ 507274 h 534722"/>
                  <a:gd name="connsiteX86" fmla="*/ 889308 w 944676"/>
                  <a:gd name="connsiteY86" fmla="*/ 517255 h 534722"/>
                  <a:gd name="connsiteX87" fmla="*/ 792345 w 944676"/>
                  <a:gd name="connsiteY87" fmla="*/ 517255 h 534722"/>
                  <a:gd name="connsiteX88" fmla="*/ 762044 w 944676"/>
                  <a:gd name="connsiteY88" fmla="*/ 348996 h 534722"/>
                  <a:gd name="connsiteX89" fmla="*/ 880574 w 944676"/>
                  <a:gd name="connsiteY89" fmla="*/ 348996 h 534722"/>
                  <a:gd name="connsiteX90" fmla="*/ 914618 w 944676"/>
                  <a:gd name="connsiteY90" fmla="*/ 484815 h 534722"/>
                  <a:gd name="connsiteX91" fmla="*/ 909806 w 944676"/>
                  <a:gd name="connsiteY91" fmla="*/ 507274 h 534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944676" h="534722">
                    <a:moveTo>
                      <a:pt x="821398" y="45451"/>
                    </a:moveTo>
                    <a:cubicBezTo>
                      <a:pt x="816586" y="26558"/>
                      <a:pt x="799653" y="13368"/>
                      <a:pt x="780224" y="13368"/>
                    </a:cubicBezTo>
                    <a:lnTo>
                      <a:pt x="472581" y="13368"/>
                    </a:lnTo>
                    <a:lnTo>
                      <a:pt x="164937" y="13368"/>
                    </a:lnTo>
                    <a:cubicBezTo>
                      <a:pt x="145508" y="13368"/>
                      <a:pt x="128397" y="26558"/>
                      <a:pt x="123763" y="45451"/>
                    </a:cubicBezTo>
                    <a:lnTo>
                      <a:pt x="14680" y="481072"/>
                    </a:lnTo>
                    <a:cubicBezTo>
                      <a:pt x="7906" y="507808"/>
                      <a:pt x="28226" y="533832"/>
                      <a:pt x="55853" y="533832"/>
                    </a:cubicBezTo>
                    <a:lnTo>
                      <a:pt x="472581" y="533832"/>
                    </a:lnTo>
                    <a:lnTo>
                      <a:pt x="889308" y="533832"/>
                    </a:lnTo>
                    <a:cubicBezTo>
                      <a:pt x="916935" y="533832"/>
                      <a:pt x="937255" y="507808"/>
                      <a:pt x="930482" y="481072"/>
                    </a:cubicBezTo>
                    <a:lnTo>
                      <a:pt x="821398" y="45451"/>
                    </a:lnTo>
                    <a:close/>
                    <a:moveTo>
                      <a:pt x="874692" y="325468"/>
                    </a:moveTo>
                    <a:lnTo>
                      <a:pt x="757944" y="325468"/>
                    </a:lnTo>
                    <a:lnTo>
                      <a:pt x="727465" y="156317"/>
                    </a:lnTo>
                    <a:lnTo>
                      <a:pt x="832271" y="156317"/>
                    </a:lnTo>
                    <a:lnTo>
                      <a:pt x="874692" y="325468"/>
                    </a:lnTo>
                    <a:close/>
                    <a:moveTo>
                      <a:pt x="780046" y="29588"/>
                    </a:moveTo>
                    <a:cubicBezTo>
                      <a:pt x="791988" y="29588"/>
                      <a:pt x="802505" y="37787"/>
                      <a:pt x="805356" y="49373"/>
                    </a:cubicBezTo>
                    <a:lnTo>
                      <a:pt x="826211" y="132611"/>
                    </a:lnTo>
                    <a:lnTo>
                      <a:pt x="723187" y="132611"/>
                    </a:lnTo>
                    <a:lnTo>
                      <a:pt x="704650" y="29588"/>
                    </a:lnTo>
                    <a:lnTo>
                      <a:pt x="780046" y="29588"/>
                    </a:lnTo>
                    <a:close/>
                    <a:moveTo>
                      <a:pt x="402175" y="29588"/>
                    </a:moveTo>
                    <a:lnTo>
                      <a:pt x="542986" y="29588"/>
                    </a:lnTo>
                    <a:lnTo>
                      <a:pt x="546729" y="132611"/>
                    </a:lnTo>
                    <a:lnTo>
                      <a:pt x="398432" y="132611"/>
                    </a:lnTo>
                    <a:lnTo>
                      <a:pt x="402175" y="29588"/>
                    </a:lnTo>
                    <a:close/>
                    <a:moveTo>
                      <a:pt x="397541" y="156139"/>
                    </a:moveTo>
                    <a:lnTo>
                      <a:pt x="547442" y="156139"/>
                    </a:lnTo>
                    <a:lnTo>
                      <a:pt x="553502" y="325290"/>
                    </a:lnTo>
                    <a:lnTo>
                      <a:pt x="391303" y="325290"/>
                    </a:lnTo>
                    <a:lnTo>
                      <a:pt x="397541" y="156139"/>
                    </a:lnTo>
                    <a:close/>
                    <a:moveTo>
                      <a:pt x="139627" y="49373"/>
                    </a:moveTo>
                    <a:cubicBezTo>
                      <a:pt x="142478" y="37787"/>
                      <a:pt x="152995" y="29588"/>
                      <a:pt x="164937" y="29588"/>
                    </a:cubicBezTo>
                    <a:lnTo>
                      <a:pt x="240333" y="29588"/>
                    </a:lnTo>
                    <a:lnTo>
                      <a:pt x="221796" y="132611"/>
                    </a:lnTo>
                    <a:lnTo>
                      <a:pt x="118772" y="132611"/>
                    </a:lnTo>
                    <a:lnTo>
                      <a:pt x="139627" y="49373"/>
                    </a:lnTo>
                    <a:close/>
                    <a:moveTo>
                      <a:pt x="112890" y="156139"/>
                    </a:moveTo>
                    <a:lnTo>
                      <a:pt x="217696" y="156139"/>
                    </a:lnTo>
                    <a:lnTo>
                      <a:pt x="187395" y="325290"/>
                    </a:lnTo>
                    <a:lnTo>
                      <a:pt x="70647" y="325290"/>
                    </a:lnTo>
                    <a:lnTo>
                      <a:pt x="112890" y="156139"/>
                    </a:lnTo>
                    <a:close/>
                    <a:moveTo>
                      <a:pt x="55853" y="517433"/>
                    </a:moveTo>
                    <a:cubicBezTo>
                      <a:pt x="47832" y="517433"/>
                      <a:pt x="40168" y="513690"/>
                      <a:pt x="35356" y="507452"/>
                    </a:cubicBezTo>
                    <a:cubicBezTo>
                      <a:pt x="30365" y="501035"/>
                      <a:pt x="28582" y="492836"/>
                      <a:pt x="30543" y="484993"/>
                    </a:cubicBezTo>
                    <a:lnTo>
                      <a:pt x="64587" y="349174"/>
                    </a:lnTo>
                    <a:lnTo>
                      <a:pt x="183117" y="349174"/>
                    </a:lnTo>
                    <a:lnTo>
                      <a:pt x="152816" y="517433"/>
                    </a:lnTo>
                    <a:lnTo>
                      <a:pt x="55853" y="517433"/>
                    </a:lnTo>
                    <a:close/>
                    <a:moveTo>
                      <a:pt x="356724" y="517433"/>
                    </a:moveTo>
                    <a:lnTo>
                      <a:pt x="180978" y="517433"/>
                    </a:lnTo>
                    <a:lnTo>
                      <a:pt x="211279" y="349174"/>
                    </a:lnTo>
                    <a:lnTo>
                      <a:pt x="362784" y="349174"/>
                    </a:lnTo>
                    <a:lnTo>
                      <a:pt x="356724" y="517433"/>
                    </a:lnTo>
                    <a:close/>
                    <a:moveTo>
                      <a:pt x="363675" y="325468"/>
                    </a:moveTo>
                    <a:lnTo>
                      <a:pt x="215557" y="325468"/>
                    </a:lnTo>
                    <a:lnTo>
                      <a:pt x="245858" y="156317"/>
                    </a:lnTo>
                    <a:lnTo>
                      <a:pt x="369736" y="156317"/>
                    </a:lnTo>
                    <a:lnTo>
                      <a:pt x="363675" y="325468"/>
                    </a:lnTo>
                    <a:close/>
                    <a:moveTo>
                      <a:pt x="370627" y="132611"/>
                    </a:moveTo>
                    <a:lnTo>
                      <a:pt x="250136" y="132611"/>
                    </a:lnTo>
                    <a:lnTo>
                      <a:pt x="268673" y="29588"/>
                    </a:lnTo>
                    <a:lnTo>
                      <a:pt x="374370" y="29588"/>
                    </a:lnTo>
                    <a:lnTo>
                      <a:pt x="370627" y="132611"/>
                    </a:lnTo>
                    <a:close/>
                    <a:moveTo>
                      <a:pt x="384530" y="517433"/>
                    </a:moveTo>
                    <a:lnTo>
                      <a:pt x="390590" y="349174"/>
                    </a:lnTo>
                    <a:lnTo>
                      <a:pt x="554393" y="349174"/>
                    </a:lnTo>
                    <a:lnTo>
                      <a:pt x="560453" y="517433"/>
                    </a:lnTo>
                    <a:lnTo>
                      <a:pt x="384530" y="517433"/>
                    </a:lnTo>
                    <a:close/>
                    <a:moveTo>
                      <a:pt x="570791" y="29588"/>
                    </a:moveTo>
                    <a:lnTo>
                      <a:pt x="676488" y="29588"/>
                    </a:lnTo>
                    <a:lnTo>
                      <a:pt x="695025" y="132611"/>
                    </a:lnTo>
                    <a:lnTo>
                      <a:pt x="574534" y="132611"/>
                    </a:lnTo>
                    <a:lnTo>
                      <a:pt x="570791" y="29588"/>
                    </a:lnTo>
                    <a:close/>
                    <a:moveTo>
                      <a:pt x="575426" y="156139"/>
                    </a:moveTo>
                    <a:lnTo>
                      <a:pt x="699303" y="156139"/>
                    </a:lnTo>
                    <a:lnTo>
                      <a:pt x="729604" y="325290"/>
                    </a:lnTo>
                    <a:lnTo>
                      <a:pt x="581486" y="325290"/>
                    </a:lnTo>
                    <a:lnTo>
                      <a:pt x="575426" y="156139"/>
                    </a:lnTo>
                    <a:close/>
                    <a:moveTo>
                      <a:pt x="588437" y="517433"/>
                    </a:moveTo>
                    <a:lnTo>
                      <a:pt x="582377" y="349174"/>
                    </a:lnTo>
                    <a:lnTo>
                      <a:pt x="733882" y="349174"/>
                    </a:lnTo>
                    <a:lnTo>
                      <a:pt x="764183" y="517433"/>
                    </a:lnTo>
                    <a:lnTo>
                      <a:pt x="588437" y="517433"/>
                    </a:lnTo>
                    <a:close/>
                    <a:moveTo>
                      <a:pt x="909806" y="507274"/>
                    </a:moveTo>
                    <a:cubicBezTo>
                      <a:pt x="904815" y="513690"/>
                      <a:pt x="897329" y="517255"/>
                      <a:pt x="889308" y="517255"/>
                    </a:cubicBezTo>
                    <a:lnTo>
                      <a:pt x="792345" y="517255"/>
                    </a:lnTo>
                    <a:lnTo>
                      <a:pt x="762044" y="348996"/>
                    </a:lnTo>
                    <a:lnTo>
                      <a:pt x="880574" y="348996"/>
                    </a:lnTo>
                    <a:lnTo>
                      <a:pt x="914618" y="484815"/>
                    </a:lnTo>
                    <a:cubicBezTo>
                      <a:pt x="916579" y="492836"/>
                      <a:pt x="914796" y="500857"/>
                      <a:pt x="909806" y="507274"/>
                    </a:cubicBez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2309ED6-BF68-4533-B700-0990820BD452}"/>
                  </a:ext>
                </a:extLst>
              </p:cNvPr>
              <p:cNvSpPr/>
              <p:nvPr/>
            </p:nvSpPr>
            <p:spPr>
              <a:xfrm>
                <a:off x="1044823" y="8924372"/>
                <a:ext cx="2240062" cy="1285280"/>
              </a:xfrm>
              <a:custGeom>
                <a:avLst/>
                <a:gdLst>
                  <a:gd name="connsiteX0" fmla="*/ 1088066 w 1087269"/>
                  <a:gd name="connsiteY0" fmla="*/ 561281 h 623843"/>
                  <a:gd name="connsiteX1" fmla="*/ 960267 w 1087269"/>
                  <a:gd name="connsiteY1" fmla="*/ 50977 h 623843"/>
                  <a:gd name="connsiteX2" fmla="*/ 911964 w 1087269"/>
                  <a:gd name="connsiteY2" fmla="*/ 13368 h 623843"/>
                  <a:gd name="connsiteX3" fmla="*/ 551561 w 1087269"/>
                  <a:gd name="connsiteY3" fmla="*/ 13368 h 623843"/>
                  <a:gd name="connsiteX4" fmla="*/ 191158 w 1087269"/>
                  <a:gd name="connsiteY4" fmla="*/ 13368 h 623843"/>
                  <a:gd name="connsiteX5" fmla="*/ 142854 w 1087269"/>
                  <a:gd name="connsiteY5" fmla="*/ 50977 h 623843"/>
                  <a:gd name="connsiteX6" fmla="*/ 14877 w 1087269"/>
                  <a:gd name="connsiteY6" fmla="*/ 561281 h 623843"/>
                  <a:gd name="connsiteX7" fmla="*/ 63181 w 1087269"/>
                  <a:gd name="connsiteY7" fmla="*/ 623130 h 623843"/>
                  <a:gd name="connsiteX8" fmla="*/ 551383 w 1087269"/>
                  <a:gd name="connsiteY8" fmla="*/ 623130 h 623843"/>
                  <a:gd name="connsiteX9" fmla="*/ 1039584 w 1087269"/>
                  <a:gd name="connsiteY9" fmla="*/ 623130 h 623843"/>
                  <a:gd name="connsiteX10" fmla="*/ 1088066 w 1087269"/>
                  <a:gd name="connsiteY10" fmla="*/ 561281 h 623843"/>
                  <a:gd name="connsiteX11" fmla="*/ 1014631 w 1087269"/>
                  <a:gd name="connsiteY11" fmla="*/ 566628 h 623843"/>
                  <a:gd name="connsiteX12" fmla="*/ 968288 w 1087269"/>
                  <a:gd name="connsiteY12" fmla="*/ 589265 h 623843"/>
                  <a:gd name="connsiteX13" fmla="*/ 134833 w 1087269"/>
                  <a:gd name="connsiteY13" fmla="*/ 589265 h 623843"/>
                  <a:gd name="connsiteX14" fmla="*/ 88491 w 1087269"/>
                  <a:gd name="connsiteY14" fmla="*/ 566628 h 623843"/>
                  <a:gd name="connsiteX15" fmla="*/ 77796 w 1087269"/>
                  <a:gd name="connsiteY15" fmla="*/ 516186 h 623843"/>
                  <a:gd name="connsiteX16" fmla="*/ 186880 w 1087269"/>
                  <a:gd name="connsiteY16" fmla="*/ 80565 h 623843"/>
                  <a:gd name="connsiteX17" fmla="*/ 243917 w 1087269"/>
                  <a:gd name="connsiteY17" fmla="*/ 36004 h 623843"/>
                  <a:gd name="connsiteX18" fmla="*/ 859026 w 1087269"/>
                  <a:gd name="connsiteY18" fmla="*/ 36004 h 623843"/>
                  <a:gd name="connsiteX19" fmla="*/ 916064 w 1087269"/>
                  <a:gd name="connsiteY19" fmla="*/ 80565 h 623843"/>
                  <a:gd name="connsiteX20" fmla="*/ 1025147 w 1087269"/>
                  <a:gd name="connsiteY20" fmla="*/ 516186 h 623843"/>
                  <a:gd name="connsiteX21" fmla="*/ 1014631 w 1087269"/>
                  <a:gd name="connsiteY21" fmla="*/ 566628 h 62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7269" h="623843">
                    <a:moveTo>
                      <a:pt x="1088066" y="561281"/>
                    </a:moveTo>
                    <a:lnTo>
                      <a:pt x="960267" y="50977"/>
                    </a:lnTo>
                    <a:cubicBezTo>
                      <a:pt x="954742" y="28875"/>
                      <a:pt x="934779" y="13368"/>
                      <a:pt x="911964" y="13368"/>
                    </a:cubicBezTo>
                    <a:lnTo>
                      <a:pt x="551561" y="13368"/>
                    </a:lnTo>
                    <a:lnTo>
                      <a:pt x="191158" y="13368"/>
                    </a:lnTo>
                    <a:cubicBezTo>
                      <a:pt x="168343" y="13368"/>
                      <a:pt x="148380" y="28875"/>
                      <a:pt x="142854" y="50977"/>
                    </a:cubicBezTo>
                    <a:lnTo>
                      <a:pt x="14877" y="561281"/>
                    </a:lnTo>
                    <a:cubicBezTo>
                      <a:pt x="7035" y="592651"/>
                      <a:pt x="30741" y="623130"/>
                      <a:pt x="63181" y="623130"/>
                    </a:cubicBezTo>
                    <a:lnTo>
                      <a:pt x="551383" y="623130"/>
                    </a:lnTo>
                    <a:lnTo>
                      <a:pt x="1039584" y="623130"/>
                    </a:lnTo>
                    <a:cubicBezTo>
                      <a:pt x="1072203" y="623130"/>
                      <a:pt x="1095909" y="592651"/>
                      <a:pt x="1088066" y="561281"/>
                    </a:cubicBezTo>
                    <a:close/>
                    <a:moveTo>
                      <a:pt x="1014631" y="566628"/>
                    </a:moveTo>
                    <a:cubicBezTo>
                      <a:pt x="1003402" y="581065"/>
                      <a:pt x="986469" y="589265"/>
                      <a:pt x="968288" y="589265"/>
                    </a:cubicBezTo>
                    <a:lnTo>
                      <a:pt x="134833" y="589265"/>
                    </a:lnTo>
                    <a:cubicBezTo>
                      <a:pt x="116653" y="589265"/>
                      <a:pt x="99720" y="581065"/>
                      <a:pt x="88491" y="566628"/>
                    </a:cubicBezTo>
                    <a:cubicBezTo>
                      <a:pt x="77262" y="552190"/>
                      <a:pt x="73340" y="533832"/>
                      <a:pt x="77796" y="516186"/>
                    </a:cubicBezTo>
                    <a:lnTo>
                      <a:pt x="186880" y="80565"/>
                    </a:lnTo>
                    <a:cubicBezTo>
                      <a:pt x="193475" y="54363"/>
                      <a:pt x="217002" y="36004"/>
                      <a:pt x="243917" y="36004"/>
                    </a:cubicBezTo>
                    <a:lnTo>
                      <a:pt x="859026" y="36004"/>
                    </a:lnTo>
                    <a:cubicBezTo>
                      <a:pt x="886119" y="36004"/>
                      <a:pt x="909469" y="54363"/>
                      <a:pt x="916064" y="80565"/>
                    </a:cubicBezTo>
                    <a:lnTo>
                      <a:pt x="1025147" y="516186"/>
                    </a:lnTo>
                    <a:cubicBezTo>
                      <a:pt x="1029781" y="533832"/>
                      <a:pt x="1025860" y="552369"/>
                      <a:pt x="1014631" y="566628"/>
                    </a:cubicBez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C88B4D0-98CE-45BA-B1E0-14E8E965C12D}"/>
                  </a:ext>
                </a:extLst>
              </p:cNvPr>
              <p:cNvSpPr/>
              <p:nvPr/>
            </p:nvSpPr>
            <p:spPr>
              <a:xfrm>
                <a:off x="1595095" y="10214429"/>
                <a:ext cx="146888" cy="477390"/>
              </a:xfrm>
              <a:custGeom>
                <a:avLst/>
                <a:gdLst>
                  <a:gd name="connsiteX0" fmla="*/ 13368 w 71296"/>
                  <a:gd name="connsiteY0" fmla="*/ 13368 h 231713"/>
                  <a:gd name="connsiteX1" fmla="*/ 62028 w 71296"/>
                  <a:gd name="connsiteY1" fmla="*/ 13368 h 231713"/>
                  <a:gd name="connsiteX2" fmla="*/ 62028 w 71296"/>
                  <a:gd name="connsiteY2" fmla="*/ 220662 h 231713"/>
                  <a:gd name="connsiteX3" fmla="*/ 13368 w 71296"/>
                  <a:gd name="connsiteY3" fmla="*/ 220662 h 231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296" h="231713">
                    <a:moveTo>
                      <a:pt x="13368" y="13368"/>
                    </a:moveTo>
                    <a:lnTo>
                      <a:pt x="62028" y="13368"/>
                    </a:lnTo>
                    <a:lnTo>
                      <a:pt x="62028" y="220662"/>
                    </a:lnTo>
                    <a:lnTo>
                      <a:pt x="13368" y="220662"/>
                    </a:ln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18C19C6-400B-41A1-858A-189CBA7D4A8E}"/>
                  </a:ext>
                </a:extLst>
              </p:cNvPr>
              <p:cNvSpPr/>
              <p:nvPr/>
            </p:nvSpPr>
            <p:spPr>
              <a:xfrm>
                <a:off x="2611935" y="10214429"/>
                <a:ext cx="146888" cy="477390"/>
              </a:xfrm>
              <a:custGeom>
                <a:avLst/>
                <a:gdLst>
                  <a:gd name="connsiteX0" fmla="*/ 13368 w 71296"/>
                  <a:gd name="connsiteY0" fmla="*/ 13368 h 231713"/>
                  <a:gd name="connsiteX1" fmla="*/ 62028 w 71296"/>
                  <a:gd name="connsiteY1" fmla="*/ 13368 h 231713"/>
                  <a:gd name="connsiteX2" fmla="*/ 62028 w 71296"/>
                  <a:gd name="connsiteY2" fmla="*/ 220662 h 231713"/>
                  <a:gd name="connsiteX3" fmla="*/ 13368 w 71296"/>
                  <a:gd name="connsiteY3" fmla="*/ 220662 h 231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296" h="231713">
                    <a:moveTo>
                      <a:pt x="13368" y="13368"/>
                    </a:moveTo>
                    <a:lnTo>
                      <a:pt x="62028" y="13368"/>
                    </a:lnTo>
                    <a:lnTo>
                      <a:pt x="62028" y="220662"/>
                    </a:lnTo>
                    <a:lnTo>
                      <a:pt x="13368" y="220662"/>
                    </a:ln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D2EC8D5-ACE2-4C44-A187-8BE21BFABE5F}"/>
                  </a:ext>
                </a:extLst>
              </p:cNvPr>
              <p:cNvSpPr/>
              <p:nvPr/>
            </p:nvSpPr>
            <p:spPr>
              <a:xfrm>
                <a:off x="1364846" y="10679333"/>
                <a:ext cx="1615782" cy="220334"/>
              </a:xfrm>
              <a:custGeom>
                <a:avLst/>
                <a:gdLst>
                  <a:gd name="connsiteX0" fmla="*/ 717598 w 784260"/>
                  <a:gd name="connsiteY0" fmla="*/ 13368 h 106944"/>
                  <a:gd name="connsiteX1" fmla="*/ 74683 w 784260"/>
                  <a:gd name="connsiteY1" fmla="*/ 13368 h 106944"/>
                  <a:gd name="connsiteX2" fmla="*/ 74683 w 784260"/>
                  <a:gd name="connsiteY2" fmla="*/ 29945 h 106944"/>
                  <a:gd name="connsiteX3" fmla="*/ 13368 w 784260"/>
                  <a:gd name="connsiteY3" fmla="*/ 29945 h 106944"/>
                  <a:gd name="connsiteX4" fmla="*/ 13368 w 784260"/>
                  <a:gd name="connsiteY4" fmla="*/ 95181 h 106944"/>
                  <a:gd name="connsiteX5" fmla="*/ 779091 w 784260"/>
                  <a:gd name="connsiteY5" fmla="*/ 95181 h 106944"/>
                  <a:gd name="connsiteX6" fmla="*/ 779091 w 784260"/>
                  <a:gd name="connsiteY6" fmla="*/ 29945 h 106944"/>
                  <a:gd name="connsiteX7" fmla="*/ 717598 w 784260"/>
                  <a:gd name="connsiteY7" fmla="*/ 29945 h 106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4260" h="106944">
                    <a:moveTo>
                      <a:pt x="717598" y="13368"/>
                    </a:moveTo>
                    <a:lnTo>
                      <a:pt x="74683" y="13368"/>
                    </a:lnTo>
                    <a:lnTo>
                      <a:pt x="74683" y="29945"/>
                    </a:lnTo>
                    <a:lnTo>
                      <a:pt x="13368" y="29945"/>
                    </a:lnTo>
                    <a:lnTo>
                      <a:pt x="13368" y="95181"/>
                    </a:lnTo>
                    <a:lnTo>
                      <a:pt x="779091" y="95181"/>
                    </a:lnTo>
                    <a:lnTo>
                      <a:pt x="779091" y="29945"/>
                    </a:lnTo>
                    <a:lnTo>
                      <a:pt x="717598" y="29945"/>
                    </a:lnTo>
                    <a:close/>
                  </a:path>
                </a:pathLst>
              </a:custGeom>
              <a:solidFill>
                <a:srgbClr val="A8977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939FEB3-1992-4892-9E48-4D29DE72C864}"/>
                </a:ext>
              </a:extLst>
            </p:cNvPr>
            <p:cNvSpPr/>
            <p:nvPr/>
          </p:nvSpPr>
          <p:spPr>
            <a:xfrm>
              <a:off x="653534" y="10902969"/>
              <a:ext cx="10245524" cy="403946"/>
            </a:xfrm>
            <a:custGeom>
              <a:avLst/>
              <a:gdLst>
                <a:gd name="connsiteX0" fmla="*/ 13368 w 4972922"/>
                <a:gd name="connsiteY0" fmla="*/ 13368 h 196065"/>
                <a:gd name="connsiteX1" fmla="*/ 4963476 w 4972922"/>
                <a:gd name="connsiteY1" fmla="*/ 13368 h 196065"/>
                <a:gd name="connsiteX2" fmla="*/ 4963476 w 4972922"/>
                <a:gd name="connsiteY2" fmla="*/ 197491 h 196065"/>
                <a:gd name="connsiteX3" fmla="*/ 13368 w 4972922"/>
                <a:gd name="connsiteY3" fmla="*/ 197491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72922" h="196065">
                  <a:moveTo>
                    <a:pt x="13368" y="13368"/>
                  </a:moveTo>
                  <a:lnTo>
                    <a:pt x="4963476" y="13368"/>
                  </a:lnTo>
                  <a:lnTo>
                    <a:pt x="4963476" y="197491"/>
                  </a:lnTo>
                  <a:lnTo>
                    <a:pt x="13368" y="197491"/>
                  </a:ln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497721B-7D28-43C6-8D30-8968A0F8FC0A}"/>
                </a:ext>
              </a:extLst>
            </p:cNvPr>
            <p:cNvSpPr/>
            <p:nvPr/>
          </p:nvSpPr>
          <p:spPr>
            <a:xfrm>
              <a:off x="8765491" y="8793274"/>
              <a:ext cx="1505616" cy="1432170"/>
            </a:xfrm>
            <a:custGeom>
              <a:avLst/>
              <a:gdLst>
                <a:gd name="connsiteX0" fmla="*/ 717955 w 730787"/>
                <a:gd name="connsiteY0" fmla="*/ 362186 h 695139"/>
                <a:gd name="connsiteX1" fmla="*/ 641490 w 730787"/>
                <a:gd name="connsiteY1" fmla="*/ 274848 h 695139"/>
                <a:gd name="connsiteX2" fmla="*/ 653788 w 730787"/>
                <a:gd name="connsiteY2" fmla="*/ 224227 h 695139"/>
                <a:gd name="connsiteX3" fmla="*/ 541675 w 730787"/>
                <a:gd name="connsiteY3" fmla="*/ 112114 h 695139"/>
                <a:gd name="connsiteX4" fmla="*/ 519929 w 730787"/>
                <a:gd name="connsiteY4" fmla="*/ 114253 h 695139"/>
                <a:gd name="connsiteX5" fmla="*/ 521177 w 730787"/>
                <a:gd name="connsiteY5" fmla="*/ 101597 h 695139"/>
                <a:gd name="connsiteX6" fmla="*/ 449881 w 730787"/>
                <a:gd name="connsiteY6" fmla="*/ 30301 h 695139"/>
                <a:gd name="connsiteX7" fmla="*/ 412806 w 730787"/>
                <a:gd name="connsiteY7" fmla="*/ 40995 h 695139"/>
                <a:gd name="connsiteX8" fmla="*/ 348818 w 730787"/>
                <a:gd name="connsiteY8" fmla="*/ 13368 h 695139"/>
                <a:gd name="connsiteX9" fmla="*/ 260945 w 730787"/>
                <a:gd name="connsiteY9" fmla="*/ 95894 h 695139"/>
                <a:gd name="connsiteX10" fmla="*/ 208364 w 730787"/>
                <a:gd name="connsiteY10" fmla="*/ 83060 h 695139"/>
                <a:gd name="connsiteX11" fmla="*/ 93220 w 730787"/>
                <a:gd name="connsiteY11" fmla="*/ 186262 h 695139"/>
                <a:gd name="connsiteX12" fmla="*/ 13368 w 730787"/>
                <a:gd name="connsiteY12" fmla="*/ 273956 h 695139"/>
                <a:gd name="connsiteX13" fmla="*/ 54364 w 730787"/>
                <a:gd name="connsiteY13" fmla="*/ 348461 h 695139"/>
                <a:gd name="connsiteX14" fmla="*/ 13368 w 730787"/>
                <a:gd name="connsiteY14" fmla="*/ 422966 h 695139"/>
                <a:gd name="connsiteX15" fmla="*/ 80565 w 730787"/>
                <a:gd name="connsiteY15" fmla="*/ 508521 h 695139"/>
                <a:gd name="connsiteX16" fmla="*/ 81100 w 730787"/>
                <a:gd name="connsiteY16" fmla="*/ 509591 h 695139"/>
                <a:gd name="connsiteX17" fmla="*/ 76109 w 730787"/>
                <a:gd name="connsiteY17" fmla="*/ 538644 h 695139"/>
                <a:gd name="connsiteX18" fmla="*/ 162912 w 730787"/>
                <a:gd name="connsiteY18" fmla="*/ 626695 h 695139"/>
                <a:gd name="connsiteX19" fmla="*/ 162912 w 730787"/>
                <a:gd name="connsiteY19" fmla="*/ 626695 h 695139"/>
                <a:gd name="connsiteX20" fmla="*/ 219058 w 730787"/>
                <a:gd name="connsiteY20" fmla="*/ 682841 h 695139"/>
                <a:gd name="connsiteX21" fmla="*/ 257202 w 730787"/>
                <a:gd name="connsiteY21" fmla="*/ 667691 h 695139"/>
                <a:gd name="connsiteX22" fmla="*/ 351670 w 730787"/>
                <a:gd name="connsiteY22" fmla="*/ 683198 h 695139"/>
                <a:gd name="connsiteX23" fmla="*/ 535614 w 730787"/>
                <a:gd name="connsiteY23" fmla="*/ 619209 h 695139"/>
                <a:gd name="connsiteX24" fmla="*/ 552904 w 730787"/>
                <a:gd name="connsiteY24" fmla="*/ 621705 h 695139"/>
                <a:gd name="connsiteX25" fmla="*/ 619566 w 730787"/>
                <a:gd name="connsiteY25" fmla="*/ 555042 h 695139"/>
                <a:gd name="connsiteX26" fmla="*/ 619566 w 730787"/>
                <a:gd name="connsiteY26" fmla="*/ 554508 h 695139"/>
                <a:gd name="connsiteX27" fmla="*/ 697635 w 730787"/>
                <a:gd name="connsiteY27" fmla="*/ 466991 h 695139"/>
                <a:gd name="connsiteX28" fmla="*/ 688366 w 730787"/>
                <a:gd name="connsiteY28" fmla="*/ 427956 h 695139"/>
                <a:gd name="connsiteX29" fmla="*/ 717955 w 730787"/>
                <a:gd name="connsiteY29" fmla="*/ 362186 h 6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30787" h="695139">
                  <a:moveTo>
                    <a:pt x="717955" y="362186"/>
                  </a:moveTo>
                  <a:cubicBezTo>
                    <a:pt x="717955" y="317447"/>
                    <a:pt x="684624" y="280551"/>
                    <a:pt x="641490" y="274848"/>
                  </a:cubicBezTo>
                  <a:cubicBezTo>
                    <a:pt x="649154" y="259697"/>
                    <a:pt x="653788" y="242408"/>
                    <a:pt x="653788" y="224227"/>
                  </a:cubicBezTo>
                  <a:cubicBezTo>
                    <a:pt x="653788" y="162378"/>
                    <a:pt x="603524" y="112114"/>
                    <a:pt x="541675" y="112114"/>
                  </a:cubicBezTo>
                  <a:cubicBezTo>
                    <a:pt x="534188" y="112114"/>
                    <a:pt x="527059" y="112827"/>
                    <a:pt x="519929" y="114253"/>
                  </a:cubicBezTo>
                  <a:cubicBezTo>
                    <a:pt x="520642" y="110153"/>
                    <a:pt x="521177" y="105875"/>
                    <a:pt x="521177" y="101597"/>
                  </a:cubicBezTo>
                  <a:cubicBezTo>
                    <a:pt x="521177" y="62206"/>
                    <a:pt x="489272" y="30301"/>
                    <a:pt x="449881" y="30301"/>
                  </a:cubicBezTo>
                  <a:cubicBezTo>
                    <a:pt x="436156" y="30301"/>
                    <a:pt x="423679" y="34401"/>
                    <a:pt x="412806" y="40995"/>
                  </a:cubicBezTo>
                  <a:cubicBezTo>
                    <a:pt x="396765" y="24063"/>
                    <a:pt x="374128" y="13368"/>
                    <a:pt x="348818" y="13368"/>
                  </a:cubicBezTo>
                  <a:cubicBezTo>
                    <a:pt x="301940" y="13368"/>
                    <a:pt x="263797" y="49908"/>
                    <a:pt x="260945" y="95894"/>
                  </a:cubicBezTo>
                  <a:cubicBezTo>
                    <a:pt x="245081" y="87873"/>
                    <a:pt x="227257" y="83060"/>
                    <a:pt x="208364" y="83060"/>
                  </a:cubicBezTo>
                  <a:cubicBezTo>
                    <a:pt x="148653" y="83060"/>
                    <a:pt x="99637" y="128155"/>
                    <a:pt x="93220" y="186262"/>
                  </a:cubicBezTo>
                  <a:cubicBezTo>
                    <a:pt x="48482" y="190540"/>
                    <a:pt x="13368" y="228148"/>
                    <a:pt x="13368" y="273956"/>
                  </a:cubicBezTo>
                  <a:cubicBezTo>
                    <a:pt x="13368" y="305327"/>
                    <a:pt x="29766" y="332776"/>
                    <a:pt x="54364" y="348461"/>
                  </a:cubicBezTo>
                  <a:cubicBezTo>
                    <a:pt x="29766" y="364146"/>
                    <a:pt x="13368" y="391595"/>
                    <a:pt x="13368" y="422966"/>
                  </a:cubicBezTo>
                  <a:cubicBezTo>
                    <a:pt x="13368" y="464496"/>
                    <a:pt x="42065" y="499075"/>
                    <a:pt x="80565" y="508521"/>
                  </a:cubicBezTo>
                  <a:cubicBezTo>
                    <a:pt x="80743" y="508878"/>
                    <a:pt x="80922" y="509235"/>
                    <a:pt x="81100" y="509591"/>
                  </a:cubicBezTo>
                  <a:cubicBezTo>
                    <a:pt x="77891" y="518681"/>
                    <a:pt x="76109" y="528485"/>
                    <a:pt x="76109" y="538644"/>
                  </a:cubicBezTo>
                  <a:cubicBezTo>
                    <a:pt x="76109" y="586948"/>
                    <a:pt x="114787" y="625982"/>
                    <a:pt x="162912" y="626695"/>
                  </a:cubicBezTo>
                  <a:cubicBezTo>
                    <a:pt x="162912" y="626695"/>
                    <a:pt x="162912" y="626695"/>
                    <a:pt x="162912" y="626695"/>
                  </a:cubicBezTo>
                  <a:cubicBezTo>
                    <a:pt x="162912" y="657709"/>
                    <a:pt x="188045" y="682841"/>
                    <a:pt x="219058" y="682841"/>
                  </a:cubicBezTo>
                  <a:cubicBezTo>
                    <a:pt x="233852" y="682841"/>
                    <a:pt x="247220" y="676959"/>
                    <a:pt x="257202" y="667691"/>
                  </a:cubicBezTo>
                  <a:cubicBezTo>
                    <a:pt x="286968" y="677672"/>
                    <a:pt x="318695" y="683198"/>
                    <a:pt x="351670" y="683198"/>
                  </a:cubicBezTo>
                  <a:cubicBezTo>
                    <a:pt x="421183" y="683198"/>
                    <a:pt x="484994" y="659135"/>
                    <a:pt x="535614" y="619209"/>
                  </a:cubicBezTo>
                  <a:cubicBezTo>
                    <a:pt x="541140" y="620635"/>
                    <a:pt x="546844" y="621705"/>
                    <a:pt x="552904" y="621705"/>
                  </a:cubicBezTo>
                  <a:cubicBezTo>
                    <a:pt x="589799" y="621705"/>
                    <a:pt x="619566" y="591760"/>
                    <a:pt x="619566" y="555042"/>
                  </a:cubicBezTo>
                  <a:cubicBezTo>
                    <a:pt x="619566" y="554864"/>
                    <a:pt x="619566" y="554686"/>
                    <a:pt x="619566" y="554508"/>
                  </a:cubicBezTo>
                  <a:cubicBezTo>
                    <a:pt x="663591" y="549517"/>
                    <a:pt x="697635" y="512265"/>
                    <a:pt x="697635" y="466991"/>
                  </a:cubicBezTo>
                  <a:cubicBezTo>
                    <a:pt x="697635" y="452910"/>
                    <a:pt x="694249" y="439720"/>
                    <a:pt x="688366" y="427956"/>
                  </a:cubicBezTo>
                  <a:cubicBezTo>
                    <a:pt x="706547" y="411915"/>
                    <a:pt x="717955" y="388387"/>
                    <a:pt x="717955" y="362186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31458C-ACBC-46F8-8EC0-FC72BE7F9F7D}"/>
                </a:ext>
              </a:extLst>
            </p:cNvPr>
            <p:cNvSpPr/>
            <p:nvPr/>
          </p:nvSpPr>
          <p:spPr>
            <a:xfrm>
              <a:off x="9188532" y="9526251"/>
              <a:ext cx="587558" cy="1358724"/>
            </a:xfrm>
            <a:custGeom>
              <a:avLst/>
              <a:gdLst>
                <a:gd name="connsiteX0" fmla="*/ 270570 w 285185"/>
                <a:gd name="connsiteY0" fmla="*/ 42778 h 659491"/>
                <a:gd name="connsiteX1" fmla="*/ 266648 w 285185"/>
                <a:gd name="connsiteY1" fmla="*/ 53472 h 659491"/>
                <a:gd name="connsiteX2" fmla="*/ 260588 w 285185"/>
                <a:gd name="connsiteY2" fmla="*/ 67019 h 659491"/>
                <a:gd name="connsiteX3" fmla="*/ 242051 w 285185"/>
                <a:gd name="connsiteY3" fmla="*/ 98924 h 659491"/>
                <a:gd name="connsiteX4" fmla="*/ 216919 w 285185"/>
                <a:gd name="connsiteY4" fmla="*/ 132968 h 659491"/>
                <a:gd name="connsiteX5" fmla="*/ 179667 w 285185"/>
                <a:gd name="connsiteY5" fmla="*/ 175211 h 659491"/>
                <a:gd name="connsiteX6" fmla="*/ 179488 w 285185"/>
                <a:gd name="connsiteY6" fmla="*/ 171111 h 659491"/>
                <a:gd name="connsiteX7" fmla="*/ 146157 w 285185"/>
                <a:gd name="connsiteY7" fmla="*/ 13368 h 659491"/>
                <a:gd name="connsiteX8" fmla="*/ 135998 w 285185"/>
                <a:gd name="connsiteY8" fmla="*/ 80565 h 659491"/>
                <a:gd name="connsiteX9" fmla="*/ 130472 w 285185"/>
                <a:gd name="connsiteY9" fmla="*/ 161130 h 659491"/>
                <a:gd name="connsiteX10" fmla="*/ 126551 w 285185"/>
                <a:gd name="connsiteY10" fmla="*/ 259519 h 659491"/>
                <a:gd name="connsiteX11" fmla="*/ 123342 w 285185"/>
                <a:gd name="connsiteY11" fmla="*/ 256310 h 659491"/>
                <a:gd name="connsiteX12" fmla="*/ 70049 w 285185"/>
                <a:gd name="connsiteY12" fmla="*/ 197847 h 659491"/>
                <a:gd name="connsiteX13" fmla="*/ 44917 w 285185"/>
                <a:gd name="connsiteY13" fmla="*/ 163803 h 659491"/>
                <a:gd name="connsiteX14" fmla="*/ 26379 w 285185"/>
                <a:gd name="connsiteY14" fmla="*/ 131898 h 659491"/>
                <a:gd name="connsiteX15" fmla="*/ 20319 w 285185"/>
                <a:gd name="connsiteY15" fmla="*/ 118352 h 659491"/>
                <a:gd name="connsiteX16" fmla="*/ 16398 w 285185"/>
                <a:gd name="connsiteY16" fmla="*/ 107657 h 659491"/>
                <a:gd name="connsiteX17" fmla="*/ 13368 w 285185"/>
                <a:gd name="connsiteY17" fmla="*/ 98211 h 659491"/>
                <a:gd name="connsiteX18" fmla="*/ 15328 w 285185"/>
                <a:gd name="connsiteY18" fmla="*/ 108014 h 659491"/>
                <a:gd name="connsiteX19" fmla="*/ 18180 w 285185"/>
                <a:gd name="connsiteY19" fmla="*/ 119243 h 659491"/>
                <a:gd name="connsiteX20" fmla="*/ 22815 w 285185"/>
                <a:gd name="connsiteY20" fmla="*/ 133502 h 659491"/>
                <a:gd name="connsiteX21" fmla="*/ 38322 w 285185"/>
                <a:gd name="connsiteY21" fmla="*/ 167725 h 659491"/>
                <a:gd name="connsiteX22" fmla="*/ 60246 w 285185"/>
                <a:gd name="connsiteY22" fmla="*/ 204977 h 659491"/>
                <a:gd name="connsiteX23" fmla="*/ 108192 w 285185"/>
                <a:gd name="connsiteY23" fmla="*/ 270035 h 659491"/>
                <a:gd name="connsiteX24" fmla="*/ 124056 w 285185"/>
                <a:gd name="connsiteY24" fmla="*/ 288572 h 659491"/>
                <a:gd name="connsiteX25" fmla="*/ 68088 w 285185"/>
                <a:gd name="connsiteY25" fmla="*/ 649688 h 659491"/>
                <a:gd name="connsiteX26" fmla="*/ 224405 w 285185"/>
                <a:gd name="connsiteY26" fmla="*/ 649688 h 659491"/>
                <a:gd name="connsiteX27" fmla="*/ 181093 w 285185"/>
                <a:gd name="connsiteY27" fmla="*/ 202660 h 659491"/>
                <a:gd name="connsiteX28" fmla="*/ 226900 w 285185"/>
                <a:gd name="connsiteY28" fmla="*/ 140276 h 659491"/>
                <a:gd name="connsiteX29" fmla="*/ 248824 w 285185"/>
                <a:gd name="connsiteY29" fmla="*/ 103023 h 659491"/>
                <a:gd name="connsiteX30" fmla="*/ 264331 w 285185"/>
                <a:gd name="connsiteY30" fmla="*/ 68801 h 659491"/>
                <a:gd name="connsiteX31" fmla="*/ 268966 w 285185"/>
                <a:gd name="connsiteY31" fmla="*/ 54542 h 659491"/>
                <a:gd name="connsiteX32" fmla="*/ 271817 w 285185"/>
                <a:gd name="connsiteY32" fmla="*/ 43312 h 659491"/>
                <a:gd name="connsiteX33" fmla="*/ 273778 w 285185"/>
                <a:gd name="connsiteY33" fmla="*/ 33509 h 659491"/>
                <a:gd name="connsiteX34" fmla="*/ 270570 w 285185"/>
                <a:gd name="connsiteY34" fmla="*/ 42778 h 65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5185" h="659491">
                  <a:moveTo>
                    <a:pt x="270570" y="42778"/>
                  </a:moveTo>
                  <a:cubicBezTo>
                    <a:pt x="269679" y="45808"/>
                    <a:pt x="268609" y="49551"/>
                    <a:pt x="266648" y="53472"/>
                  </a:cubicBezTo>
                  <a:cubicBezTo>
                    <a:pt x="264866" y="57572"/>
                    <a:pt x="263083" y="62206"/>
                    <a:pt x="260588" y="67019"/>
                  </a:cubicBezTo>
                  <a:cubicBezTo>
                    <a:pt x="255775" y="76643"/>
                    <a:pt x="249537" y="87695"/>
                    <a:pt x="242051" y="98924"/>
                  </a:cubicBezTo>
                  <a:cubicBezTo>
                    <a:pt x="234565" y="110153"/>
                    <a:pt x="226009" y="121739"/>
                    <a:pt x="216919" y="132968"/>
                  </a:cubicBezTo>
                  <a:cubicBezTo>
                    <a:pt x="204620" y="148296"/>
                    <a:pt x="191609" y="162556"/>
                    <a:pt x="179667" y="175211"/>
                  </a:cubicBezTo>
                  <a:cubicBezTo>
                    <a:pt x="179667" y="173785"/>
                    <a:pt x="179488" y="172359"/>
                    <a:pt x="179488" y="171111"/>
                  </a:cubicBezTo>
                  <a:cubicBezTo>
                    <a:pt x="176815" y="117461"/>
                    <a:pt x="165764" y="64345"/>
                    <a:pt x="146157" y="13368"/>
                  </a:cubicBezTo>
                  <a:lnTo>
                    <a:pt x="135998" y="80565"/>
                  </a:lnTo>
                  <a:cubicBezTo>
                    <a:pt x="131898" y="107301"/>
                    <a:pt x="129937" y="134215"/>
                    <a:pt x="130472" y="161130"/>
                  </a:cubicBezTo>
                  <a:cubicBezTo>
                    <a:pt x="131007" y="190361"/>
                    <a:pt x="129403" y="224049"/>
                    <a:pt x="126551" y="259519"/>
                  </a:cubicBezTo>
                  <a:cubicBezTo>
                    <a:pt x="125481" y="258449"/>
                    <a:pt x="124412" y="257380"/>
                    <a:pt x="123342" y="256310"/>
                  </a:cubicBezTo>
                  <a:cubicBezTo>
                    <a:pt x="108014" y="241160"/>
                    <a:pt x="88229" y="220306"/>
                    <a:pt x="70049" y="197847"/>
                  </a:cubicBezTo>
                  <a:cubicBezTo>
                    <a:pt x="60958" y="186618"/>
                    <a:pt x="52581" y="175032"/>
                    <a:pt x="44917" y="163803"/>
                  </a:cubicBezTo>
                  <a:cubicBezTo>
                    <a:pt x="37430" y="152574"/>
                    <a:pt x="31192" y="141702"/>
                    <a:pt x="26379" y="131898"/>
                  </a:cubicBezTo>
                  <a:cubicBezTo>
                    <a:pt x="23884" y="127086"/>
                    <a:pt x="22280" y="122451"/>
                    <a:pt x="20319" y="118352"/>
                  </a:cubicBezTo>
                  <a:cubicBezTo>
                    <a:pt x="18359" y="114431"/>
                    <a:pt x="17289" y="110687"/>
                    <a:pt x="16398" y="107657"/>
                  </a:cubicBezTo>
                  <a:cubicBezTo>
                    <a:pt x="14437" y="101597"/>
                    <a:pt x="13368" y="98211"/>
                    <a:pt x="13368" y="98211"/>
                  </a:cubicBezTo>
                  <a:cubicBezTo>
                    <a:pt x="13368" y="98211"/>
                    <a:pt x="14081" y="101775"/>
                    <a:pt x="15328" y="108014"/>
                  </a:cubicBezTo>
                  <a:cubicBezTo>
                    <a:pt x="15863" y="111222"/>
                    <a:pt x="16576" y="114965"/>
                    <a:pt x="18180" y="119243"/>
                  </a:cubicBezTo>
                  <a:cubicBezTo>
                    <a:pt x="19606" y="123521"/>
                    <a:pt x="20854" y="128333"/>
                    <a:pt x="22815" y="133502"/>
                  </a:cubicBezTo>
                  <a:cubicBezTo>
                    <a:pt x="26736" y="143840"/>
                    <a:pt x="31905" y="155604"/>
                    <a:pt x="38322" y="167725"/>
                  </a:cubicBezTo>
                  <a:cubicBezTo>
                    <a:pt x="44738" y="179845"/>
                    <a:pt x="52224" y="192678"/>
                    <a:pt x="60246" y="204977"/>
                  </a:cubicBezTo>
                  <a:cubicBezTo>
                    <a:pt x="76287" y="229574"/>
                    <a:pt x="94111" y="253102"/>
                    <a:pt x="108192" y="270035"/>
                  </a:cubicBezTo>
                  <a:cubicBezTo>
                    <a:pt x="114430" y="277521"/>
                    <a:pt x="119778" y="283938"/>
                    <a:pt x="124056" y="288572"/>
                  </a:cubicBezTo>
                  <a:cubicBezTo>
                    <a:pt x="108014" y="455405"/>
                    <a:pt x="68088" y="649688"/>
                    <a:pt x="68088" y="649688"/>
                  </a:cubicBezTo>
                  <a:lnTo>
                    <a:pt x="224405" y="649688"/>
                  </a:lnTo>
                  <a:cubicBezTo>
                    <a:pt x="205333" y="627943"/>
                    <a:pt x="189113" y="359334"/>
                    <a:pt x="181093" y="202660"/>
                  </a:cubicBezTo>
                  <a:cubicBezTo>
                    <a:pt x="194817" y="185905"/>
                    <a:pt x="211572" y="163803"/>
                    <a:pt x="226900" y="140276"/>
                  </a:cubicBezTo>
                  <a:cubicBezTo>
                    <a:pt x="234921" y="127977"/>
                    <a:pt x="242407" y="115322"/>
                    <a:pt x="248824" y="103023"/>
                  </a:cubicBezTo>
                  <a:cubicBezTo>
                    <a:pt x="255241" y="90725"/>
                    <a:pt x="260410" y="78961"/>
                    <a:pt x="264331" y="68801"/>
                  </a:cubicBezTo>
                  <a:cubicBezTo>
                    <a:pt x="266292" y="63632"/>
                    <a:pt x="267539" y="58819"/>
                    <a:pt x="268966" y="54542"/>
                  </a:cubicBezTo>
                  <a:cubicBezTo>
                    <a:pt x="270391" y="50264"/>
                    <a:pt x="271104" y="46521"/>
                    <a:pt x="271817" y="43312"/>
                  </a:cubicBezTo>
                  <a:cubicBezTo>
                    <a:pt x="273065" y="37074"/>
                    <a:pt x="273778" y="33509"/>
                    <a:pt x="273778" y="33509"/>
                  </a:cubicBezTo>
                  <a:cubicBezTo>
                    <a:pt x="273778" y="33509"/>
                    <a:pt x="272352" y="36718"/>
                    <a:pt x="270570" y="42778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86A0E7A-4AAE-44E2-8365-4DE3AA1B3D37}"/>
                </a:ext>
              </a:extLst>
            </p:cNvPr>
            <p:cNvSpPr/>
            <p:nvPr/>
          </p:nvSpPr>
          <p:spPr>
            <a:xfrm>
              <a:off x="9694566" y="9672772"/>
              <a:ext cx="771168" cy="771168"/>
            </a:xfrm>
            <a:custGeom>
              <a:avLst/>
              <a:gdLst>
                <a:gd name="connsiteX0" fmla="*/ 258093 w 374305"/>
                <a:gd name="connsiteY0" fmla="*/ 13368 h 374305"/>
                <a:gd name="connsiteX1" fmla="*/ 262014 w 374305"/>
                <a:gd name="connsiteY1" fmla="*/ 40104 h 374305"/>
                <a:gd name="connsiteX2" fmla="*/ 182875 w 374305"/>
                <a:gd name="connsiteY2" fmla="*/ 140811 h 374305"/>
                <a:gd name="connsiteX3" fmla="*/ 101775 w 374305"/>
                <a:gd name="connsiteY3" fmla="*/ 210503 h 374305"/>
                <a:gd name="connsiteX4" fmla="*/ 88051 w 374305"/>
                <a:gd name="connsiteY4" fmla="*/ 209077 h 374305"/>
                <a:gd name="connsiteX5" fmla="*/ 13368 w 374305"/>
                <a:gd name="connsiteY5" fmla="*/ 250250 h 374305"/>
                <a:gd name="connsiteX6" fmla="*/ 190005 w 374305"/>
                <a:gd name="connsiteY6" fmla="*/ 375375 h 374305"/>
                <a:gd name="connsiteX7" fmla="*/ 377514 w 374305"/>
                <a:gd name="connsiteY7" fmla="*/ 187866 h 374305"/>
                <a:gd name="connsiteX8" fmla="*/ 258093 w 374305"/>
                <a:gd name="connsiteY8" fmla="*/ 13368 h 37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05" h="374305">
                  <a:moveTo>
                    <a:pt x="258093" y="13368"/>
                  </a:moveTo>
                  <a:cubicBezTo>
                    <a:pt x="260410" y="22102"/>
                    <a:pt x="262014" y="31014"/>
                    <a:pt x="262014" y="40104"/>
                  </a:cubicBezTo>
                  <a:cubicBezTo>
                    <a:pt x="262014" y="88051"/>
                    <a:pt x="229040" y="129581"/>
                    <a:pt x="182875" y="140811"/>
                  </a:cubicBezTo>
                  <a:cubicBezTo>
                    <a:pt x="176637" y="180915"/>
                    <a:pt x="142593" y="210503"/>
                    <a:pt x="101775" y="210503"/>
                  </a:cubicBezTo>
                  <a:cubicBezTo>
                    <a:pt x="97319" y="210503"/>
                    <a:pt x="92863" y="210146"/>
                    <a:pt x="88051" y="209077"/>
                  </a:cubicBezTo>
                  <a:cubicBezTo>
                    <a:pt x="65236" y="226188"/>
                    <a:pt x="40104" y="239912"/>
                    <a:pt x="13368" y="250250"/>
                  </a:cubicBezTo>
                  <a:cubicBezTo>
                    <a:pt x="39035" y="323151"/>
                    <a:pt x="108370" y="375375"/>
                    <a:pt x="190005" y="375375"/>
                  </a:cubicBezTo>
                  <a:cubicBezTo>
                    <a:pt x="293563" y="375375"/>
                    <a:pt x="377514" y="291424"/>
                    <a:pt x="377514" y="187866"/>
                  </a:cubicBezTo>
                  <a:cubicBezTo>
                    <a:pt x="377693" y="108549"/>
                    <a:pt x="327963" y="40639"/>
                    <a:pt x="258093" y="13368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7C9B1F8-C362-4071-8A3B-0163AA231E4E}"/>
                </a:ext>
              </a:extLst>
            </p:cNvPr>
            <p:cNvSpPr/>
            <p:nvPr/>
          </p:nvSpPr>
          <p:spPr>
            <a:xfrm>
              <a:off x="9908634" y="10076352"/>
              <a:ext cx="330502" cy="807890"/>
            </a:xfrm>
            <a:custGeom>
              <a:avLst/>
              <a:gdLst>
                <a:gd name="connsiteX0" fmla="*/ 14271 w 160416"/>
                <a:gd name="connsiteY0" fmla="*/ 30657 h 392130"/>
                <a:gd name="connsiteX1" fmla="*/ 16587 w 160416"/>
                <a:gd name="connsiteY1" fmla="*/ 36896 h 392130"/>
                <a:gd name="connsiteX2" fmla="*/ 20152 w 160416"/>
                <a:gd name="connsiteY2" fmla="*/ 44738 h 392130"/>
                <a:gd name="connsiteX3" fmla="*/ 30847 w 160416"/>
                <a:gd name="connsiteY3" fmla="*/ 63276 h 392130"/>
                <a:gd name="connsiteX4" fmla="*/ 45463 w 160416"/>
                <a:gd name="connsiteY4" fmla="*/ 82882 h 392130"/>
                <a:gd name="connsiteX5" fmla="*/ 67030 w 160416"/>
                <a:gd name="connsiteY5" fmla="*/ 107301 h 392130"/>
                <a:gd name="connsiteX6" fmla="*/ 67208 w 160416"/>
                <a:gd name="connsiteY6" fmla="*/ 104806 h 392130"/>
                <a:gd name="connsiteX7" fmla="*/ 86458 w 160416"/>
                <a:gd name="connsiteY7" fmla="*/ 13368 h 392130"/>
                <a:gd name="connsiteX8" fmla="*/ 92340 w 160416"/>
                <a:gd name="connsiteY8" fmla="*/ 52403 h 392130"/>
                <a:gd name="connsiteX9" fmla="*/ 95549 w 160416"/>
                <a:gd name="connsiteY9" fmla="*/ 99102 h 392130"/>
                <a:gd name="connsiteX10" fmla="*/ 97865 w 160416"/>
                <a:gd name="connsiteY10" fmla="*/ 156139 h 392130"/>
                <a:gd name="connsiteX11" fmla="*/ 99826 w 160416"/>
                <a:gd name="connsiteY11" fmla="*/ 154357 h 392130"/>
                <a:gd name="connsiteX12" fmla="*/ 130662 w 160416"/>
                <a:gd name="connsiteY12" fmla="*/ 120491 h 392130"/>
                <a:gd name="connsiteX13" fmla="*/ 145277 w 160416"/>
                <a:gd name="connsiteY13" fmla="*/ 100884 h 392130"/>
                <a:gd name="connsiteX14" fmla="*/ 155972 w 160416"/>
                <a:gd name="connsiteY14" fmla="*/ 82347 h 392130"/>
                <a:gd name="connsiteX15" fmla="*/ 159537 w 160416"/>
                <a:gd name="connsiteY15" fmla="*/ 74505 h 392130"/>
                <a:gd name="connsiteX16" fmla="*/ 161854 w 160416"/>
                <a:gd name="connsiteY16" fmla="*/ 68266 h 392130"/>
                <a:gd name="connsiteX17" fmla="*/ 163636 w 160416"/>
                <a:gd name="connsiteY17" fmla="*/ 62741 h 392130"/>
                <a:gd name="connsiteX18" fmla="*/ 162567 w 160416"/>
                <a:gd name="connsiteY18" fmla="*/ 68444 h 392130"/>
                <a:gd name="connsiteX19" fmla="*/ 160963 w 160416"/>
                <a:gd name="connsiteY19" fmla="*/ 74861 h 392130"/>
                <a:gd name="connsiteX20" fmla="*/ 158289 w 160416"/>
                <a:gd name="connsiteY20" fmla="*/ 83060 h 392130"/>
                <a:gd name="connsiteX21" fmla="*/ 149377 w 160416"/>
                <a:gd name="connsiteY21" fmla="*/ 102845 h 392130"/>
                <a:gd name="connsiteX22" fmla="*/ 136722 w 160416"/>
                <a:gd name="connsiteY22" fmla="*/ 124412 h 392130"/>
                <a:gd name="connsiteX23" fmla="*/ 108917 w 160416"/>
                <a:gd name="connsiteY23" fmla="*/ 162199 h 392130"/>
                <a:gd name="connsiteX24" fmla="*/ 99826 w 160416"/>
                <a:gd name="connsiteY24" fmla="*/ 173072 h 392130"/>
                <a:gd name="connsiteX25" fmla="*/ 132266 w 160416"/>
                <a:gd name="connsiteY25" fmla="*/ 382327 h 392130"/>
                <a:gd name="connsiteX26" fmla="*/ 41719 w 160416"/>
                <a:gd name="connsiteY26" fmla="*/ 382327 h 392130"/>
                <a:gd name="connsiteX27" fmla="*/ 66852 w 160416"/>
                <a:gd name="connsiteY27" fmla="*/ 123165 h 392130"/>
                <a:gd name="connsiteX28" fmla="*/ 40294 w 160416"/>
                <a:gd name="connsiteY28" fmla="*/ 86982 h 392130"/>
                <a:gd name="connsiteX29" fmla="*/ 27639 w 160416"/>
                <a:gd name="connsiteY29" fmla="*/ 65414 h 392130"/>
                <a:gd name="connsiteX30" fmla="*/ 18727 w 160416"/>
                <a:gd name="connsiteY30" fmla="*/ 45630 h 392130"/>
                <a:gd name="connsiteX31" fmla="*/ 16053 w 160416"/>
                <a:gd name="connsiteY31" fmla="*/ 37431 h 392130"/>
                <a:gd name="connsiteX32" fmla="*/ 14449 w 160416"/>
                <a:gd name="connsiteY32" fmla="*/ 31014 h 392130"/>
                <a:gd name="connsiteX33" fmla="*/ 13379 w 160416"/>
                <a:gd name="connsiteY33" fmla="*/ 25310 h 392130"/>
                <a:gd name="connsiteX34" fmla="*/ 14271 w 160416"/>
                <a:gd name="connsiteY34" fmla="*/ 30657 h 39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0416" h="392130">
                  <a:moveTo>
                    <a:pt x="14271" y="30657"/>
                  </a:moveTo>
                  <a:cubicBezTo>
                    <a:pt x="14805" y="32440"/>
                    <a:pt x="15340" y="34579"/>
                    <a:pt x="16587" y="36896"/>
                  </a:cubicBezTo>
                  <a:cubicBezTo>
                    <a:pt x="17657" y="39213"/>
                    <a:pt x="18548" y="41887"/>
                    <a:pt x="20152" y="44738"/>
                  </a:cubicBezTo>
                  <a:cubicBezTo>
                    <a:pt x="23004" y="50264"/>
                    <a:pt x="26569" y="56680"/>
                    <a:pt x="30847" y="63276"/>
                  </a:cubicBezTo>
                  <a:cubicBezTo>
                    <a:pt x="35303" y="69692"/>
                    <a:pt x="40115" y="76465"/>
                    <a:pt x="45463" y="82882"/>
                  </a:cubicBezTo>
                  <a:cubicBezTo>
                    <a:pt x="52592" y="91794"/>
                    <a:pt x="60078" y="99993"/>
                    <a:pt x="67030" y="107301"/>
                  </a:cubicBezTo>
                  <a:cubicBezTo>
                    <a:pt x="67030" y="106588"/>
                    <a:pt x="67030" y="105697"/>
                    <a:pt x="67208" y="104806"/>
                  </a:cubicBezTo>
                  <a:cubicBezTo>
                    <a:pt x="68812" y="73614"/>
                    <a:pt x="75229" y="42956"/>
                    <a:pt x="86458" y="13368"/>
                  </a:cubicBezTo>
                  <a:lnTo>
                    <a:pt x="92340" y="52403"/>
                  </a:lnTo>
                  <a:cubicBezTo>
                    <a:pt x="94657" y="67910"/>
                    <a:pt x="95726" y="83417"/>
                    <a:pt x="95549" y="99102"/>
                  </a:cubicBezTo>
                  <a:cubicBezTo>
                    <a:pt x="95370" y="116035"/>
                    <a:pt x="96261" y="135463"/>
                    <a:pt x="97865" y="156139"/>
                  </a:cubicBezTo>
                  <a:cubicBezTo>
                    <a:pt x="98578" y="155604"/>
                    <a:pt x="99113" y="154891"/>
                    <a:pt x="99826" y="154357"/>
                  </a:cubicBezTo>
                  <a:cubicBezTo>
                    <a:pt x="108738" y="145623"/>
                    <a:pt x="120145" y="133503"/>
                    <a:pt x="130662" y="120491"/>
                  </a:cubicBezTo>
                  <a:cubicBezTo>
                    <a:pt x="136009" y="114074"/>
                    <a:pt x="140821" y="107301"/>
                    <a:pt x="145277" y="100884"/>
                  </a:cubicBezTo>
                  <a:cubicBezTo>
                    <a:pt x="149556" y="94289"/>
                    <a:pt x="153298" y="88051"/>
                    <a:pt x="155972" y="82347"/>
                  </a:cubicBezTo>
                  <a:cubicBezTo>
                    <a:pt x="157398" y="79496"/>
                    <a:pt x="158468" y="76822"/>
                    <a:pt x="159537" y="74505"/>
                  </a:cubicBezTo>
                  <a:cubicBezTo>
                    <a:pt x="160606" y="72188"/>
                    <a:pt x="161320" y="70049"/>
                    <a:pt x="161854" y="68266"/>
                  </a:cubicBezTo>
                  <a:cubicBezTo>
                    <a:pt x="162924" y="64702"/>
                    <a:pt x="163636" y="62741"/>
                    <a:pt x="163636" y="62741"/>
                  </a:cubicBezTo>
                  <a:cubicBezTo>
                    <a:pt x="163636" y="62741"/>
                    <a:pt x="163280" y="64880"/>
                    <a:pt x="162567" y="68444"/>
                  </a:cubicBezTo>
                  <a:cubicBezTo>
                    <a:pt x="162211" y="70227"/>
                    <a:pt x="161854" y="72544"/>
                    <a:pt x="160963" y="74861"/>
                  </a:cubicBezTo>
                  <a:cubicBezTo>
                    <a:pt x="160072" y="77357"/>
                    <a:pt x="159359" y="80208"/>
                    <a:pt x="158289" y="83060"/>
                  </a:cubicBezTo>
                  <a:cubicBezTo>
                    <a:pt x="155972" y="88942"/>
                    <a:pt x="153120" y="95894"/>
                    <a:pt x="149377" y="102845"/>
                  </a:cubicBezTo>
                  <a:cubicBezTo>
                    <a:pt x="145634" y="109975"/>
                    <a:pt x="141356" y="117283"/>
                    <a:pt x="136722" y="124412"/>
                  </a:cubicBezTo>
                  <a:cubicBezTo>
                    <a:pt x="127453" y="138671"/>
                    <a:pt x="117116" y="152218"/>
                    <a:pt x="108917" y="162199"/>
                  </a:cubicBezTo>
                  <a:cubicBezTo>
                    <a:pt x="105352" y="166655"/>
                    <a:pt x="102143" y="170220"/>
                    <a:pt x="99826" y="173072"/>
                  </a:cubicBezTo>
                  <a:cubicBezTo>
                    <a:pt x="109095" y="269857"/>
                    <a:pt x="132266" y="382327"/>
                    <a:pt x="132266" y="382327"/>
                  </a:cubicBezTo>
                  <a:lnTo>
                    <a:pt x="41719" y="382327"/>
                  </a:lnTo>
                  <a:cubicBezTo>
                    <a:pt x="52770" y="369672"/>
                    <a:pt x="62217" y="214067"/>
                    <a:pt x="66852" y="123165"/>
                  </a:cubicBezTo>
                  <a:cubicBezTo>
                    <a:pt x="58831" y="113361"/>
                    <a:pt x="49206" y="100528"/>
                    <a:pt x="40294" y="86982"/>
                  </a:cubicBezTo>
                  <a:cubicBezTo>
                    <a:pt x="35659" y="79852"/>
                    <a:pt x="31382" y="72544"/>
                    <a:pt x="27639" y="65414"/>
                  </a:cubicBezTo>
                  <a:cubicBezTo>
                    <a:pt x="23895" y="58285"/>
                    <a:pt x="20866" y="51512"/>
                    <a:pt x="18727" y="45630"/>
                  </a:cubicBezTo>
                  <a:cubicBezTo>
                    <a:pt x="17479" y="42600"/>
                    <a:pt x="16766" y="39748"/>
                    <a:pt x="16053" y="37431"/>
                  </a:cubicBezTo>
                  <a:cubicBezTo>
                    <a:pt x="15162" y="34935"/>
                    <a:pt x="14805" y="32796"/>
                    <a:pt x="14449" y="31014"/>
                  </a:cubicBezTo>
                  <a:cubicBezTo>
                    <a:pt x="13736" y="27449"/>
                    <a:pt x="13379" y="25310"/>
                    <a:pt x="13379" y="25310"/>
                  </a:cubicBezTo>
                  <a:cubicBezTo>
                    <a:pt x="13379" y="25310"/>
                    <a:pt x="13201" y="27093"/>
                    <a:pt x="14271" y="30657"/>
                  </a:cubicBezTo>
                  <a:close/>
                </a:path>
              </a:pathLst>
            </a:custGeom>
            <a:solidFill>
              <a:srgbClr val="A897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3908D445-DB32-4FF6-B395-14C0CD52BAA1}"/>
              </a:ext>
            </a:extLst>
          </p:cNvPr>
          <p:cNvSpPr/>
          <p:nvPr/>
        </p:nvSpPr>
        <p:spPr>
          <a:xfrm>
            <a:off x="13321899" y="3876623"/>
            <a:ext cx="9718628" cy="1912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b="1" dirty="0">
                <a:solidFill>
                  <a:srgbClr val="3A3A3A"/>
                </a:solidFill>
                <a:latin typeface="+mj-lt"/>
              </a:rPr>
              <a:t>A sustainable ecosystem </a:t>
            </a:r>
            <a:r>
              <a:rPr lang="en-US" sz="2000" dirty="0">
                <a:solidFill>
                  <a:srgbClr val="3A3A3A"/>
                </a:solidFill>
              </a:rPr>
              <a:t>is one which is Emergent and Dynamic- where the interdependent parts co-evolve and collectively benefit from this this exchange on a continuous basis; as this happens the ecosystem thrives and ultimately results in the </a:t>
            </a:r>
            <a:r>
              <a:rPr lang="en-US" sz="2000" b="1" dirty="0">
                <a:solidFill>
                  <a:srgbClr val="3A3A3A"/>
                </a:solidFill>
                <a:latin typeface="+mj-lt"/>
              </a:rPr>
              <a:t>“whole being greater than the sum of the parts” . </a:t>
            </a:r>
          </a:p>
          <a:p>
            <a:pPr lvl="0">
              <a:lnSpc>
                <a:spcPct val="120000"/>
              </a:lnSpc>
            </a:pPr>
            <a:endParaRPr lang="en-US" sz="2000" dirty="0">
              <a:solidFill>
                <a:srgbClr val="3A3A3A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E887E10-326D-4EC8-9654-31DFE8A583C5}"/>
              </a:ext>
            </a:extLst>
          </p:cNvPr>
          <p:cNvSpPr/>
          <p:nvPr/>
        </p:nvSpPr>
        <p:spPr>
          <a:xfrm>
            <a:off x="13321899" y="5809981"/>
            <a:ext cx="9718628" cy="804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dirty="0">
                <a:solidFill>
                  <a:srgbClr val="3A3A3A"/>
                </a:solidFill>
              </a:rPr>
              <a:t>The interplay between interdependent entities (organisms ) </a:t>
            </a:r>
            <a:r>
              <a:rPr lang="en-US" sz="2000" b="1" dirty="0">
                <a:latin typeface="+mj-lt"/>
              </a:rPr>
              <a:t>creates a dynamic relationship that leads to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94C64B6-6064-4D7B-A582-1713292D8BC8}"/>
              </a:ext>
            </a:extLst>
          </p:cNvPr>
          <p:cNvSpPr/>
          <p:nvPr/>
        </p:nvSpPr>
        <p:spPr>
          <a:xfrm>
            <a:off x="12900853" y="6660310"/>
            <a:ext cx="97186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2000" dirty="0"/>
              <a:t>the exchange of value, energy and resources.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2000" dirty="0"/>
              <a:t>a shared vision which aligns goals and interests- it is the archetypal win/win scenario.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68AC44C-AA9C-46F2-90C9-0E7BA45F645B}"/>
              </a:ext>
            </a:extLst>
          </p:cNvPr>
          <p:cNvSpPr/>
          <p:nvPr/>
        </p:nvSpPr>
        <p:spPr>
          <a:xfrm>
            <a:off x="13321899" y="7925836"/>
            <a:ext cx="9718628" cy="117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dirty="0">
                <a:solidFill>
                  <a:srgbClr val="3A3A3A"/>
                </a:solidFill>
              </a:rPr>
              <a:t>Being a part of a </a:t>
            </a:r>
            <a:r>
              <a:rPr lang="en-US" sz="2000" b="1" dirty="0">
                <a:solidFill>
                  <a:srgbClr val="3A3A3A"/>
                </a:solidFill>
                <a:latin typeface="+mj-lt"/>
              </a:rPr>
              <a:t>business ecosystem provides mechanisms to leverage technology, </a:t>
            </a:r>
            <a:r>
              <a:rPr lang="en-US" sz="2000" dirty="0">
                <a:solidFill>
                  <a:srgbClr val="3A3A3A"/>
                </a:solidFill>
              </a:rPr>
              <a:t>achieve excellence in research and business competence and compete effectively against other companies.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234DA7F-FEFC-4AD7-8C6C-CDE63AFA816E}"/>
              </a:ext>
            </a:extLst>
          </p:cNvPr>
          <p:cNvSpPr/>
          <p:nvPr/>
        </p:nvSpPr>
        <p:spPr>
          <a:xfrm>
            <a:off x="13321899" y="9770045"/>
            <a:ext cx="9718628" cy="435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b="1" dirty="0">
                <a:solidFill>
                  <a:srgbClr val="3A3A3A"/>
                </a:solidFill>
                <a:latin typeface="+mj-lt"/>
              </a:rPr>
              <a:t>An effective ecosystem should: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FC91A6B-8C00-4BD3-9D53-60604A4F15F9}"/>
              </a:ext>
            </a:extLst>
          </p:cNvPr>
          <p:cNvSpPr/>
          <p:nvPr/>
        </p:nvSpPr>
        <p:spPr>
          <a:xfrm>
            <a:off x="12918106" y="10342588"/>
            <a:ext cx="97186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drive collaboration to address rising business, social and environmental challenges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harness creativity and innovation, reduce risk, increase access to market, lower cost of production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Have a multiplier impact: unleash human potential, accelerate the learning process to effectively share insights, skills, expertise and knowledge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Address fundamental human needs and desires: the desire for growth, recognition , purpose and meaning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6573ED0-E38A-4EE8-BCD8-C55A7A5DD070}"/>
              </a:ext>
            </a:extLst>
          </p:cNvPr>
          <p:cNvGrpSpPr/>
          <p:nvPr/>
        </p:nvGrpSpPr>
        <p:grpSpPr>
          <a:xfrm>
            <a:off x="12074799" y="3964187"/>
            <a:ext cx="564268" cy="6352571"/>
            <a:chOff x="12074799" y="3964187"/>
            <a:chExt cx="564268" cy="6352571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30ED9D4A-908D-4413-A33B-5BF6F80D3F43}"/>
                </a:ext>
              </a:extLst>
            </p:cNvPr>
            <p:cNvGrpSpPr/>
            <p:nvPr/>
          </p:nvGrpSpPr>
          <p:grpSpPr>
            <a:xfrm>
              <a:off x="12074799" y="3964187"/>
              <a:ext cx="564268" cy="480813"/>
              <a:chOff x="14722901" y="8920533"/>
              <a:chExt cx="348873" cy="297275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E87848BA-87F5-48A2-818C-C0717734216B}"/>
                  </a:ext>
                </a:extLst>
              </p:cNvPr>
              <p:cNvSpPr/>
              <p:nvPr/>
            </p:nvSpPr>
            <p:spPr>
              <a:xfrm>
                <a:off x="14722901" y="8959441"/>
                <a:ext cx="258370" cy="258367"/>
              </a:xfrm>
              <a:prstGeom prst="rect">
                <a:avLst/>
              </a:prstGeom>
              <a:noFill/>
              <a:ln w="9525">
                <a:solidFill>
                  <a:srgbClr val="2529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sp>
            <p:nvSpPr>
              <p:cNvPr id="102" name="Freeform 64">
                <a:extLst>
                  <a:ext uri="{FF2B5EF4-FFF2-40B4-BE49-F238E27FC236}">
                    <a16:creationId xmlns:a16="http://schemas.microsoft.com/office/drawing/2014/main" id="{DF61469C-1E37-4394-AF82-012B40FC1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46445" y="8920533"/>
                <a:ext cx="325329" cy="267156"/>
              </a:xfrm>
              <a:custGeom>
                <a:avLst/>
                <a:gdLst>
                  <a:gd name="T0" fmla="*/ 31 w 229"/>
                  <a:gd name="T1" fmla="*/ 83 h 187"/>
                  <a:gd name="T2" fmla="*/ 73 w 229"/>
                  <a:gd name="T3" fmla="*/ 125 h 187"/>
                  <a:gd name="T4" fmla="*/ 198 w 229"/>
                  <a:gd name="T5" fmla="*/ 0 h 187"/>
                  <a:gd name="T6" fmla="*/ 229 w 229"/>
                  <a:gd name="T7" fmla="*/ 31 h 187"/>
                  <a:gd name="T8" fmla="*/ 73 w 229"/>
                  <a:gd name="T9" fmla="*/ 187 h 187"/>
                  <a:gd name="T10" fmla="*/ 41 w 229"/>
                  <a:gd name="T11" fmla="*/ 155 h 187"/>
                  <a:gd name="T12" fmla="*/ 0 w 229"/>
                  <a:gd name="T13" fmla="*/ 114 h 187"/>
                  <a:gd name="T14" fmla="*/ 31 w 229"/>
                  <a:gd name="T15" fmla="*/ 8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9" h="187">
                    <a:moveTo>
                      <a:pt x="31" y="83"/>
                    </a:moveTo>
                    <a:cubicBezTo>
                      <a:pt x="73" y="125"/>
                      <a:pt x="73" y="125"/>
                      <a:pt x="73" y="125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229" y="31"/>
                      <a:pt x="229" y="31"/>
                      <a:pt x="229" y="31"/>
                    </a:cubicBezTo>
                    <a:cubicBezTo>
                      <a:pt x="73" y="187"/>
                      <a:pt x="73" y="187"/>
                      <a:pt x="73" y="187"/>
                    </a:cubicBezTo>
                    <a:cubicBezTo>
                      <a:pt x="64" y="178"/>
                      <a:pt x="53" y="168"/>
                      <a:pt x="41" y="155"/>
                    </a:cubicBezTo>
                    <a:cubicBezTo>
                      <a:pt x="29" y="143"/>
                      <a:pt x="16" y="130"/>
                      <a:pt x="0" y="114"/>
                    </a:cubicBezTo>
                    <a:lnTo>
                      <a:pt x="31" y="8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7DEF87D6-9CD4-4BA0-8448-4C92ED08428E}"/>
                </a:ext>
              </a:extLst>
            </p:cNvPr>
            <p:cNvGrpSpPr/>
            <p:nvPr/>
          </p:nvGrpSpPr>
          <p:grpSpPr>
            <a:xfrm>
              <a:off x="12074799" y="5986189"/>
              <a:ext cx="564268" cy="480813"/>
              <a:chOff x="14722901" y="8920533"/>
              <a:chExt cx="348873" cy="297275"/>
            </a:xfrm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2F2C5EF4-E634-4C15-98FD-EFDFAB29D4C7}"/>
                  </a:ext>
                </a:extLst>
              </p:cNvPr>
              <p:cNvSpPr/>
              <p:nvPr/>
            </p:nvSpPr>
            <p:spPr>
              <a:xfrm>
                <a:off x="14722901" y="8959441"/>
                <a:ext cx="258370" cy="258367"/>
              </a:xfrm>
              <a:prstGeom prst="rect">
                <a:avLst/>
              </a:prstGeom>
              <a:noFill/>
              <a:ln w="9525">
                <a:solidFill>
                  <a:srgbClr val="2529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id="{43D2DF7E-CC1D-44C0-8587-42B932295A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46445" y="8920533"/>
                <a:ext cx="325329" cy="267156"/>
              </a:xfrm>
              <a:custGeom>
                <a:avLst/>
                <a:gdLst>
                  <a:gd name="T0" fmla="*/ 31 w 229"/>
                  <a:gd name="T1" fmla="*/ 83 h 187"/>
                  <a:gd name="T2" fmla="*/ 73 w 229"/>
                  <a:gd name="T3" fmla="*/ 125 h 187"/>
                  <a:gd name="T4" fmla="*/ 198 w 229"/>
                  <a:gd name="T5" fmla="*/ 0 h 187"/>
                  <a:gd name="T6" fmla="*/ 229 w 229"/>
                  <a:gd name="T7" fmla="*/ 31 h 187"/>
                  <a:gd name="T8" fmla="*/ 73 w 229"/>
                  <a:gd name="T9" fmla="*/ 187 h 187"/>
                  <a:gd name="T10" fmla="*/ 41 w 229"/>
                  <a:gd name="T11" fmla="*/ 155 h 187"/>
                  <a:gd name="T12" fmla="*/ 0 w 229"/>
                  <a:gd name="T13" fmla="*/ 114 h 187"/>
                  <a:gd name="T14" fmla="*/ 31 w 229"/>
                  <a:gd name="T15" fmla="*/ 8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9" h="187">
                    <a:moveTo>
                      <a:pt x="31" y="83"/>
                    </a:moveTo>
                    <a:cubicBezTo>
                      <a:pt x="73" y="125"/>
                      <a:pt x="73" y="125"/>
                      <a:pt x="73" y="125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229" y="31"/>
                      <a:pt x="229" y="31"/>
                      <a:pt x="229" y="31"/>
                    </a:cubicBezTo>
                    <a:cubicBezTo>
                      <a:pt x="73" y="187"/>
                      <a:pt x="73" y="187"/>
                      <a:pt x="73" y="187"/>
                    </a:cubicBezTo>
                    <a:cubicBezTo>
                      <a:pt x="64" y="178"/>
                      <a:pt x="53" y="168"/>
                      <a:pt x="41" y="155"/>
                    </a:cubicBezTo>
                    <a:cubicBezTo>
                      <a:pt x="29" y="143"/>
                      <a:pt x="16" y="130"/>
                      <a:pt x="0" y="114"/>
                    </a:cubicBezTo>
                    <a:lnTo>
                      <a:pt x="31" y="8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00285C2E-31B5-403F-860E-2AE9D87C139D}"/>
                </a:ext>
              </a:extLst>
            </p:cNvPr>
            <p:cNvGrpSpPr/>
            <p:nvPr/>
          </p:nvGrpSpPr>
          <p:grpSpPr>
            <a:xfrm>
              <a:off x="12074799" y="8102822"/>
              <a:ext cx="564268" cy="480813"/>
              <a:chOff x="14722901" y="8920533"/>
              <a:chExt cx="348873" cy="297275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2151F6F-E01E-4A18-AB9B-37763E5043EB}"/>
                  </a:ext>
                </a:extLst>
              </p:cNvPr>
              <p:cNvSpPr/>
              <p:nvPr/>
            </p:nvSpPr>
            <p:spPr>
              <a:xfrm>
                <a:off x="14722901" y="8959441"/>
                <a:ext cx="258370" cy="258367"/>
              </a:xfrm>
              <a:prstGeom prst="rect">
                <a:avLst/>
              </a:prstGeom>
              <a:noFill/>
              <a:ln w="9525">
                <a:solidFill>
                  <a:srgbClr val="2529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sp>
            <p:nvSpPr>
              <p:cNvPr id="108" name="Freeform 64">
                <a:extLst>
                  <a:ext uri="{FF2B5EF4-FFF2-40B4-BE49-F238E27FC236}">
                    <a16:creationId xmlns:a16="http://schemas.microsoft.com/office/drawing/2014/main" id="{03C9FA62-55E2-4B55-A646-6AA3C2940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46445" y="8920533"/>
                <a:ext cx="325329" cy="267156"/>
              </a:xfrm>
              <a:custGeom>
                <a:avLst/>
                <a:gdLst>
                  <a:gd name="T0" fmla="*/ 31 w 229"/>
                  <a:gd name="T1" fmla="*/ 83 h 187"/>
                  <a:gd name="T2" fmla="*/ 73 w 229"/>
                  <a:gd name="T3" fmla="*/ 125 h 187"/>
                  <a:gd name="T4" fmla="*/ 198 w 229"/>
                  <a:gd name="T5" fmla="*/ 0 h 187"/>
                  <a:gd name="T6" fmla="*/ 229 w 229"/>
                  <a:gd name="T7" fmla="*/ 31 h 187"/>
                  <a:gd name="T8" fmla="*/ 73 w 229"/>
                  <a:gd name="T9" fmla="*/ 187 h 187"/>
                  <a:gd name="T10" fmla="*/ 41 w 229"/>
                  <a:gd name="T11" fmla="*/ 155 h 187"/>
                  <a:gd name="T12" fmla="*/ 0 w 229"/>
                  <a:gd name="T13" fmla="*/ 114 h 187"/>
                  <a:gd name="T14" fmla="*/ 31 w 229"/>
                  <a:gd name="T15" fmla="*/ 8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9" h="187">
                    <a:moveTo>
                      <a:pt x="31" y="83"/>
                    </a:moveTo>
                    <a:cubicBezTo>
                      <a:pt x="73" y="125"/>
                      <a:pt x="73" y="125"/>
                      <a:pt x="73" y="125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229" y="31"/>
                      <a:pt x="229" y="31"/>
                      <a:pt x="229" y="31"/>
                    </a:cubicBezTo>
                    <a:cubicBezTo>
                      <a:pt x="73" y="187"/>
                      <a:pt x="73" y="187"/>
                      <a:pt x="73" y="187"/>
                    </a:cubicBezTo>
                    <a:cubicBezTo>
                      <a:pt x="64" y="178"/>
                      <a:pt x="53" y="168"/>
                      <a:pt x="41" y="155"/>
                    </a:cubicBezTo>
                    <a:cubicBezTo>
                      <a:pt x="29" y="143"/>
                      <a:pt x="16" y="130"/>
                      <a:pt x="0" y="114"/>
                    </a:cubicBezTo>
                    <a:lnTo>
                      <a:pt x="31" y="8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CAAE191-B782-4095-802A-4D2030074312}"/>
                </a:ext>
              </a:extLst>
            </p:cNvPr>
            <p:cNvGrpSpPr/>
            <p:nvPr/>
          </p:nvGrpSpPr>
          <p:grpSpPr>
            <a:xfrm>
              <a:off x="12074799" y="9835945"/>
              <a:ext cx="564268" cy="480813"/>
              <a:chOff x="14722901" y="8920533"/>
              <a:chExt cx="348873" cy="297275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FA65B91-9A1D-49CB-B7B4-1FDA577A29C1}"/>
                  </a:ext>
                </a:extLst>
              </p:cNvPr>
              <p:cNvSpPr/>
              <p:nvPr/>
            </p:nvSpPr>
            <p:spPr>
              <a:xfrm>
                <a:off x="14722901" y="8959441"/>
                <a:ext cx="258370" cy="258367"/>
              </a:xfrm>
              <a:prstGeom prst="rect">
                <a:avLst/>
              </a:prstGeom>
              <a:noFill/>
              <a:ln w="9525">
                <a:solidFill>
                  <a:srgbClr val="2529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sp>
            <p:nvSpPr>
              <p:cNvPr id="111" name="Freeform 64">
                <a:extLst>
                  <a:ext uri="{FF2B5EF4-FFF2-40B4-BE49-F238E27FC236}">
                    <a16:creationId xmlns:a16="http://schemas.microsoft.com/office/drawing/2014/main" id="{DE615213-0706-4EBB-855A-00FC9D6DA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46445" y="8920533"/>
                <a:ext cx="325329" cy="267156"/>
              </a:xfrm>
              <a:custGeom>
                <a:avLst/>
                <a:gdLst>
                  <a:gd name="T0" fmla="*/ 31 w 229"/>
                  <a:gd name="T1" fmla="*/ 83 h 187"/>
                  <a:gd name="T2" fmla="*/ 73 w 229"/>
                  <a:gd name="T3" fmla="*/ 125 h 187"/>
                  <a:gd name="T4" fmla="*/ 198 w 229"/>
                  <a:gd name="T5" fmla="*/ 0 h 187"/>
                  <a:gd name="T6" fmla="*/ 229 w 229"/>
                  <a:gd name="T7" fmla="*/ 31 h 187"/>
                  <a:gd name="T8" fmla="*/ 73 w 229"/>
                  <a:gd name="T9" fmla="*/ 187 h 187"/>
                  <a:gd name="T10" fmla="*/ 41 w 229"/>
                  <a:gd name="T11" fmla="*/ 155 h 187"/>
                  <a:gd name="T12" fmla="*/ 0 w 229"/>
                  <a:gd name="T13" fmla="*/ 114 h 187"/>
                  <a:gd name="T14" fmla="*/ 31 w 229"/>
                  <a:gd name="T15" fmla="*/ 8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9" h="187">
                    <a:moveTo>
                      <a:pt x="31" y="83"/>
                    </a:moveTo>
                    <a:cubicBezTo>
                      <a:pt x="73" y="125"/>
                      <a:pt x="73" y="125"/>
                      <a:pt x="73" y="125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229" y="31"/>
                      <a:pt x="229" y="31"/>
                      <a:pt x="229" y="31"/>
                    </a:cubicBezTo>
                    <a:cubicBezTo>
                      <a:pt x="73" y="187"/>
                      <a:pt x="73" y="187"/>
                      <a:pt x="73" y="187"/>
                    </a:cubicBezTo>
                    <a:cubicBezTo>
                      <a:pt x="64" y="178"/>
                      <a:pt x="53" y="168"/>
                      <a:pt x="41" y="155"/>
                    </a:cubicBezTo>
                    <a:cubicBezTo>
                      <a:pt x="29" y="143"/>
                      <a:pt x="16" y="130"/>
                      <a:pt x="0" y="114"/>
                    </a:cubicBezTo>
                    <a:lnTo>
                      <a:pt x="31" y="8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12477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KHUHfQp"/>
  <p:tag name="ARTICULATE_SLIDE_THUMBNAIL_REFRESH" val="1"/>
  <p:tag name="ARTICULATE_DESIGN_ID_1_OFFICE THEME" val="E1S7w44M"/>
  <p:tag name="ARTICULATE_PROJECT_OPEN" val="0"/>
  <p:tag name="ARTICULATE_SLIDE_COUNT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7">
      <a:majorFont>
        <a:latin typeface="Open Sans"/>
        <a:ea typeface=""/>
        <a:cs typeface=""/>
      </a:majorFont>
      <a:minorFont>
        <a:latin typeface="Open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ll consumer template">
  <a:themeElements>
    <a:clrScheme name="DellTech, Dell, &amp; DellEMC">
      <a:dk1>
        <a:srgbClr val="000000"/>
      </a:dk1>
      <a:lt1>
        <a:srgbClr val="444444"/>
      </a:lt1>
      <a:dk2>
        <a:srgbClr val="007DB8"/>
      </a:dk2>
      <a:lt2>
        <a:srgbClr val="FFFFFF"/>
      </a:lt2>
      <a:accent1>
        <a:srgbClr val="007DB8"/>
      </a:accent1>
      <a:accent2>
        <a:srgbClr val="6EA204"/>
      </a:accent2>
      <a:accent3>
        <a:srgbClr val="F2AF00"/>
      </a:accent3>
      <a:accent4>
        <a:srgbClr val="EE6411"/>
      </a:accent4>
      <a:accent5>
        <a:srgbClr val="5482AB"/>
      </a:accent5>
      <a:accent6>
        <a:srgbClr val="6E2585"/>
      </a:accent6>
      <a:hlink>
        <a:srgbClr val="007DB8"/>
      </a:hlink>
      <a:folHlink>
        <a:srgbClr val="6E258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 cmpd="sng">
          <a:noFill/>
        </a:ln>
        <a:effectLst/>
      </a:spPr>
      <a:bodyPr wrap="square" lIns="182880" tIns="137160" rIns="137160" bIns="137160" rtlCol="0" anchor="ctr">
        <a:noAutofit/>
      </a:bodyPr>
      <a:lstStyle>
        <a:defPPr algn="ctr">
          <a:lnSpc>
            <a:spcPct val="90000"/>
          </a:lnSpc>
          <a:spcBef>
            <a:spcPts val="600"/>
          </a:spcBef>
          <a:spcAft>
            <a:spcPts val="0"/>
          </a:spcAft>
          <a:defRPr sz="2000" dirty="0" err="1" smtClean="0">
            <a:solidFill>
              <a:schemeClr val="tx2"/>
            </a:solidFill>
            <a:latin typeface="+mn-lt"/>
          </a:defRPr>
        </a:defPPr>
      </a:lstStyle>
    </a:spDef>
    <a:lnDef>
      <a:spPr>
        <a:ln w="12700" cmpd="sng"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spcBef>
            <a:spcPts val="0"/>
          </a:spcBef>
          <a:spcAft>
            <a:spcPts val="0"/>
          </a:spcAft>
          <a:buClr>
            <a:schemeClr val="bg1"/>
          </a:buClr>
          <a:defRPr sz="1400" dirty="0" err="1" smtClean="0">
            <a:solidFill>
              <a:schemeClr val="bg2"/>
            </a:solidFill>
            <a:latin typeface="+mn-lt"/>
          </a:defRPr>
        </a:defPPr>
      </a:lstStyle>
    </a:txDef>
  </a:objectDefaults>
  <a:extraClrSchemeLst>
    <a:extraClrScheme>
      <a:clrScheme name="Dell new">
        <a:dk1>
          <a:srgbClr val="000000"/>
        </a:dk1>
        <a:lt1>
          <a:srgbClr val="444444"/>
        </a:lt1>
        <a:dk2>
          <a:srgbClr val="0085C3"/>
        </a:dk2>
        <a:lt2>
          <a:srgbClr val="FFFFFF"/>
        </a:lt2>
        <a:accent1>
          <a:srgbClr val="0085C3"/>
        </a:accent1>
        <a:accent2>
          <a:srgbClr val="7AB800"/>
        </a:accent2>
        <a:accent3>
          <a:srgbClr val="F2AF00"/>
        </a:accent3>
        <a:accent4>
          <a:srgbClr val="DC5034"/>
        </a:accent4>
        <a:accent5>
          <a:srgbClr val="5482AB"/>
        </a:accent5>
        <a:accent6>
          <a:srgbClr val="6E2585"/>
        </a:accent6>
        <a:hlink>
          <a:srgbClr val="009BBB"/>
        </a:hlink>
        <a:folHlink>
          <a:srgbClr val="6E25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ell consumer template" id="{512E1D2E-814A-4E09-B202-55CEE0652C30}" vid="{535D18B2-7521-44C5-9CE7-DA2B716E4BBD}"/>
    </a:ext>
  </a:extLst>
</a:theme>
</file>

<file path=ppt/theme/theme3.xml><?xml version="1.0" encoding="utf-8"?>
<a:theme xmlns:a="http://schemas.openxmlformats.org/drawingml/2006/main" name="Edico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3383</TotalTime>
  <Words>646</Words>
  <Application>Microsoft Office PowerPoint</Application>
  <PresentationFormat>Custom</PresentationFormat>
  <Paragraphs>70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25" baseType="lpstr">
      <vt:lpstr>Museo Sans For Dell</vt:lpstr>
      <vt:lpstr>Courier New</vt:lpstr>
      <vt:lpstr>Arial</vt:lpstr>
      <vt:lpstr>Open Sans</vt:lpstr>
      <vt:lpstr>Helvetica Light</vt:lpstr>
      <vt:lpstr>Calibri Light</vt:lpstr>
      <vt:lpstr>Calibri</vt:lpstr>
      <vt:lpstr>Open Sans Light</vt:lpstr>
      <vt:lpstr>Museo For Dell 300</vt:lpstr>
      <vt:lpstr>Montserrat Light </vt:lpstr>
      <vt:lpstr>Arial Black</vt:lpstr>
      <vt:lpstr>Manrope Semibold</vt:lpstr>
      <vt:lpstr>Manrope</vt:lpstr>
      <vt:lpstr>Wingdings</vt:lpstr>
      <vt:lpstr>linea-basic-10</vt:lpstr>
      <vt:lpstr>Office Theme</vt:lpstr>
      <vt:lpstr>Dell consumer template</vt:lpstr>
      <vt:lpstr>Edico Template</vt:lpstr>
      <vt:lpstr>WHAT WE OFFER</vt:lpstr>
      <vt:lpstr>PowerPoint Presentation</vt:lpstr>
      <vt:lpstr>GROWTH ACCELERATION SERVICES</vt:lpstr>
      <vt:lpstr>PowerPoint Presentation</vt:lpstr>
      <vt:lpstr>TRANSFORMATION CYCLE </vt:lpstr>
      <vt:lpstr>WHAT IS AN ECOSYSTEM?</vt:lpstr>
      <vt:lpstr>WHAT IS AN ECOSYSTEM?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 a better PITCH DECK</dc:title>
  <dc:creator>purno biswas</dc:creator>
  <cp:lastModifiedBy>reza kabir</cp:lastModifiedBy>
  <cp:revision>132</cp:revision>
  <dcterms:created xsi:type="dcterms:W3CDTF">2020-03-21T09:08:37Z</dcterms:created>
  <dcterms:modified xsi:type="dcterms:W3CDTF">2020-06-03T07:56:26Z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BDA161D3-1AEE-43E0-BBD8-CC43F8FD512F</vt:lpwstr>
  </property>
  <property fmtid="{D5CDD505-2E9C-101B-9397-08002B2CF9AE}" pid="3" name="ArticulatePath">
    <vt:lpwstr>https://d.docs.live.net/bfdbf960b5fc32c3/02. aPresentation/05. Portfolios/03. aPresentation Portfolios/01. aPresentation (Portfolio Resources)/Portfolio for Website/001. Included in aPresentation/59. 4 Portfolio Presentations/03. Buila a Winning Pitch Dec</vt:lpwstr>
  </property>
</Properties>
</file>